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"/>
  </p:notesMasterIdLst>
  <p:handoutMasterIdLst>
    <p:handoutMasterId r:id="rId3"/>
  </p:handoutMasterIdLst>
  <p:sldSz cx="12192000" cy="6858000"/>
  <p:notesSz cx="6797675" cy="987425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87D416-96EB-45A0-8A7E-97F9F01EF4E5}">
          <p14:sldIdLst/>
        </p14:section>
        <p14:section name="Anexos" id="{9465952C-E351-41BF-AF06-1B617E0BF5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7391" userDrawn="1">
          <p15:clr>
            <a:srgbClr val="A4A3A4"/>
          </p15:clr>
        </p15:guide>
        <p15:guide id="3" pos="298" userDrawn="1">
          <p15:clr>
            <a:srgbClr val="A4A3A4"/>
          </p15:clr>
        </p15:guide>
        <p15:guide id="4" pos="7393" userDrawn="1">
          <p15:clr>
            <a:srgbClr val="A4A3A4"/>
          </p15:clr>
        </p15:guide>
        <p15:guide id="5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F"/>
    <a:srgbClr val="B4B4B5"/>
    <a:srgbClr val="9DBFE1"/>
    <a:srgbClr val="3E84CA"/>
    <a:srgbClr val="FF8585"/>
    <a:srgbClr val="929292"/>
    <a:srgbClr val="DCEBF7"/>
    <a:srgbClr val="A7CCEB"/>
    <a:srgbClr val="2A801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744" y="60"/>
      </p:cViewPr>
      <p:guideLst>
        <p:guide orient="horz" pos="4319"/>
        <p:guide pos="7391"/>
        <p:guide pos="298"/>
        <p:guide pos="7393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3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9F9247-B084-4F8E-9209-D23D1A9E39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BE828-876D-4C04-8787-3E9D7DD39B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1C90-AF2F-41FA-9964-F7F685A8827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11D1-5250-432E-A6E0-41CA20F32D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F0BA-33C8-4C00-866B-D1AB1DE5E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3C63-7814-46F9-8AA5-66B255EE0C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E-1996-436F-A3F7-16355209C4D3}" type="datetimeFigureOut">
              <a:rPr lang="fr-FR" smtClean="0"/>
              <a:pPr/>
              <a:t>31/07/2020</a:t>
            </a:fld>
            <a:endParaRPr lang="fr-F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406"/>
            <a:ext cx="2946400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8A1A4-A39C-4ABB-800D-4BA391F412F9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 Apresentacao Public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0D73AD3-544A-471C-820D-2F0A0884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1 Título">
            <a:extLst>
              <a:ext uri="{FF2B5EF4-FFF2-40B4-BE49-F238E27FC236}">
                <a16:creationId xmlns:a16="http://schemas.microsoft.com/office/drawing/2014/main" id="{E1618044-E706-4A1C-BA91-BC28109B45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606" y="2223433"/>
            <a:ext cx="7554983" cy="723531"/>
          </a:xfrm>
          <a:noFill/>
        </p:spPr>
        <p:txBody>
          <a:bodyPr vert="horz" wrap="square" lIns="182880" tIns="91440" rIns="182880" bIns="91440" rtlCol="0" anchor="ctr" anchorCtr="0">
            <a:noAutofit/>
          </a:bodyPr>
          <a:lstStyle>
            <a:lvl1pPr>
              <a:defRPr lang="es-ES" sz="3600" dirty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defTabSz="1007950">
              <a:lnSpc>
                <a:spcPct val="100000"/>
              </a:lnSpc>
            </a:pPr>
            <a:r>
              <a:rPr lang="pt-BR" noProof="0"/>
              <a:t>Title</a:t>
            </a:r>
          </a:p>
        </p:txBody>
      </p:sp>
      <p:sp>
        <p:nvSpPr>
          <p:cNvPr id="21" name="2 Subtítulo">
            <a:extLst>
              <a:ext uri="{FF2B5EF4-FFF2-40B4-BE49-F238E27FC236}">
                <a16:creationId xmlns:a16="http://schemas.microsoft.com/office/drawing/2014/main" id="{A008D91C-C480-4C0C-8719-E3D98ECB66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606" y="2869964"/>
            <a:ext cx="7554983" cy="492443"/>
          </a:xfrm>
          <a:prstGeom prst="rect">
            <a:avLst/>
          </a:prstGeom>
          <a:noFill/>
        </p:spPr>
        <p:txBody>
          <a:bodyPr vert="horz" wrap="square" lIns="182880" tIns="91440" rIns="182880" bIns="91440" rtlCol="0" anchor="ctr">
            <a:noAutofit/>
          </a:bodyPr>
          <a:lstStyle>
            <a:lvl1pPr marL="0" indent="0">
              <a:buNone/>
              <a:def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93" lvl="0" indent="-179393" algn="l" defTabSz="1007950">
              <a:lnSpc>
                <a:spcPct val="100000"/>
              </a:lnSpc>
              <a:spcBef>
                <a:spcPts val="0"/>
              </a:spcBef>
            </a:pPr>
            <a:r>
              <a:rPr lang="pt-BR" noProof="0"/>
              <a:t>Subtitle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A8C2E32-C541-426C-B28D-4C2AE96C5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6" y="515401"/>
            <a:ext cx="2331086" cy="72353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5459DEA-26DF-4006-B9B9-08F7661DCC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40" y="5540314"/>
            <a:ext cx="2042654" cy="99579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FAF6FEA-7E5A-4E45-AF74-19C7FF5F5F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3" y="5831561"/>
            <a:ext cx="2303546" cy="413301"/>
          </a:xfrm>
          <a:prstGeom prst="rect">
            <a:avLst/>
          </a:prstGeom>
        </p:spPr>
      </p:pic>
      <p:sp>
        <p:nvSpPr>
          <p:cNvPr id="41" name="TextBox 21">
            <a:extLst>
              <a:ext uri="{FF2B5EF4-FFF2-40B4-BE49-F238E27FC236}">
                <a16:creationId xmlns:a16="http://schemas.microsoft.com/office/drawing/2014/main" id="{8EEA1170-5BF5-4698-98D1-FC047AEBCD81}"/>
              </a:ext>
            </a:extLst>
          </p:cNvPr>
          <p:cNvSpPr txBox="1"/>
          <p:nvPr userDrawn="1"/>
        </p:nvSpPr>
        <p:spPr>
          <a:xfrm>
            <a:off x="5823880" y="5878338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padra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ED2-389A-4E17-B5E3-8816CEA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DD10D-8900-4E0D-9345-517F10092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64025" y="6593572"/>
            <a:ext cx="327975" cy="267188"/>
          </a:xfrm>
          <a:prstGeom prst="rect">
            <a:avLst/>
          </a:prstGeom>
        </p:spPr>
        <p:txBody>
          <a:bodyPr/>
          <a:lstStyle/>
          <a:p>
            <a:pPr algn="ctr"/>
            <a:fld id="{1AF5C50E-7D78-461A-8D1A-8C99F5E35A01}" type="slidenum">
              <a:rPr lang="pt-BR" noProof="0" smtClean="0"/>
              <a:pPr algn="ctr"/>
              <a:t>‹nº›</a:t>
            </a:fld>
            <a:endParaRPr lang="pt-BR" noProof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02A13A76-48C2-4BE4-A97C-0BEC3ABA9A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01" y="1007432"/>
            <a:ext cx="11528665" cy="276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/>
            </a:lvl1pPr>
          </a:lstStyle>
          <a:p>
            <a:pPr marL="179393" lvl="0" indent="-179393"/>
            <a:r>
              <a:rPr lang="pt-BR" noProof="0"/>
              <a:t>Click to edit subtitle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C672815C-6784-45B1-AC41-61EAB85802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01" y="6379098"/>
            <a:ext cx="10045125" cy="12311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noProof="0"/>
              <a:t>Click to edit source</a:t>
            </a:r>
          </a:p>
        </p:txBody>
      </p:sp>
    </p:spTree>
    <p:extLst>
      <p:ext uri="{BB962C8B-B14F-4D97-AF65-F5344CB8AC3E}">
        <p14:creationId xmlns:p14="http://schemas.microsoft.com/office/powerpoint/2010/main" val="91476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D40-E68D-457E-A725-37CFFC66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44D04-D546-45D1-99A1-1FF3C6BFE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6D94-2EA4-43CB-8DA5-8D4DB9599799}" type="slidenum">
              <a:rPr lang="pt-BR" noProof="0" smtClean="0"/>
              <a:pPr/>
              <a:t>‹nº›</a:t>
            </a:fld>
            <a:endParaRPr lang="pt-B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0D33-A959-4A8B-B140-88017EBA5D10}"/>
              </a:ext>
            </a:extLst>
          </p:cNvPr>
          <p:cNvSpPr/>
          <p:nvPr userDrawn="1"/>
        </p:nvSpPr>
        <p:spPr>
          <a:xfrm>
            <a:off x="257504" y="1407976"/>
            <a:ext cx="11676993" cy="506598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pt-BR" sz="1100" noProof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FE4E-AC2C-4C01-B014-561184E295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505952" y="1616075"/>
            <a:ext cx="13203903" cy="4624388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noProof="0"/>
              <a:t>Item 1</a:t>
            </a:r>
          </a:p>
          <a:p>
            <a:pPr lvl="0"/>
            <a:r>
              <a:rPr lang="pt-BR" noProof="0"/>
              <a:t>Item 2</a:t>
            </a:r>
          </a:p>
          <a:p>
            <a:pPr lvl="0"/>
            <a:r>
              <a:rPr lang="pt-BR" noProof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38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Docu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A37E610-31EB-4C10-8D02-9D4817B9E0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1419"/>
          <a:stretch/>
        </p:blipFill>
        <p:spPr>
          <a:xfrm>
            <a:off x="1936955" y="0"/>
            <a:ext cx="8986684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EF47C1-1F5C-485D-906D-B24CE43124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2" y="2234924"/>
            <a:ext cx="3043556" cy="94467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0BB305-2E42-4C11-844A-B91366025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9" r="1419"/>
          <a:stretch/>
        </p:blipFill>
        <p:spPr>
          <a:xfrm>
            <a:off x="-1" y="-5080"/>
            <a:ext cx="1936955" cy="686816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F0570C-EEC5-4848-BBC9-0C027A2B4B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85822"/>
          <a:stretch/>
        </p:blipFill>
        <p:spPr>
          <a:xfrm>
            <a:off x="10923639" y="-5080"/>
            <a:ext cx="1268361" cy="6868160"/>
          </a:xfrm>
          <a:prstGeom prst="rect">
            <a:avLst/>
          </a:prstGeom>
        </p:spPr>
      </p:pic>
      <p:pic>
        <p:nvPicPr>
          <p:cNvPr id="22" name="Picture 2" descr="Image result for facebook">
            <a:extLst>
              <a:ext uri="{FF2B5EF4-FFF2-40B4-BE49-F238E27FC236}">
                <a16:creationId xmlns:a16="http://schemas.microsoft.com/office/drawing/2014/main" id="{33B94131-1F2A-4FF5-BDCF-D2802BE1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1897715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2E29DC0-417A-4E6C-B0D1-19A0B92DC9EE}"/>
              </a:ext>
            </a:extLst>
          </p:cNvPr>
          <p:cNvSpPr/>
          <p:nvPr userDrawn="1"/>
        </p:nvSpPr>
        <p:spPr>
          <a:xfrm>
            <a:off x="7141692" y="1971575"/>
            <a:ext cx="205842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/CentrodeCarreiradaPoli</a:t>
            </a:r>
          </a:p>
        </p:txBody>
      </p:sp>
      <p:pic>
        <p:nvPicPr>
          <p:cNvPr id="24" name="Picture 4" descr="Image result for www icon">
            <a:extLst>
              <a:ext uri="{FF2B5EF4-FFF2-40B4-BE49-F238E27FC236}">
                <a16:creationId xmlns:a16="http://schemas.microsoft.com/office/drawing/2014/main" id="{DBF8E639-66B5-4AFC-BBEC-1E1B6B388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305314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5CCCB24-E619-4694-8632-993049FF3712}"/>
              </a:ext>
            </a:extLst>
          </p:cNvPr>
          <p:cNvSpPr/>
          <p:nvPr userDrawn="1"/>
        </p:nvSpPr>
        <p:spPr>
          <a:xfrm>
            <a:off x="7141692" y="2428862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programa.centrodecarreiradapoli.com.br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D7BB3E-D243-4E89-915C-FAC1C03B9C19}"/>
              </a:ext>
            </a:extLst>
          </p:cNvPr>
          <p:cNvSpPr/>
          <p:nvPr userDrawn="1"/>
        </p:nvSpPr>
        <p:spPr>
          <a:xfrm>
            <a:off x="7141692" y="2931869"/>
            <a:ext cx="2974465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trilhas.centrodecarreiradapoli.com.br</a:t>
            </a:r>
          </a:p>
        </p:txBody>
      </p:sp>
      <p:pic>
        <p:nvPicPr>
          <p:cNvPr id="27" name="Picture 4" descr="Image result for www icon">
            <a:extLst>
              <a:ext uri="{FF2B5EF4-FFF2-40B4-BE49-F238E27FC236}">
                <a16:creationId xmlns:a16="http://schemas.microsoft.com/office/drawing/2014/main" id="{0E0EA264-BEFD-4EFE-98FB-A606EF4F5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69" y="2818531"/>
            <a:ext cx="357199" cy="4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E20A04F8-38FD-40DA-8E7E-04E71E4C1C5D}"/>
              </a:ext>
            </a:extLst>
          </p:cNvPr>
          <p:cNvSpPr/>
          <p:nvPr userDrawn="1"/>
        </p:nvSpPr>
        <p:spPr>
          <a:xfrm>
            <a:off x="7141692" y="3389155"/>
            <a:ext cx="3113353" cy="1661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pt-BR" sz="12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contato@centrodecarreiradapoli.com.br</a:t>
            </a:r>
          </a:p>
        </p:txBody>
      </p:sp>
      <p:pic>
        <p:nvPicPr>
          <p:cNvPr id="29" name="Picture 8" descr="Image result for email icon">
            <a:extLst>
              <a:ext uri="{FF2B5EF4-FFF2-40B4-BE49-F238E27FC236}">
                <a16:creationId xmlns:a16="http://schemas.microsoft.com/office/drawing/2014/main" id="{741060E2-56CF-447F-BCEC-DA9B4D6C9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4" y="3331749"/>
            <a:ext cx="296329" cy="2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4DF6082-0206-467D-A96C-0404C99D79E0}"/>
              </a:ext>
            </a:extLst>
          </p:cNvPr>
          <p:cNvCxnSpPr/>
          <p:nvPr userDrawn="1"/>
        </p:nvCxnSpPr>
        <p:spPr>
          <a:xfrm>
            <a:off x="6194461" y="1746124"/>
            <a:ext cx="0" cy="20790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870787A5-9FF7-4229-BD4D-F0D4F8C6E1D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35" y="5760529"/>
            <a:ext cx="2042654" cy="9957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2A0C8F8-D4E6-44F3-B155-24A051AB281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58" y="6051776"/>
            <a:ext cx="2303546" cy="413301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5E7FEA40-F79F-4D25-A822-7E1E9DC61E0F}"/>
              </a:ext>
            </a:extLst>
          </p:cNvPr>
          <p:cNvSpPr txBox="1"/>
          <p:nvPr userDrawn="1"/>
        </p:nvSpPr>
        <p:spPr>
          <a:xfrm>
            <a:off x="3260648" y="5995266"/>
            <a:ext cx="980590" cy="31974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sz="1200" noProof="0">
                <a:solidFill>
                  <a:schemeClr val="bg1"/>
                </a:solidFill>
              </a:rPr>
              <a:t>Realização:</a:t>
            </a:r>
            <a:endParaRPr lang="pt-BR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ra-Capa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40">
            <a:extLst>
              <a:ext uri="{FF2B5EF4-FFF2-40B4-BE49-F238E27FC236}">
                <a16:creationId xmlns:a16="http://schemas.microsoft.com/office/drawing/2014/main" id="{90E00111-42F2-4AE9-976D-AD53897B97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023" b="3341"/>
          <a:stretch/>
        </p:blipFill>
        <p:spPr>
          <a:xfrm>
            <a:off x="-126124" y="-1"/>
            <a:ext cx="1231812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4">
            <a:extLst>
              <a:ext uri="{FF2B5EF4-FFF2-40B4-BE49-F238E27FC236}">
                <a16:creationId xmlns:a16="http://schemas.microsoft.com/office/drawing/2014/main" id="{26DBB8BA-14E1-4839-A521-78AC74BD4CE4}"/>
              </a:ext>
            </a:extLst>
          </p:cNvPr>
          <p:cNvSpPr txBox="1">
            <a:spLocks/>
          </p:cNvSpPr>
          <p:nvPr userDrawn="1"/>
        </p:nvSpPr>
        <p:spPr>
          <a:xfrm>
            <a:off x="4490928" y="5029200"/>
            <a:ext cx="341969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41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69E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noProof="0">
                <a:solidFill>
                  <a:schemeClr val="bg1"/>
                </a:solidFill>
              </a:rPr>
              <a:t>contato@centrodecarreiradapoli.com.br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facebook.com/CentrodeCarreiradaPoli/</a:t>
            </a:r>
            <a:br>
              <a:rPr lang="pt-BR" sz="1200" noProof="0">
                <a:solidFill>
                  <a:schemeClr val="bg1"/>
                </a:solidFill>
              </a:rPr>
            </a:br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programa.centrodecarreiradapoli.com.br/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trilhas.centrodecarreiradapoli.com.br/</a:t>
            </a:r>
          </a:p>
          <a:p>
            <a:endParaRPr lang="pt-BR" sz="1200" noProof="0">
              <a:solidFill>
                <a:schemeClr val="bg1"/>
              </a:solidFill>
            </a:endParaRPr>
          </a:p>
          <a:p>
            <a:endParaRPr lang="pt-BR" sz="1200" noProof="0">
              <a:solidFill>
                <a:schemeClr val="bg1"/>
              </a:solidFill>
            </a:endParaRPr>
          </a:p>
          <a:p>
            <a:r>
              <a:rPr lang="pt-BR" sz="1200" noProof="0">
                <a:solidFill>
                  <a:schemeClr val="bg1"/>
                </a:solidFill>
              </a:rPr>
              <a:t>amigosdapoli.com.br/</a:t>
            </a:r>
          </a:p>
        </p:txBody>
      </p:sp>
    </p:spTree>
    <p:extLst>
      <p:ext uri="{BB962C8B-B14F-4D97-AF65-F5344CB8AC3E}">
        <p14:creationId xmlns:p14="http://schemas.microsoft.com/office/powerpoint/2010/main" val="1293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274638"/>
            <a:ext cx="9607426" cy="633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noProof="0"/>
              <a:t>Click to edit Master title</a:t>
            </a:r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0" y="6688720"/>
            <a:ext cx="12184615" cy="0"/>
          </a:xfrm>
          <a:prstGeom prst="line">
            <a:avLst/>
          </a:prstGeom>
          <a:ln>
            <a:gradFill flip="none" rotWithShape="1">
              <a:gsLst>
                <a:gs pos="83000">
                  <a:schemeClr val="accent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hape 135">
            <a:extLst>
              <a:ext uri="{FF2B5EF4-FFF2-40B4-BE49-F238E27FC236}">
                <a16:creationId xmlns:a16="http://schemas.microsoft.com/office/drawing/2014/main" id="{9F4B877B-7FD3-495B-8908-5B4A91A3710E}"/>
              </a:ext>
            </a:extLst>
          </p:cNvPr>
          <p:cNvPicPr preferRelativeResize="0"/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4524" t="16134" r="33917" b="57927"/>
          <a:stretch/>
        </p:blipFill>
        <p:spPr>
          <a:xfrm>
            <a:off x="10027385" y="222369"/>
            <a:ext cx="1836640" cy="7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362F5D-70E0-4BFF-8368-47EA30CFE13E}"/>
              </a:ext>
            </a:extLst>
          </p:cNvPr>
          <p:cNvSpPr txBox="1"/>
          <p:nvPr userDrawn="1"/>
        </p:nvSpPr>
        <p:spPr>
          <a:xfrm>
            <a:off x="335359" y="6688720"/>
            <a:ext cx="11539176" cy="17074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pt-BR" sz="700" noProof="0" dirty="0"/>
              <a:t>Centro de Carreira da Poli 2020  |  facebook.com/</a:t>
            </a:r>
            <a:r>
              <a:rPr lang="pt-BR" sz="700" noProof="0" dirty="0" err="1"/>
              <a:t>CentrodeCarreiradaPoli</a:t>
            </a:r>
            <a:endParaRPr lang="pt-BR" sz="700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F5B89C-4423-41E5-819A-B216D15E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4535" y="6688720"/>
            <a:ext cx="320590" cy="18270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7F386D94-2EA4-43CB-8DA5-8D4DB959979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54E20-49D2-492D-922E-B9DDE317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63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7" r:id="rId2"/>
    <p:sldLayoutId id="2147483699" r:id="rId3"/>
    <p:sldLayoutId id="2147483695" r:id="rId4"/>
    <p:sldLayoutId id="2147483696" r:id="rId5"/>
  </p:sldLayoutIdLst>
  <p:hf hdr="0" ftr="0" dt="0"/>
  <p:txStyles>
    <p:titleStyle>
      <a:lvl1pPr algn="l" defTabSz="914423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9393" indent="-179393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800" b="0" kern="1200" noProof="0" dirty="0" smtClean="0">
          <a:solidFill>
            <a:schemeClr val="accent1"/>
          </a:solidFill>
          <a:latin typeface="Arial"/>
          <a:ea typeface="+mj-ea"/>
          <a:cs typeface="Arial"/>
        </a:defRPr>
      </a:lvl1pPr>
      <a:lvl2pPr marL="536589" indent="-168279" algn="just" defTabSz="914423" rtl="0" eaLnBrk="1" latinLnBrk="0" hangingPunct="1">
        <a:spcBef>
          <a:spcPct val="20000"/>
        </a:spcBef>
        <a:buFont typeface="Arial" pitchFamily="34" charset="0"/>
        <a:buChar char="•"/>
        <a:tabLst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93786" indent="-158754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70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9766" indent="-149229" algn="just" defTabSz="914423" rtl="0" eaLnBrk="1" latinLnBrk="0" hangingPunct="1">
        <a:spcBef>
          <a:spcPct val="20000"/>
        </a:spcBef>
        <a:buFont typeface="Arial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2"/>
</p:tagLst>
</file>

<file path=ppt/theme/theme1.xml><?xml version="1.0" encoding="utf-8"?>
<a:theme xmlns:a="http://schemas.openxmlformats.org/drawingml/2006/main" name="Template Apresentacoes Grande Publico">
  <a:themeElements>
    <a:clrScheme name="Custom 1">
      <a:dk1>
        <a:sysClr val="windowText" lastClr="000000"/>
      </a:dk1>
      <a:lt1>
        <a:sysClr val="window" lastClr="FFFFFF"/>
      </a:lt1>
      <a:dk2>
        <a:srgbClr val="9FAAAF"/>
      </a:dk2>
      <a:lt2>
        <a:srgbClr val="E6EAEA"/>
      </a:lt2>
      <a:accent1>
        <a:srgbClr val="00426F"/>
      </a:accent1>
      <a:accent2>
        <a:srgbClr val="3E84CA"/>
      </a:accent2>
      <a:accent3>
        <a:srgbClr val="9DBFE1"/>
      </a:accent3>
      <a:accent4>
        <a:srgbClr val="718188"/>
      </a:accent4>
      <a:accent5>
        <a:srgbClr val="9FAAAF"/>
      </a:accent5>
      <a:accent6>
        <a:srgbClr val="BFC9C9"/>
      </a:accent6>
      <a:hlink>
        <a:srgbClr val="008CDA"/>
      </a:hlink>
      <a:folHlink>
        <a:srgbClr val="008CDA"/>
      </a:folHlink>
    </a:clrScheme>
    <a:fontScheme name="Nuevo formato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2"/>
          </a:solidFill>
        </a:ln>
      </a:spPr>
      <a:bodyPr lIns="36000" rIns="3600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C-Deck_Slides_201506.potx" id="{8B782610-5423-4B59-BD36-1743C802C8A9}" vid="{D7E26D49-9671-4B40-B756-1AAFCAB20D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IBC-Deck_Slides_201506</Template>
  <TotalTime>3751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Template Apresentacoes Grande Publico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AdP-CC – Deck de Slides</dc:title>
  <dc:creator>Mauro Seiji Fukunaga</dc:creator>
  <cp:lastModifiedBy>Guilherme Stocco</cp:lastModifiedBy>
  <cp:revision>239</cp:revision>
  <cp:lastPrinted>2015-06-25T22:09:38Z</cp:lastPrinted>
  <dcterms:created xsi:type="dcterms:W3CDTF">2015-06-26T16:48:17Z</dcterms:created>
  <dcterms:modified xsi:type="dcterms:W3CDTF">2020-07-31T22:23:09Z</dcterms:modified>
</cp:coreProperties>
</file>