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22"/>
  </p:notesMasterIdLst>
  <p:handoutMasterIdLst>
    <p:handoutMasterId r:id="rId23"/>
  </p:handoutMasterIdLst>
  <p:sldIdLst>
    <p:sldId id="293" r:id="rId6"/>
    <p:sldId id="299" r:id="rId7"/>
    <p:sldId id="300" r:id="rId8"/>
    <p:sldId id="302" r:id="rId9"/>
    <p:sldId id="301" r:id="rId10"/>
    <p:sldId id="303" r:id="rId11"/>
    <p:sldId id="308" r:id="rId12"/>
    <p:sldId id="310" r:id="rId13"/>
    <p:sldId id="305" r:id="rId14"/>
    <p:sldId id="309" r:id="rId15"/>
    <p:sldId id="306" r:id="rId16"/>
    <p:sldId id="312" r:id="rId17"/>
    <p:sldId id="311" r:id="rId18"/>
    <p:sldId id="313" r:id="rId19"/>
    <p:sldId id="307" r:id="rId20"/>
    <p:sldId id="297" r:id="rId21"/>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64478" autoAdjust="0"/>
  </p:normalViewPr>
  <p:slideViewPr>
    <p:cSldViewPr snapToGrid="0" snapToObjects="1">
      <p:cViewPr varScale="1">
        <p:scale>
          <a:sx n="45" d="100"/>
          <a:sy n="45" d="100"/>
        </p:scale>
        <p:origin x="-114" y="-396"/>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a:t>
            </a:fld>
            <a:endParaRPr lang="en-US" dirty="0"/>
          </a:p>
        </p:txBody>
      </p:sp>
    </p:spTree>
    <p:extLst>
      <p:ext uri="{BB962C8B-B14F-4D97-AF65-F5344CB8AC3E}">
        <p14:creationId xmlns:p14="http://schemas.microsoft.com/office/powerpoint/2010/main" val="381898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family</a:t>
            </a:r>
            <a:r>
              <a:rPr lang="en-US" baseline="0" dirty="0" smtClean="0"/>
              <a:t> is a represented by a URL, the data evolve over time.</a:t>
            </a:r>
          </a:p>
          <a:p>
            <a:endParaRPr lang="en-US" baseline="0" dirty="0" smtClean="0"/>
          </a:p>
          <a:p>
            <a:r>
              <a:rPr lang="en-US" baseline="0" dirty="0" smtClean="0"/>
              <a:t>Each stack family has his own data, this allow to properly test data migration.</a:t>
            </a:r>
          </a:p>
          <a:p>
            <a:endParaRPr lang="en-US" baseline="0" dirty="0" smtClean="0"/>
          </a:p>
          <a:p>
            <a:r>
              <a:rPr lang="en-US" b="1" baseline="0" dirty="0" smtClean="0"/>
              <a:t>Seems obvious; but we delayed it a bit and it causes us issues.</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4257390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 page should the individual</a:t>
            </a:r>
            <a:r>
              <a:rPr lang="en-US" baseline="0" dirty="0" smtClean="0"/>
              <a:t> status of each services and his dependencies.</a:t>
            </a:r>
          </a:p>
          <a:p>
            <a:endParaRPr lang="en-US" baseline="0" dirty="0" smtClean="0"/>
          </a:p>
          <a:p>
            <a:endParaRPr lang="en-US" baseline="0" dirty="0" smtClean="0"/>
          </a:p>
          <a:p>
            <a:r>
              <a:rPr lang="en-US" baseline="0" dirty="0" smtClean="0"/>
              <a:t>TODO: Explain logs and tracing on a different page.</a:t>
            </a:r>
          </a:p>
          <a:p>
            <a:endParaRPr lang="en-US" dirty="0" smtClean="0"/>
          </a:p>
          <a:p>
            <a:r>
              <a:rPr lang="en-US" b="1" dirty="0" smtClean="0"/>
              <a:t>Live</a:t>
            </a:r>
            <a:r>
              <a:rPr lang="en-US" b="1" baseline="0" dirty="0" smtClean="0"/>
              <a:t> demo? Video? 3 slides?</a:t>
            </a:r>
          </a:p>
          <a:p>
            <a:endParaRPr lang="en-US" b="1" baseline="0" dirty="0" smtClean="0"/>
          </a:p>
          <a:p>
            <a:r>
              <a:rPr lang="en-US" b="1" baseline="0" dirty="0" smtClean="0"/>
              <a:t>Tracing</a:t>
            </a:r>
          </a:p>
          <a:p>
            <a:pPr marL="342900" indent="-342900">
              <a:buFontTx/>
              <a:buChar char="-"/>
            </a:pPr>
            <a:r>
              <a:rPr lang="en-US" b="1" baseline="0" dirty="0" smtClean="0"/>
              <a:t>Log/Trace architecture</a:t>
            </a:r>
          </a:p>
          <a:p>
            <a:pPr marL="342900" indent="-342900">
              <a:buFontTx/>
              <a:buChar char="-"/>
            </a:pPr>
            <a:r>
              <a:rPr lang="en-US" b="1" baseline="0" dirty="0" err="1" smtClean="0"/>
              <a:t>RabbitMQ</a:t>
            </a:r>
            <a:endParaRPr lang="en-US" b="1" baseline="0" dirty="0" smtClean="0"/>
          </a:p>
          <a:p>
            <a:pPr marL="342900" indent="-342900">
              <a:buFontTx/>
              <a:buChar char="-"/>
            </a:pPr>
            <a:r>
              <a:rPr lang="en-US" b="1" baseline="0" dirty="0" err="1" smtClean="0"/>
              <a:t>MongoDB</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Architecture</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Architecture</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15</a:t>
            </a:fld>
            <a:endParaRPr lang="en-US" dirty="0"/>
          </a:p>
        </p:txBody>
      </p:sp>
    </p:spTree>
    <p:extLst>
      <p:ext uri="{BB962C8B-B14F-4D97-AF65-F5344CB8AC3E}">
        <p14:creationId xmlns:p14="http://schemas.microsoft.com/office/powerpoint/2010/main" val="42324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branch </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14261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dirty="0" err="1" smtClean="0"/>
              <a:t>Gitolite</a:t>
            </a:r>
            <a:endParaRPr lang="en-US" dirty="0" smtClean="0"/>
          </a:p>
          <a:p>
            <a:pPr marL="342900" indent="-342900">
              <a:buFont typeface="Arial" pitchFamily="34" charset="0"/>
              <a:buChar char="•"/>
            </a:pPr>
            <a:r>
              <a:rPr lang="en-US" dirty="0" smtClean="0"/>
              <a:t>Node.js Modules</a:t>
            </a:r>
          </a:p>
          <a:p>
            <a:pPr marL="342900" indent="-342900">
              <a:buFont typeface="Arial" pitchFamily="34" charset="0"/>
              <a:buChar char="•"/>
            </a:pPr>
            <a:r>
              <a:rPr lang="en-US" dirty="0" smtClean="0"/>
              <a:t>Decoupling from </a:t>
            </a:r>
            <a:r>
              <a:rPr lang="en-US" dirty="0" err="1" smtClean="0"/>
              <a:t>npm</a:t>
            </a:r>
            <a:r>
              <a:rPr lang="en-US" dirty="0" smtClean="0"/>
              <a:t> registry and</a:t>
            </a:r>
            <a:r>
              <a:rPr lang="en-US" baseline="0" dirty="0" smtClean="0"/>
              <a:t> </a:t>
            </a:r>
            <a:r>
              <a:rPr lang="en-US" baseline="0" dirty="0" err="1" smtClean="0"/>
              <a:t>git</a:t>
            </a:r>
            <a:endParaRPr lang="en-US" baseline="0" dirty="0" smtClean="0"/>
          </a:p>
          <a:p>
            <a:pPr marL="342900" indent="-342900">
              <a:buFont typeface="Arial" pitchFamily="34" charset="0"/>
              <a:buChar char="•"/>
            </a:pPr>
            <a:endParaRPr lang="en-US" baseline="0" dirty="0" smtClean="0"/>
          </a:p>
          <a:p>
            <a:pPr marL="0" indent="0">
              <a:buFont typeface="Arial" pitchFamily="34" charset="0"/>
              <a:buNone/>
            </a:pPr>
            <a:r>
              <a:rPr lang="en-US" baseline="0" dirty="0" smtClean="0"/>
              <a:t>TODO</a:t>
            </a:r>
          </a:p>
          <a:p>
            <a:pPr marL="342900" indent="-342900">
              <a:buFont typeface="Arial" pitchFamily="34" charset="0"/>
              <a:buChar char="•"/>
            </a:pPr>
            <a:r>
              <a:rPr lang="en-US" baseline="0" dirty="0" smtClean="0"/>
              <a:t>Update drawing to remove </a:t>
            </a:r>
            <a:r>
              <a:rPr lang="en-US" baseline="0" dirty="0" err="1" smtClean="0"/>
              <a:t>abc</a:t>
            </a:r>
            <a:r>
              <a:rPr lang="en-US" baseline="0" dirty="0" smtClean="0"/>
              <a:t> repo box</a:t>
            </a:r>
          </a:p>
          <a:p>
            <a:pPr marL="342900" indent="-3429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296886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Create and delete stack</a:t>
            </a:r>
          </a:p>
          <a:p>
            <a:pPr marL="342900" indent="-342900">
              <a:buFont typeface="Arial" pitchFamily="34" charset="0"/>
              <a:buChar char="•"/>
            </a:pPr>
            <a:r>
              <a:rPr lang="en-US" dirty="0" smtClean="0"/>
              <a:t>Easy</a:t>
            </a:r>
            <a:r>
              <a:rPr lang="en-US" baseline="0" dirty="0" smtClean="0"/>
              <a:t> stack management</a:t>
            </a:r>
          </a:p>
          <a:p>
            <a:pPr marL="342900" indent="-342900">
              <a:buFont typeface="Arial" pitchFamily="34" charset="0"/>
              <a:buChar char="•"/>
            </a:pPr>
            <a:endParaRPr lang="en-US" baseline="0" dirty="0" smtClean="0"/>
          </a:p>
          <a:p>
            <a:pPr marL="342900" indent="-342900">
              <a:buFont typeface="Arial" pitchFamily="34" charset="0"/>
              <a:buChar char="•"/>
            </a:pPr>
            <a:endParaRPr lang="en-US" baseline="0" dirty="0" smtClean="0"/>
          </a:p>
          <a:p>
            <a:pPr marL="342900" marR="0" indent="-342900" algn="l" defTabSz="812810" rtl="0" eaLnBrk="1" fontAlgn="auto" latinLnBrk="0" hangingPunct="1">
              <a:lnSpc>
                <a:spcPct val="100000"/>
              </a:lnSpc>
              <a:spcBef>
                <a:spcPts val="0"/>
              </a:spcBef>
              <a:spcAft>
                <a:spcPts val="0"/>
              </a:spcAft>
              <a:buClrTx/>
              <a:buSzTx/>
              <a:buFont typeface="Arial" pitchFamily="34" charset="0"/>
              <a:buChar char="•"/>
              <a:tabLst/>
              <a:defRPr/>
            </a:pPr>
            <a:r>
              <a:rPr lang="en-US" dirty="0" smtClean="0"/>
              <a:t>Update existing stack</a:t>
            </a:r>
          </a:p>
          <a:p>
            <a:pPr marL="1155710" lvl="1" indent="-342900">
              <a:buFont typeface="Arial" pitchFamily="34" charset="0"/>
              <a:buChar char="•"/>
            </a:pPr>
            <a:r>
              <a:rPr lang="en-US" baseline="0" dirty="0" smtClean="0"/>
              <a:t>Amazing capability to analyze the difference and only update needed resource</a:t>
            </a:r>
          </a:p>
          <a:p>
            <a:pPr marL="1155710" lvl="1" indent="-342900">
              <a:buFont typeface="Arial" pitchFamily="34" charset="0"/>
              <a:buChar char="•"/>
            </a:pPr>
            <a:r>
              <a:rPr lang="en-US" baseline="0" dirty="0" smtClean="0"/>
              <a:t>Talk about rolling update for </a:t>
            </a:r>
            <a:r>
              <a:rPr lang="en-US" baseline="0" dirty="0" err="1" smtClean="0"/>
              <a:t>AutoScaling</a:t>
            </a:r>
            <a:r>
              <a:rPr lang="en-US" baseline="0" smtClean="0"/>
              <a:t> group</a:t>
            </a:r>
            <a:endParaRPr lang="en-US" baseline="0" dirty="0" smtClean="0"/>
          </a:p>
          <a:p>
            <a:pPr marL="342900" indent="-34290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07902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Definition of the provisioning</a:t>
            </a:r>
          </a:p>
          <a:p>
            <a:endParaRPr lang="en-US" baseline="0" dirty="0" smtClean="0"/>
          </a:p>
          <a:p>
            <a:pPr marL="342900" indent="-342900">
              <a:buFontTx/>
              <a:buChar char="-"/>
            </a:pPr>
            <a:r>
              <a:rPr lang="en-US" baseline="0" dirty="0" smtClean="0"/>
              <a:t>Configure a vanilla Linux machine to be ready to operate</a:t>
            </a:r>
          </a:p>
          <a:p>
            <a:pPr marL="342900" indent="-342900">
              <a:buFontTx/>
              <a:buChar char="-"/>
            </a:pPr>
            <a:endParaRPr lang="en-US" dirty="0" smtClean="0"/>
          </a:p>
          <a:p>
            <a:pPr marL="0" indent="0">
              <a:buFontTx/>
              <a:buNone/>
            </a:pPr>
            <a:r>
              <a:rPr lang="en-US" dirty="0" smtClean="0"/>
              <a:t>Vagrant</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Great way to quickly test Chef cookbooks</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We</a:t>
            </a:r>
            <a:r>
              <a:rPr lang="en-US" baseline="0" dirty="0" smtClean="0"/>
              <a:t> had greater plan for Vagrant usage at the beginning but we only use it to test cookbooks.</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103524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from</a:t>
            </a:r>
            <a:r>
              <a:rPr lang="en-US" baseline="0" dirty="0" smtClean="0"/>
              <a:t> a vanilla Ubuntu image</a:t>
            </a:r>
            <a:endParaRPr lang="en-US" dirty="0" smtClean="0"/>
          </a:p>
          <a:p>
            <a:endParaRPr lang="en-US" dirty="0" smtClean="0"/>
          </a:p>
          <a:p>
            <a:r>
              <a:rPr lang="en-US" baseline="0" dirty="0" smtClean="0"/>
              <a:t>Download and Install Chef</a:t>
            </a:r>
          </a:p>
          <a:p>
            <a:r>
              <a:rPr lang="en-US" dirty="0" smtClean="0"/>
              <a:t>Run Chef</a:t>
            </a:r>
          </a:p>
          <a:p>
            <a:r>
              <a:rPr lang="en-US" baseline="0" dirty="0" smtClean="0"/>
              <a:t> * Install OS packages</a:t>
            </a:r>
          </a:p>
          <a:p>
            <a:r>
              <a:rPr lang="en-US" baseline="0" dirty="0" smtClean="0"/>
              <a:t> * Install node.js</a:t>
            </a:r>
          </a:p>
          <a:p>
            <a:r>
              <a:rPr lang="en-US" baseline="0" dirty="0" smtClean="0"/>
              <a:t> * Get code from </a:t>
            </a:r>
            <a:r>
              <a:rPr lang="en-US" baseline="0" dirty="0" err="1" smtClean="0"/>
              <a:t>gitolite</a:t>
            </a:r>
            <a:r>
              <a:rPr lang="en-US" baseline="0" dirty="0" smtClean="0"/>
              <a:t> server</a:t>
            </a:r>
          </a:p>
          <a:p>
            <a:r>
              <a:rPr lang="en-US" baseline="0" dirty="0" smtClean="0"/>
              <a:t> * </a:t>
            </a:r>
            <a:r>
              <a:rPr lang="en-US" baseline="0" dirty="0" err="1" smtClean="0"/>
              <a:t>npm</a:t>
            </a:r>
            <a:r>
              <a:rPr lang="en-US" baseline="0" dirty="0" smtClean="0"/>
              <a:t> rebuild</a:t>
            </a:r>
          </a:p>
          <a:p>
            <a:r>
              <a:rPr lang="en-US" baseline="0" dirty="0" smtClean="0"/>
              <a:t> * Write upstart configuration</a:t>
            </a:r>
          </a:p>
          <a:p>
            <a:r>
              <a:rPr lang="en-US" baseline="0" dirty="0" smtClean="0"/>
              <a:t> * Generate </a:t>
            </a:r>
            <a:r>
              <a:rPr lang="en-US" baseline="0" dirty="0" err="1" smtClean="0"/>
              <a:t>config</a:t>
            </a:r>
            <a:r>
              <a:rPr lang="en-US" baseline="0" dirty="0" smtClean="0"/>
              <a:t> file</a:t>
            </a:r>
          </a:p>
          <a:p>
            <a:r>
              <a:rPr lang="en-US" baseline="0" dirty="0" smtClean="0"/>
              <a:t> * Start the service</a:t>
            </a:r>
          </a:p>
          <a:p>
            <a:endParaRPr lang="en-US" baseline="0" dirty="0" smtClean="0">
              <a:solidFill>
                <a:srgbClr val="FF0000"/>
              </a:solidFill>
            </a:endParaRPr>
          </a:p>
          <a:p>
            <a:r>
              <a:rPr lang="en-US" b="1" baseline="0" dirty="0" smtClean="0">
                <a:solidFill>
                  <a:srgbClr val="FF0000"/>
                </a:solidFill>
              </a:rPr>
              <a:t>Image? Why we choose not? What would change?</a:t>
            </a:r>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418081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225249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2121991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e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Stack Family</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839" y="1890186"/>
            <a:ext cx="7453341" cy="643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55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Sys Admin Portal</a:t>
            </a:r>
          </a:p>
          <a:p>
            <a:pPr lvl="1"/>
            <a:r>
              <a:rPr lang="en-US" dirty="0" smtClean="0"/>
              <a:t>Monitor Page</a:t>
            </a:r>
          </a:p>
          <a:p>
            <a:pPr lvl="1"/>
            <a:r>
              <a:rPr lang="en-US" dirty="0" smtClean="0"/>
              <a:t>Logs</a:t>
            </a:r>
          </a:p>
          <a:p>
            <a:pPr lvl="1"/>
            <a:r>
              <a:rPr lang="en-US" dirty="0" smtClean="0"/>
              <a:t>Tracing</a:t>
            </a:r>
            <a:endParaRPr lang="en-US" dirty="0"/>
          </a:p>
        </p:txBody>
      </p:sp>
      <p:sp>
        <p:nvSpPr>
          <p:cNvPr id="3" name="Title 2"/>
          <p:cNvSpPr>
            <a:spLocks noGrp="1"/>
          </p:cNvSpPr>
          <p:nvPr>
            <p:ph type="title"/>
          </p:nvPr>
        </p:nvSpPr>
        <p:spPr/>
        <p:txBody>
          <a:bodyPr/>
          <a:lstStyle/>
          <a:p>
            <a:r>
              <a:rPr lang="en-US" dirty="0"/>
              <a:t> Stack Monitoring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Monitor P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891" y="1268815"/>
            <a:ext cx="5450758" cy="6743127"/>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 </a:t>
            </a:r>
            <a:r>
              <a:rPr lang="en-US" dirty="0" smtClean="0"/>
              <a:t>Logs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3075" name="Picture 3" descr="C:\projects\p42git\tech-summit\2014\supersize-nodejs\logs_screenshot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952" y="1495476"/>
            <a:ext cx="10115550" cy="592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09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 </a:t>
            </a:r>
            <a:r>
              <a:rPr lang="en-US" dirty="0" smtClean="0"/>
              <a:t>Log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288" y="3138488"/>
            <a:ext cx="10645775"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91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Tracing</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098" name="Picture 2" descr="C:\projects\p42git\tech-summit\2014\supersize-nodejs\tracing_screensho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989" y="2463449"/>
            <a:ext cx="148209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0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Access the stack via a NAT</a:t>
            </a:r>
          </a:p>
          <a:p>
            <a:endParaRPr lang="en-US" dirty="0"/>
          </a:p>
          <a:p>
            <a:r>
              <a:rPr lang="en-US" dirty="0" smtClean="0"/>
              <a:t>Scripts</a:t>
            </a:r>
          </a:p>
          <a:p>
            <a:pPr lvl="1"/>
            <a:r>
              <a:rPr lang="en-US" dirty="0" smtClean="0"/>
              <a:t>Tunnel to any instance</a:t>
            </a:r>
          </a:p>
          <a:p>
            <a:pPr lvl="1"/>
            <a:r>
              <a:rPr lang="en-US" dirty="0" smtClean="0"/>
              <a:t>Tunnel to </a:t>
            </a:r>
            <a:r>
              <a:rPr lang="en-US" dirty="0" err="1" smtClean="0"/>
              <a:t>MongoDB</a:t>
            </a:r>
            <a:r>
              <a:rPr lang="en-US" dirty="0" smtClean="0"/>
              <a:t> using </a:t>
            </a:r>
            <a:r>
              <a:rPr lang="en-US" dirty="0" err="1" smtClean="0"/>
              <a:t>RoboMongo</a:t>
            </a:r>
            <a:endParaRPr lang="en-US" dirty="0" smtClean="0"/>
          </a:p>
          <a:p>
            <a:pPr lvl="1"/>
            <a:r>
              <a:rPr lang="en-US" dirty="0" smtClean="0"/>
              <a:t>Node.js remote debugging</a:t>
            </a:r>
            <a:endParaRPr lang="en-US" dirty="0"/>
          </a:p>
        </p:txBody>
      </p:sp>
      <p:sp>
        <p:nvSpPr>
          <p:cNvPr id="3" name="Title 2"/>
          <p:cNvSpPr>
            <a:spLocks noGrp="1"/>
          </p:cNvSpPr>
          <p:nvPr>
            <p:ph type="title"/>
          </p:nvPr>
        </p:nvSpPr>
        <p:spPr/>
        <p:txBody>
          <a:bodyPr/>
          <a:lstStyle/>
          <a:p>
            <a:r>
              <a:rPr lang="en-US" dirty="0"/>
              <a:t>Stack Diagnostic and Debugging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3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Everything in source control</a:t>
            </a:r>
          </a:p>
          <a:p>
            <a:endParaRPr lang="en-US" dirty="0" smtClean="0"/>
          </a:p>
          <a:p>
            <a:r>
              <a:rPr lang="en-US" dirty="0" smtClean="0"/>
              <a:t>Sync and deploy</a:t>
            </a:r>
          </a:p>
          <a:p>
            <a:endParaRPr lang="en-US" dirty="0" smtClean="0"/>
          </a:p>
          <a:p>
            <a:r>
              <a:rPr lang="en-US" dirty="0" smtClean="0"/>
              <a:t>Use a different repository from the code</a:t>
            </a:r>
          </a:p>
          <a:p>
            <a:endParaRPr lang="en-US" dirty="0" smtClean="0"/>
          </a:p>
          <a:p>
            <a:r>
              <a:rPr lang="en-US" dirty="0" smtClean="0"/>
              <a:t>Branch and tag in deployment repository</a:t>
            </a:r>
            <a:endParaRPr lang="en-US" dirty="0"/>
          </a:p>
        </p:txBody>
      </p:sp>
      <p:sp>
        <p:nvSpPr>
          <p:cNvPr id="3" name="Title 2"/>
          <p:cNvSpPr>
            <a:spLocks noGrp="1"/>
          </p:cNvSpPr>
          <p:nvPr>
            <p:ph type="title"/>
          </p:nvPr>
        </p:nvSpPr>
        <p:spPr/>
        <p:txBody>
          <a:bodyPr/>
          <a:lstStyle/>
          <a:p>
            <a:r>
              <a:rPr lang="en-US" dirty="0"/>
              <a:t>Deployment as code</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Publish</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1771650"/>
            <a:ext cx="12230100" cy="559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18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JSON file</a:t>
            </a:r>
          </a:p>
          <a:p>
            <a:endParaRPr lang="en-US" dirty="0"/>
          </a:p>
          <a:p>
            <a:r>
              <a:rPr lang="en-US" dirty="0" smtClean="0"/>
              <a:t>Template generation</a:t>
            </a:r>
          </a:p>
          <a:p>
            <a:endParaRPr lang="en-US" dirty="0"/>
          </a:p>
          <a:p>
            <a:r>
              <a:rPr lang="en-US" dirty="0" smtClean="0"/>
              <a:t>Create and </a:t>
            </a:r>
            <a:r>
              <a:rPr lang="en-US" dirty="0"/>
              <a:t>d</a:t>
            </a:r>
            <a:r>
              <a:rPr lang="en-US" dirty="0" smtClean="0"/>
              <a:t>elete stack</a:t>
            </a:r>
          </a:p>
          <a:p>
            <a:endParaRPr lang="en-US" dirty="0"/>
          </a:p>
          <a:p>
            <a:r>
              <a:rPr lang="en-US" dirty="0" smtClean="0"/>
              <a:t>Update existing stack</a:t>
            </a:r>
            <a:endParaRPr lang="en-US" dirty="0"/>
          </a:p>
        </p:txBody>
      </p:sp>
      <p:sp>
        <p:nvSpPr>
          <p:cNvPr id="3" name="Title 2"/>
          <p:cNvSpPr>
            <a:spLocks noGrp="1"/>
          </p:cNvSpPr>
          <p:nvPr>
            <p:ph type="title"/>
          </p:nvPr>
        </p:nvSpPr>
        <p:spPr/>
        <p:txBody>
          <a:bodyPr/>
          <a:lstStyle/>
          <a:p>
            <a:r>
              <a:rPr lang="en-US" dirty="0"/>
              <a:t>Cloud Formation</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Roles and Chef</a:t>
            </a:r>
          </a:p>
          <a:p>
            <a:endParaRPr lang="en-US" dirty="0"/>
          </a:p>
          <a:p>
            <a:r>
              <a:rPr lang="en-US" dirty="0" smtClean="0"/>
              <a:t>Upstart</a:t>
            </a:r>
          </a:p>
          <a:p>
            <a:endParaRPr lang="en-US" dirty="0"/>
          </a:p>
          <a:p>
            <a:r>
              <a:rPr lang="en-US" dirty="0" smtClean="0"/>
              <a:t>Vagrant</a:t>
            </a:r>
            <a:endParaRPr lang="en-US" dirty="0"/>
          </a:p>
        </p:txBody>
      </p:sp>
      <p:sp>
        <p:nvSpPr>
          <p:cNvPr id="3" name="Title 2"/>
          <p:cNvSpPr>
            <a:spLocks noGrp="1"/>
          </p:cNvSpPr>
          <p:nvPr>
            <p:ph type="title"/>
          </p:nvPr>
        </p:nvSpPr>
        <p:spPr/>
        <p:txBody>
          <a:bodyPr/>
          <a:lstStyle/>
          <a:p>
            <a:r>
              <a:rPr lang="en-US" dirty="0"/>
              <a:t>Provisioning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0" name="Picture 2" descr="C:\projects\p42git\tech-summit\2014\supersize-nodejs\logo-ch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352" y="1390729"/>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8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Chronology</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62" y="1657901"/>
            <a:ext cx="10579230" cy="65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5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MongoDB</a:t>
            </a:r>
            <a:r>
              <a:rPr lang="en-US" dirty="0"/>
              <a:t>?</a:t>
            </a:r>
          </a:p>
        </p:txBody>
      </p:sp>
      <p:sp>
        <p:nvSpPr>
          <p:cNvPr id="5" name="Content Placeholder 4"/>
          <p:cNvSpPr>
            <a:spLocks noGrp="1"/>
          </p:cNvSpPr>
          <p:nvPr>
            <p:ph idx="1"/>
          </p:nvPr>
        </p:nvSpPr>
        <p:spPr>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68162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B3AD410-478E-4068-B103-32D60D437510}">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10872</TotalTime>
  <Words>377</Words>
  <Application>Microsoft Office PowerPoint</Application>
  <PresentationFormat>Custom</PresentationFormat>
  <Paragraphs>118</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Autodesk Theme</vt:lpstr>
      <vt:lpstr>Custom Design</vt:lpstr>
      <vt:lpstr>PowerPoint Presentation</vt:lpstr>
      <vt:lpstr>Deployment</vt:lpstr>
      <vt:lpstr>Deployment as code</vt:lpstr>
      <vt:lpstr>Publish</vt:lpstr>
      <vt:lpstr>Cloud Formation</vt:lpstr>
      <vt:lpstr>Provisioning</vt:lpstr>
      <vt:lpstr>Provisioning - Chronology</vt:lpstr>
      <vt:lpstr>MongoDB?</vt:lpstr>
      <vt:lpstr>From Development to Production</vt:lpstr>
      <vt:lpstr>Stack Family</vt:lpstr>
      <vt:lpstr> Stack Monitoring</vt:lpstr>
      <vt:lpstr> Logs</vt:lpstr>
      <vt:lpstr> Log Architecture</vt:lpstr>
      <vt:lpstr>Tracing</vt:lpstr>
      <vt:lpstr>Stack Diagnostic and Debugging</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326</cp:revision>
  <dcterms:created xsi:type="dcterms:W3CDTF">2012-10-19T15:38:24Z</dcterms:created>
  <dcterms:modified xsi:type="dcterms:W3CDTF">2014-05-15T18:46:09Z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