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7" r:id="rId5"/>
  </p:sldMasterIdLst>
  <p:notesMasterIdLst>
    <p:notesMasterId r:id="rId10"/>
  </p:notesMasterIdLst>
  <p:handoutMasterIdLst>
    <p:handoutMasterId r:id="rId11"/>
  </p:handoutMasterIdLst>
  <p:sldIdLst>
    <p:sldId id="293" r:id="rId6"/>
    <p:sldId id="298" r:id="rId7"/>
    <p:sldId id="299" r:id="rId8"/>
    <p:sldId id="297" r:id="rId9"/>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74178" autoAdjust="0"/>
  </p:normalViewPr>
  <p:slideViewPr>
    <p:cSldViewPr snapToGrid="0" snapToObjects="1">
      <p:cViewPr varScale="1">
        <p:scale>
          <a:sx n="76" d="100"/>
          <a:sy n="76" d="100"/>
        </p:scale>
        <p:origin x="-1062" y="-108"/>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5/5/2014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5/5/2014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rgbClr val="0696D7"/>
                </a:solidFill>
                <a:latin typeface="Arial"/>
                <a:cs typeface="Aria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latin typeface="Arial"/>
                <a:cs typeface="Aria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latin typeface="Arial"/>
                <a:cs typeface="Arial"/>
              </a:defRPr>
            </a:lvl1pPr>
          </a:lstStyle>
          <a:p>
            <a:pPr lvl="0"/>
            <a:r>
              <a:rPr lang="en-US" dirty="0" smtClean="0"/>
              <a:t>Presenter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5" y="2780856"/>
            <a:ext cx="4792723" cy="228600"/>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9" y="2871264"/>
            <a:ext cx="16255999" cy="3162300"/>
          </a:xfrm>
          <a:prstGeom prst="rect">
            <a:avLst/>
          </a:prstGeom>
          <a:gradFill flip="none" rotWithShape="1">
            <a:gsLst>
              <a:gs pos="7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solidFill>
                  <a:srgbClr val="0696D7"/>
                </a:solidFill>
                <a:latin typeface="Arial"/>
                <a:cs typeface="Arial"/>
              </a:defRPr>
            </a:lvl1pPr>
          </a:lstStyle>
          <a:p>
            <a:r>
              <a:rPr lang="en-US" dirty="0" smtClean="0"/>
              <a:t>Section/chapter title slide</a:t>
            </a:r>
            <a:endParaRPr lang="en-US" dirty="0"/>
          </a:p>
        </p:txBody>
      </p:sp>
      <p:sp>
        <p:nvSpPr>
          <p:cNvPr id="6" name="Text Placeholder 9"/>
          <p:cNvSpPr>
            <a:spLocks noGrp="1"/>
          </p:cNvSpPr>
          <p:nvPr>
            <p:ph type="body" sz="quarter" idx="11"/>
          </p:nvPr>
        </p:nvSpPr>
        <p:spPr>
          <a:xfrm>
            <a:off x="131709" y="8011208"/>
            <a:ext cx="15955485" cy="464783"/>
          </a:xfrm>
          <a:prstGeom prst="rect">
            <a:avLst/>
          </a:prstGeom>
        </p:spPr>
        <p:txBody>
          <a:bodyPr vert="horz" lIns="0" tIns="0" rIns="0" bIns="0" anchor="b" anchorCtr="0"/>
          <a:lstStyle>
            <a:lvl1pPr marL="0" indent="0">
              <a:buNone/>
              <a:defRPr lang="en-US" sz="1100" smtClean="0">
                <a:solidFill>
                  <a:schemeClr val="bg1"/>
                </a:solidFill>
                <a:latin typeface="Arial"/>
                <a:cs typeface="Arial"/>
              </a:defRPr>
            </a:lvl1pPr>
          </a:lstStyle>
          <a:p>
            <a:pPr lvl="0"/>
            <a:r>
              <a:rPr lang="en-US" dirty="0" smtClean="0"/>
              <a:t>Click to edit Master text styles</a:t>
            </a:r>
          </a:p>
        </p:txBody>
      </p:sp>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0696D7"/>
                </a:solidFill>
                <a:latin typeface="Arial"/>
                <a:cs typeface="Arial"/>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95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77800" y="8786813"/>
            <a:ext cx="3414459" cy="15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576256" y="8746599"/>
            <a:ext cx="1536195" cy="256032"/>
          </a:xfrm>
          <a:prstGeom prst="rect">
            <a:avLst/>
          </a:prstGeom>
        </p:spPr>
      </p:pic>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53" r:id="rId4"/>
    <p:sldLayoutId id="2147483649" r:id="rId5"/>
    <p:sldLayoutId id="214748366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Placeholder 2"/>
          <p:cNvSpPr txBox="1">
            <a:spLocks/>
          </p:cNvSpPr>
          <p:nvPr userDrawn="1"/>
        </p:nvSpPr>
        <p:spPr>
          <a:xfrm>
            <a:off x="194394" y="8063860"/>
            <a:ext cx="15866819" cy="9373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latin typeface="Arial"/>
                <a:cs typeface="Arial"/>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dirty="0" smtClean="0">
                <a:solidFill>
                  <a:schemeClr val="tx1">
                    <a:lumMod val="65000"/>
                    <a:lumOff val="35000"/>
                  </a:schemeClr>
                </a:solidFill>
                <a:latin typeface="Arial"/>
                <a:cs typeface="Arial"/>
              </a:rPr>
              <a:t>© 2014 Autodesk, Inc. All rights reserved.</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2000" y="3525026"/>
            <a:ext cx="9610344" cy="1643874"/>
          </a:xfrm>
          <a:prstGeom prst="rect">
            <a:avLst/>
          </a:prstGeom>
        </p:spPr>
      </p:pic>
    </p:spTree>
    <p:extLst>
      <p:ext uri="{BB962C8B-B14F-4D97-AF65-F5344CB8AC3E}">
        <p14:creationId xmlns:p14="http://schemas.microsoft.com/office/powerpoint/2010/main" val="2150500585"/>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Supersize Node.js –</a:t>
            </a:r>
          </a:p>
          <a:p>
            <a:r>
              <a:rPr lang="en-US" dirty="0" smtClean="0"/>
              <a:t>M&amp;E Cloud Service Journey</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351200" y="5165620"/>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351195" y="5670378"/>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mtClean="0"/>
              <a:t>Sr. Engineer – M&amp;E Cloud Services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M&amp;E Cloud Services - Context</a:t>
            </a:r>
            <a:endParaRPr lang="en-US" dirty="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92748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Title</a:t>
            </a:r>
            <a:endParaRPr lang="en-US" dirty="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82330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953035"/>
      </p:ext>
    </p:extLst>
  </p:cSld>
  <p:clrMapOvr>
    <a:masterClrMapping/>
  </p:clrMapOvr>
</p:sld>
</file>

<file path=ppt/theme/theme1.xml><?xml version="1.0" encoding="utf-8"?>
<a:theme xmlns:a="http://schemas.openxmlformats.org/drawingml/2006/main" name="Autodesk Them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BDEA35F16FD64EAFB50D24D0B278CC" ma:contentTypeVersion="0" ma:contentTypeDescription="Create a new document." ma:contentTypeScope="" ma:versionID="0b7f5383295ef2e64e89ac2495ff3d4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3AD410-478E-4068-B103-32D60D43751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30A4799-DAE7-4462-A47C-BF3440F57B22}">
  <ds:schemaRefs>
    <ds:schemaRef ds:uri="http://schemas.microsoft.com/sharepoint/v3/contenttype/forms"/>
  </ds:schemaRefs>
</ds:datastoreItem>
</file>

<file path=customXml/itemProps3.xml><?xml version="1.0" encoding="utf-8"?>
<ds:datastoreItem xmlns:ds="http://schemas.openxmlformats.org/officeDocument/2006/customXml" ds:itemID="{D7CF5377-8F54-4882-874E-AEB193470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3300</TotalTime>
  <Words>31</Words>
  <Application>Microsoft Office PowerPoint</Application>
  <PresentationFormat>Custom</PresentationFormat>
  <Paragraphs>8</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Autodesk Theme</vt:lpstr>
      <vt:lpstr>Custom Design</vt:lpstr>
      <vt:lpstr>PowerPoint Presentation</vt:lpstr>
      <vt:lpstr>M&amp;E Cloud Services - Context</vt:lpstr>
      <vt:lpstr>Title</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 Bhori</dc:creator>
  <cp:keywords>Autodesk Technical Summit 2014;Template</cp:keywords>
  <cp:lastModifiedBy>Guillaume Brossard</cp:lastModifiedBy>
  <cp:revision>273</cp:revision>
  <dcterms:created xsi:type="dcterms:W3CDTF">2012-10-19T15:38:24Z</dcterms:created>
  <dcterms:modified xsi:type="dcterms:W3CDTF">2014-05-05T18:36:38Z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0x01010084BDEA35F16FD64EAFB50D24D0B278CC</vt:lpwstr>
  </property>
</Properties>
</file>