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498" r:id="rId6"/>
    <p:sldId id="886" r:id="rId7"/>
    <p:sldId id="901" r:id="rId8"/>
    <p:sldId id="900" r:id="rId9"/>
    <p:sldId id="902" r:id="rId10"/>
    <p:sldId id="903" r:id="rId11"/>
    <p:sldId id="894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10A21BAB-C4AD-1B4A-8931-DCECE890AF5A}">
          <p14:sldIdLst>
            <p14:sldId id="498"/>
            <p14:sldId id="886"/>
            <p14:sldId id="901"/>
            <p14:sldId id="900"/>
            <p14:sldId id="902"/>
            <p14:sldId id="903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45"/>
    <a:srgbClr val="7EBEFF"/>
    <a:srgbClr val="000000"/>
    <a:srgbClr val="122D46"/>
    <a:srgbClr val="08174D"/>
    <a:srgbClr val="5A6489"/>
    <a:srgbClr val="FF5960"/>
    <a:srgbClr val="003F7F"/>
    <a:srgbClr val="54823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6672" autoAdjust="0"/>
  </p:normalViewPr>
  <p:slideViewPr>
    <p:cSldViewPr snapToGrid="0">
      <p:cViewPr varScale="1">
        <p:scale>
          <a:sx n="67" d="100"/>
          <a:sy n="67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1A2BAF5-6340-49E1-B4B3-04572180C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B8726-E351-4A4E-A868-2E83195FE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FFC85-34C0-4167-8801-71D65E4D986C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1BA9D-32F1-439A-960C-8E47E7B74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A7D0EA-2FF6-4FC3-B0EF-AFFF7428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6B31-CF5E-4C45-9F02-6CD67ADA8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8696-3B2B-7D49-B212-A8F746F3A84B}" type="datetimeFigureOut">
              <a:rPr lang="es-ES_tradnl" smtClean="0"/>
              <a:t>01/03/2024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C3A3-8174-F141-B491-7F0E98D116D0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6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C3A3-8174-F141-B491-7F0E98D116D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08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4EA-1F25-0B46-8A62-E422EF4F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4A85-3E82-8341-A2E8-10D675B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51E-F7F9-0145-B0BC-3A898F3D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3B5-3B7F-794C-A004-744184C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D655-9DD1-8E4E-925C-6D29085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468-570A-E143-81E0-88A51D5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18-97CD-F145-8BCA-6EE0F1E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5BD-DE5A-5B42-AB83-D7F481D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E3DA-B2B1-7347-8C5E-6B053D2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702-6C6E-CB45-91B9-8D508E8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EA75BF-407D-44B4-AB9B-21F45D05F1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3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7A56-1084-8744-B674-1A74828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C31B-35A2-6E46-955D-4AE2C45F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0FAE-B000-104C-96F1-F594154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C994-0A2F-E445-A73A-5DEFF34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8A3E-C11A-D543-A66F-B4EEF2F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0317F4-AF15-4189-985D-33C24B060D3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59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0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0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2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0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1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22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643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955-C96B-AE4E-96D9-1A67B47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29F-68AD-C446-9665-563D7F0E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7AF5-25F4-8647-B443-6A1F255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CDF-99FC-C343-988D-536FC00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92B-CA75-4249-941A-7412341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5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67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8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7C2-DD86-A94B-93B8-1232A40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49E-2974-CA46-A237-1D5BFBE8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A00C-0CA4-E641-A739-54DFE0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00A-5597-E542-BD9A-6BAEC8C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B631-A572-FC4E-8921-78AB1A2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CA4CF-F5D5-48C6-80C2-7ACF3A9FB7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6829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6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58-0475-044F-9582-C615575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81B9-1E90-834F-BD6D-9E41ED13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78FB-DC1F-AF4F-8141-28D69CF4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CF64-CCEA-9949-AA7A-0EB01458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6B7C-68F6-2C4E-A93C-3C9766D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A07A-546F-F245-B442-45C70FE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9463F-D8D7-4C27-874E-44F4CAB4E9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ADA-CAC2-D34C-BB09-BA532BB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CE6-7A0C-214D-B58C-4D360DA0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8DB4-3B36-464C-B0F7-43299585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60CF-9C5C-0C45-A0E5-32DF2A0E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7A24D-8D4B-4240-9555-16E3483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ABD6A-C968-7A47-AC0A-07D70A3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2947-370A-3D4A-88AA-290AF5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C476-6A34-CA42-BC4D-8569DE1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25BBE-6589-4ABC-B161-FC0511DE20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2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5BE-4BD4-A64B-9268-420C41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0BFD-3818-BA46-9933-514D5106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BEB-419E-524F-AF0F-2A3871E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97D3-6F76-2641-82F6-52BD7D7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617C6-6A69-4549-9250-15C8C612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A069-797E-1749-8F03-CA0F4A99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7365-CB68-584A-BEA0-160EE4B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9054-421B-C842-BE9A-A9ADE24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7F8E5-401D-4F64-AC19-B10F8EE7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2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5AF-B49F-484D-8373-0E6859A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6A5F-F3C4-3648-BE71-4938031A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D609-E5AE-F24B-B47B-AF982EBB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FC77-3DCA-4140-9ED7-6B2B462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42C-88B8-DC45-9B22-E794AC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E80-E845-E84B-B1B9-1EF67362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5A46F6-D1FA-4BD0-A296-9A479897B4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49-A169-B640-AAE6-B5CED8A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23F5-3C88-F142-9DB1-2300FABA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174D-26E0-244A-88FE-ABF18A4F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7117-C459-C240-B80C-47A1CA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E52B-9EE1-6045-AE9B-E2AE6D9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85FC-DDB5-5640-875F-6E67915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D93CC4-7FC0-400A-A0A6-68EA351460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97D48-1144-1543-A9D0-6D8F30B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358-EB14-1644-8137-FF2E84DC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7CC-5B90-3C4E-AA24-B5E1F03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E5B-2E24-B941-8DE0-C0A90C36B7C5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A7A4-2094-2E4E-ADD0-07CC8DC2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577-F99D-4141-90F1-A6EA6A58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484D0-E93D-3B4C-B946-B317F29E33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1487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B69883B0-77FA-47F9-B4C1-41CBD9B28E2F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172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497"/>
            <a:ext cx="9144000" cy="3666587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rgbClr val="00B0F0"/>
                </a:solidFill>
              </a:rPr>
              <a:t>How to build</a:t>
            </a:r>
          </a:p>
          <a:p>
            <a:r>
              <a:rPr lang="fr-FR" sz="8000" b="1" dirty="0">
                <a:solidFill>
                  <a:srgbClr val="00B0F0"/>
                </a:solidFill>
              </a:rPr>
              <a:t>Data Splitting</a:t>
            </a:r>
            <a:endParaRPr lang="fr-FR" sz="66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59435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DC4CB48-A0F7-458F-BA84-5D2E48138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413580"/>
              </p:ext>
            </p:extLst>
          </p:nvPr>
        </p:nvGraphicFramePr>
        <p:xfrm>
          <a:off x="1247145" y="410618"/>
          <a:ext cx="10283217" cy="633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609">
                  <a:extLst>
                    <a:ext uri="{9D8B030D-6E8A-4147-A177-3AD203B41FA5}">
                      <a16:colId xmlns:a16="http://schemas.microsoft.com/office/drawing/2014/main" val="1440320806"/>
                    </a:ext>
                  </a:extLst>
                </a:gridCol>
                <a:gridCol w="7900608">
                  <a:extLst>
                    <a:ext uri="{9D8B030D-6E8A-4147-A177-3AD203B41FA5}">
                      <a16:colId xmlns:a16="http://schemas.microsoft.com/office/drawing/2014/main" val="1689722939"/>
                    </a:ext>
                  </a:extLst>
                </a:gridCol>
              </a:tblGrid>
              <a:tr h="1123720">
                <a:tc>
                  <a:txBody>
                    <a:bodyPr/>
                    <a:lstStyle/>
                    <a:p>
                      <a:r>
                        <a:rPr lang="fr-FR" sz="3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train</a:t>
                      </a:r>
                      <a:endParaRPr lang="fr-FR" sz="3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cat1.png, cat2.png,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Dogs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dog1.png, dog2.png,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other1.png, other2.png, etc.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32460"/>
                  </a:ext>
                </a:extLst>
              </a:tr>
              <a:tr h="1246007">
                <a:tc>
                  <a:txBody>
                    <a:bodyPr/>
                    <a:lstStyle/>
                    <a:p>
                      <a:r>
                        <a:rPr lang="fr-FR" sz="3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validation</a:t>
                      </a:r>
                      <a:endParaRPr lang="fr-FR" sz="3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cat3.png, cat4.png,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Dogs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dog3.png, dog4.png,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other3.png, other4.png, etc.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88626"/>
                  </a:ext>
                </a:extLst>
              </a:tr>
              <a:tr h="1794247">
                <a:tc>
                  <a:txBody>
                    <a:bodyPr/>
                    <a:lstStyle/>
                    <a:p>
                      <a:r>
                        <a:rPr lang="fr-FR" sz="3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test</a:t>
                      </a:r>
                      <a:endParaRPr lang="fr-FR" sz="3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cat5.png, cat6.png,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Dogs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dog5.png, dog6.png,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other5.png, other6.png, etc.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87125"/>
                  </a:ext>
                </a:extLst>
              </a:tr>
              <a:tr h="1794247">
                <a:tc>
                  <a:txBody>
                    <a:bodyPr/>
                    <a:lstStyle/>
                    <a:p>
                      <a:r>
                        <a:rPr lang="fr-FR" sz="3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fr-FR" sz="3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file1.pdf file2.pdf, etc.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file1</a:t>
                      </a:r>
                      <a:r>
                        <a:rPr lang="fr-FR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image1.png, image2.png, images3.png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file2</a:t>
                      </a:r>
                      <a:r>
                        <a:rPr lang="fr-F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image1.png, image2.png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839194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10400FE4-DFD7-482B-84D0-20D0C551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7" y="343728"/>
            <a:ext cx="631625" cy="7197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CC9427-4EC6-4366-B5D9-F4351127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6" y="1765174"/>
            <a:ext cx="631625" cy="7197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A49E00-C55E-4FE1-97F6-B0E9037B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6" y="3108148"/>
            <a:ext cx="631625" cy="7197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17ADC6-DDA0-CFDB-8F73-FA448219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" y="4925230"/>
            <a:ext cx="631625" cy="719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CF8595-CA2C-E6C6-DF2D-8B206178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30" y="477537"/>
            <a:ext cx="396776" cy="452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C31AB-1968-7DA0-9866-4DB95999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30" y="837417"/>
            <a:ext cx="396776" cy="4521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D90C80-7902-6676-AD4B-F1842274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30" y="1289557"/>
            <a:ext cx="396776" cy="4521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4343AA-3DDA-9E95-9CFA-DDC63695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1843988"/>
            <a:ext cx="396776" cy="4521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5635E9B-2C24-53D4-7BF4-90A25E90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2203868"/>
            <a:ext cx="396776" cy="4521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C2AD465-076F-2B47-F3D4-A09F575A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2656008"/>
            <a:ext cx="396776" cy="4521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D1997CA-A537-50CB-9DB7-CBEB6967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3241958"/>
            <a:ext cx="396776" cy="4521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CFCC238-548A-18E9-0A40-40AB2B58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3601838"/>
            <a:ext cx="396776" cy="4521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7C3D3B4-C486-73DB-D202-0402181D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4053978"/>
            <a:ext cx="396776" cy="4521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23819C-75F5-4712-A8DF-68981E4A35B3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5D665A-791F-A2B6-50B6-8ED66C79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1" y="5418919"/>
            <a:ext cx="396776" cy="4521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009810-23F8-79BE-8B0E-67C04443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76" y="5839962"/>
            <a:ext cx="396776" cy="452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4EAC6F-D698-47F5-6A6D-32659C35F078}"/>
              </a:ext>
            </a:extLst>
          </p:cNvPr>
          <p:cNvSpPr/>
          <p:nvPr/>
        </p:nvSpPr>
        <p:spPr>
          <a:xfrm>
            <a:off x="352121" y="102097"/>
            <a:ext cx="11592952" cy="4574075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F20F2-FF48-D735-E079-ECAC54414015}"/>
              </a:ext>
            </a:extLst>
          </p:cNvPr>
          <p:cNvSpPr/>
          <p:nvPr/>
        </p:nvSpPr>
        <p:spPr>
          <a:xfrm>
            <a:off x="352121" y="4753266"/>
            <a:ext cx="11592952" cy="1679310"/>
          </a:xfrm>
          <a:prstGeom prst="rect">
            <a:avLst/>
          </a:prstGeom>
          <a:noFill/>
          <a:ln w="508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54F63-19EC-4028-B6A4-4D1B72AD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D1DD0-D8FB-77F2-8D86-A0BA164F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C307E-9DC1-593E-6BD0-AB4A5D92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C58D81-324A-0DD6-44AC-C3C53EBA8601}"/>
              </a:ext>
            </a:extLst>
          </p:cNvPr>
          <p:cNvSpPr txBox="1"/>
          <p:nvPr/>
        </p:nvSpPr>
        <p:spPr>
          <a:xfrm>
            <a:off x="2044604" y="1690688"/>
            <a:ext cx="75598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err="1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fr-FR" sz="8800" dirty="0">
                <a:solidFill>
                  <a:schemeClr val="accent5">
                    <a:lumMod val="75000"/>
                  </a:schemeClr>
                </a:solidFill>
              </a:rPr>
              <a:t>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59F69-6B62-EB72-8A62-EC825A74DDEC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634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509D9-0D72-7059-171B-EC64ECA6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E7986-2AF4-7ACC-8764-0BE46D3A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C0330F-4C58-079D-49E9-660D2FE420DE}"/>
              </a:ext>
            </a:extLst>
          </p:cNvPr>
          <p:cNvSpPr txBox="1"/>
          <p:nvPr/>
        </p:nvSpPr>
        <p:spPr>
          <a:xfrm>
            <a:off x="2044604" y="1690688"/>
            <a:ext cx="75598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err="1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fr-FR" sz="8800" dirty="0">
                <a:solidFill>
                  <a:schemeClr val="accent5">
                    <a:lumMod val="75000"/>
                  </a:schemeClr>
                </a:solidFill>
              </a:rPr>
              <a:t> Notebook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C30817-0A7F-7642-0F0B-FA16A7305095}"/>
              </a:ext>
            </a:extLst>
          </p:cNvPr>
          <p:cNvCxnSpPr/>
          <p:nvPr/>
        </p:nvCxnSpPr>
        <p:spPr>
          <a:xfrm>
            <a:off x="3300413" y="1985963"/>
            <a:ext cx="4786312" cy="287178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10EC1D5-416E-96F9-C6BE-9D6146AB206F}"/>
              </a:ext>
            </a:extLst>
          </p:cNvPr>
          <p:cNvCxnSpPr>
            <a:cxnSpLocks/>
          </p:cNvCxnSpPr>
          <p:nvPr/>
        </p:nvCxnSpPr>
        <p:spPr>
          <a:xfrm flipV="1">
            <a:off x="2814638" y="1690688"/>
            <a:ext cx="6043612" cy="280076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0584D2-306C-434A-97AF-0008369F93F9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9171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E3082-883F-44C2-01B6-3A5E6A2A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7C5AFE-46C3-020A-E114-15178D10E34A}"/>
              </a:ext>
            </a:extLst>
          </p:cNvPr>
          <p:cNvSpPr txBox="1"/>
          <p:nvPr/>
        </p:nvSpPr>
        <p:spPr>
          <a:xfrm>
            <a:off x="379851" y="2817483"/>
            <a:ext cx="10992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TDD: Test Driven </a:t>
            </a:r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fr-FR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E13F9E-978F-F6B7-3018-EA01FB4FD729}"/>
              </a:ext>
            </a:extLst>
          </p:cNvPr>
          <p:cNvSpPr txBox="1"/>
          <p:nvPr/>
        </p:nvSpPr>
        <p:spPr>
          <a:xfrm>
            <a:off x="379851" y="4113979"/>
            <a:ext cx="9029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Debuging</a:t>
            </a:r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 &amp; use </a:t>
            </a:r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shortcut</a:t>
            </a:r>
            <a:endParaRPr lang="fr-FR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3F2B6A-C526-1E65-63E0-77115DDC85C7}"/>
              </a:ext>
            </a:extLst>
          </p:cNvPr>
          <p:cNvSpPr txBox="1"/>
          <p:nvPr/>
        </p:nvSpPr>
        <p:spPr>
          <a:xfrm>
            <a:off x="379851" y="1450420"/>
            <a:ext cx="22621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5B648-1F0D-8031-77D4-4685A6D1446D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F46FE9-C6CB-4DC9-6592-A227B1AC188D}"/>
              </a:ext>
            </a:extLst>
          </p:cNvPr>
          <p:cNvSpPr txBox="1"/>
          <p:nvPr/>
        </p:nvSpPr>
        <p:spPr>
          <a:xfrm rot="693995">
            <a:off x="4814886" y="500308"/>
            <a:ext cx="7615237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>
                <a:solidFill>
                  <a:schemeClr val="bg1"/>
                </a:solidFill>
              </a:rPr>
              <a:t>Iterate</a:t>
            </a:r>
            <a:r>
              <a:rPr lang="fr-FR" sz="9600" dirty="0">
                <a:solidFill>
                  <a:schemeClr val="bg1"/>
                </a:solidFill>
              </a:rPr>
              <a:t> </a:t>
            </a:r>
            <a:r>
              <a:rPr lang="fr-FR" sz="9600" dirty="0" err="1">
                <a:solidFill>
                  <a:schemeClr val="bg1"/>
                </a:solidFill>
              </a:rPr>
              <a:t>faster</a:t>
            </a:r>
            <a:endParaRPr lang="fr-F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3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0C81E-5BF3-F718-EB28-2FC1551D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143EEF-8BE5-369F-8612-296D61627302}"/>
              </a:ext>
            </a:extLst>
          </p:cNvPr>
          <p:cNvSpPr txBox="1"/>
          <p:nvPr/>
        </p:nvSpPr>
        <p:spPr>
          <a:xfrm>
            <a:off x="701367" y="1786253"/>
            <a:ext cx="118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2B05C2-88A2-674C-842D-0DCB3A30C68F}"/>
              </a:ext>
            </a:extLst>
          </p:cNvPr>
          <p:cNvSpPr txBox="1"/>
          <p:nvPr/>
        </p:nvSpPr>
        <p:spPr>
          <a:xfrm>
            <a:off x="666591" y="3701026"/>
            <a:ext cx="2692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Docker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A6BB98-23BB-F4FC-2A49-EE22791709BD}"/>
              </a:ext>
            </a:extLst>
          </p:cNvPr>
          <p:cNvSpPr txBox="1"/>
          <p:nvPr/>
        </p:nvSpPr>
        <p:spPr>
          <a:xfrm>
            <a:off x="669723" y="2737787"/>
            <a:ext cx="2436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Poetry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38128D-C125-38E9-66DF-F01B99B429F3}"/>
              </a:ext>
            </a:extLst>
          </p:cNvPr>
          <p:cNvSpPr txBox="1"/>
          <p:nvPr/>
        </p:nvSpPr>
        <p:spPr>
          <a:xfrm>
            <a:off x="669724" y="834719"/>
            <a:ext cx="948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Tool for : Data </a:t>
            </a:r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Versionning</a:t>
            </a:r>
            <a:endParaRPr lang="fr-FR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A2616-12DC-CE81-BB64-D3251A7AABB2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44D49-F3C3-F33A-DADF-F422B738166D}"/>
              </a:ext>
            </a:extLst>
          </p:cNvPr>
          <p:cNvSpPr txBox="1"/>
          <p:nvPr/>
        </p:nvSpPr>
        <p:spPr>
          <a:xfrm rot="21016016">
            <a:off x="4850804" y="2426820"/>
            <a:ext cx="7615237" cy="15696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>
                <a:solidFill>
                  <a:schemeClr val="bg1"/>
                </a:solidFill>
              </a:rPr>
              <a:t>reproducible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CF2581-8CD0-53EF-7714-AF69876A7A00}"/>
              </a:ext>
            </a:extLst>
          </p:cNvPr>
          <p:cNvSpPr txBox="1"/>
          <p:nvPr/>
        </p:nvSpPr>
        <p:spPr>
          <a:xfrm>
            <a:off x="666591" y="4728276"/>
            <a:ext cx="7544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Python </a:t>
            </a:r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fr-FR" sz="6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6600" dirty="0" err="1">
                <a:solidFill>
                  <a:schemeClr val="accent6">
                    <a:lumMod val="75000"/>
                  </a:schemeClr>
                </a:solidFill>
              </a:rPr>
              <a:t>seed</a:t>
            </a:r>
            <a:endParaRPr lang="fr-FR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2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6001-C288-7C23-7B35-806D7DB9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73FED-9800-FED6-C057-E126C373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07BA8-6A54-5FC0-9B17-2D31E5344676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Les minutes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6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">
      <a:dk1>
        <a:srgbClr val="2D293E"/>
      </a:dk1>
      <a:lt1>
        <a:srgbClr val="FFFFFF"/>
      </a:lt1>
      <a:dk2>
        <a:srgbClr val="44546A"/>
      </a:dk2>
      <a:lt2>
        <a:srgbClr val="FDFEFF"/>
      </a:lt2>
      <a:accent1>
        <a:srgbClr val="FE6C45"/>
      </a:accent1>
      <a:accent2>
        <a:srgbClr val="0DBBD6"/>
      </a:accent2>
      <a:accent3>
        <a:srgbClr val="FEE9D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3" ma:contentTypeDescription="Create a new document." ma:contentTypeScope="" ma:versionID="5dc1144dd420c1d8a9ebf51c7358c8f0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6dda18631f78ef64168f1da1c53d30f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cb9dc2-e9ea-44ac-afed-001b6fad4f36">
      <UserInfo>
        <DisplayName>LEMARCHAND THOMAS</DisplayName>
        <AccountId>16</AccountId>
        <AccountType/>
      </UserInfo>
      <UserInfo>
        <DisplayName>CHERVET Guillaume</DisplayName>
        <AccountId>84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D7AB42-0DA9-4407-9B22-92C435FE7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C7657-97CD-4958-88DD-F8AC8725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22BBC0-3E7A-472B-9CC6-34C5EA434DE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0879fa5-f2db-41a7-8861-4a44e7ee3b24"/>
    <ds:schemaRef ds:uri="03cb9dc2-e9ea-44ac-afed-001b6fad4f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27638</TotalTime>
  <Words>218</Words>
  <Application>Microsoft Office PowerPoint</Application>
  <PresentationFormat>Grand écran</PresentationFormat>
  <Paragraphs>40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Thème Office</vt:lpstr>
      <vt:lpstr>MLOps minutes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LEMARCHAND THOMAS</dc:creator>
  <cp:lastModifiedBy>Guillaume Chervet</cp:lastModifiedBy>
  <cp:revision>1178</cp:revision>
  <dcterms:created xsi:type="dcterms:W3CDTF">2020-11-18T10:41:47Z</dcterms:created>
  <dcterms:modified xsi:type="dcterms:W3CDTF">2024-03-01T16:18:14Z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0x0101003BE0F011240A094E827BA56BE9109944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2023-04-06T14:28:52Z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dd3d3399-2bb6-4c22-988e-9a46251d2e66</vt:lpwstr>
  </property>
  <property fmtid="{D5CDD505-2E9C-101B-9397-08002B2CF9AE}" pid="9" name="MSIP_Label_65722654-0696-4b8f-bb0e-68bcd3f909d4_ContentBits">
    <vt:lpwstr>3</vt:lpwstr>
  </property>
</Properties>
</file>