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468" r:id="rId9"/>
    <p:sldId id="469" r:id="rId10"/>
    <p:sldId id="472" r:id="rId11"/>
    <p:sldId id="473" r:id="rId12"/>
    <p:sldId id="475" r:id="rId13"/>
    <p:sldId id="476" r:id="rId14"/>
    <p:sldId id="477" r:id="rId15"/>
    <p:sldId id="479" r:id="rId16"/>
    <p:sldId id="48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C9BEA-362C-C1EB-C5ED-06FEA04A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14AE2-FB2A-FAB1-5B72-3CDF62C1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642C3-7C38-14FE-0008-2B7AEFC6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00834-00A7-7811-7C28-23CA49C1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9944F-2BB4-FFBB-AF09-3FE870B9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6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C5B7E-74C4-D29B-449A-D9592A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9C47B4-C314-5884-214D-05FBEC6F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846B6-D8A4-590B-5FA4-22B6B70F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47CAA-D6D2-4559-38B9-5E267A4B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A9384-BEBA-BF6C-F1CA-6B0630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5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2819E2-6B09-4ECE-C092-EBEB8D70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059B4-B21E-4754-09C0-2F2211A8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ABD17-D91C-430E-53C5-8B49EC51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CFCA9-D9B2-860B-BA1B-CB8CE722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B7198-0016-32A7-2C00-36FA5164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4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3D35-085F-6284-84F6-D62C4DD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E3A65-7F9A-AEA1-F9D7-B4DE0FC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244BB-9510-3724-5651-0A9AEC8B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A41A6-2996-2972-1BAA-487599F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D37BD-8E74-1AFB-4DE2-336E5A8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7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8F02D-0CF4-770B-CFC1-B40BE6F4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56ADB-CCBA-05FE-62CB-88E96521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62574-07F2-6063-8D80-23777F21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FCD01-2FAC-DFD7-6B4E-557AA32C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6966D-1A26-9F50-BA6D-BBB247DF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4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6F0AC-1399-FC50-EC0D-74CBF20F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BA71F-8147-DD77-E5F4-19B526C4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5E3E18-47AB-739D-AFFD-FF599A09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CFE43-AFE2-980C-96D3-96F6ECCC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6EC763-E605-E31C-45DB-B3F2259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399C8-BFC3-F9F4-99F3-446A205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0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BD2B4-35DE-074D-7305-BEBCC30F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D968E-7851-1F52-9F76-B5FCEF37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B94D8-8823-10E3-A9FD-BFB7E1D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0C324C-9203-B11C-25BC-32B33F33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DF6E6A-37E1-3B55-627D-3B877131A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400DD9-47E9-F6DA-DBF3-E6BB5A87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8172DD-600B-D868-385C-37C094D2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DED3AA-4714-D183-9650-DE3D0A80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7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1B4C7-AAFC-ADB1-7596-9A398215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13BEC-253A-0903-6124-15D8DBB5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CFB59-CBBC-7525-0B27-8F9DEF9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176A51-DBD1-8F9F-FCB4-0E5D4E6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5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E3F91F-7777-FA5D-3E22-2E6B4DD9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646B22-C5C3-B2FE-EC4B-F504BF7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0090D4-5BDA-3ACC-2165-C8F1B8A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6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B7AB0-DF78-EA99-95B0-D371D0A5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2DDD5-3900-0D4E-0DAA-643649E7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CB9EA5-114E-DD14-7D3A-B46A9DC3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C2804-E3F3-E7D6-E994-6A982FB1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13200-7A0E-1822-F6B8-0E28F369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AFF82-683B-6992-97CE-FFAECF8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73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E142-EC57-03D9-9B89-FDDF04F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70BBB2-6A26-83F9-BD22-E6AE50189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06EBB-7230-8F0B-7827-2E337EDA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47B8A-E2A8-6019-A18F-4A7EA6D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C852D6-0A21-4535-47BA-925BA72C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C25FEE-0446-E9C3-4EE6-4FADB08F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61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4AE00E-7043-53C9-3B57-8F1953F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FB015-CDDC-421D-513A-E1C600D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5EA39-8955-E15D-7C9C-F59346C9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6E3-DA36-42D0-89EA-233E7923E695}" type="datetimeFigureOut">
              <a:rPr lang="fr-FR" smtClean="0"/>
              <a:t>13/07/2023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455F4-8F9C-7DA8-D78D-D272CFFC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3E7A-4A7E-754B-F9CD-DEED70FA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0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9212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333" y="3119436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Mon premier « test unitaire »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Cœur 4">
            <a:extLst>
              <a:ext uri="{FF2B5EF4-FFF2-40B4-BE49-F238E27FC236}">
                <a16:creationId xmlns:a16="http://schemas.microsoft.com/office/drawing/2014/main" id="{2CCEF194-DC3D-8355-43F9-5BC825B0086C}"/>
              </a:ext>
            </a:extLst>
          </p:cNvPr>
          <p:cNvSpPr/>
          <p:nvPr/>
        </p:nvSpPr>
        <p:spPr>
          <a:xfrm>
            <a:off x="5173133" y="4075716"/>
            <a:ext cx="1109133" cy="98734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29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Couvrons unitairement la fonction « donne_des_sous »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  <p:sp>
        <p:nvSpPr>
          <p:cNvPr id="5" name="Cœur 4">
            <a:extLst>
              <a:ext uri="{FF2B5EF4-FFF2-40B4-BE49-F238E27FC236}">
                <a16:creationId xmlns:a16="http://schemas.microsoft.com/office/drawing/2014/main" id="{2CCEF194-DC3D-8355-43F9-5BC825B0086C}"/>
              </a:ext>
            </a:extLst>
          </p:cNvPr>
          <p:cNvSpPr/>
          <p:nvPr/>
        </p:nvSpPr>
        <p:spPr>
          <a:xfrm>
            <a:off x="5894916" y="2557992"/>
            <a:ext cx="402167" cy="418571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0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Tout n’est pas aussi beau que la fonction « donne_des_sous » !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60027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4798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 err="1">
                <a:solidFill>
                  <a:srgbClr val="00B0F0"/>
                </a:solidFill>
              </a:rPr>
              <a:t>Patching</a:t>
            </a:r>
            <a:r>
              <a:rPr lang="fr-FR" sz="4800" dirty="0">
                <a:solidFill>
                  <a:srgbClr val="00B0F0"/>
                </a:solidFill>
              </a:rPr>
              <a:t> </a:t>
            </a:r>
            <a:r>
              <a:rPr lang="fr-FR" sz="4800" dirty="0" err="1">
                <a:solidFill>
                  <a:srgbClr val="00B0F0"/>
                </a:solidFill>
              </a:rPr>
              <a:t>is</a:t>
            </a:r>
            <a:r>
              <a:rPr lang="fr-FR" sz="4800" dirty="0">
                <a:solidFill>
                  <a:srgbClr val="00B0F0"/>
                </a:solidFill>
              </a:rPr>
              <a:t> a code </a:t>
            </a:r>
            <a:r>
              <a:rPr lang="fr-FR" sz="4800" dirty="0" err="1">
                <a:solidFill>
                  <a:srgbClr val="00B0F0"/>
                </a:solidFill>
              </a:rPr>
              <a:t>smell</a:t>
            </a:r>
            <a:endParaRPr lang="fr-FR" sz="48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92333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867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Solution en mode programmation objet: Rendre son code testable en utilisant l’injection de dépendances (partie 1/2)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2238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2867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Solution en mode programmation objet: Rendre son code testable en utilisant l’injection de dépendances (</a:t>
            </a:r>
            <a:r>
              <a:rPr lang="fr-FR" sz="4800">
                <a:solidFill>
                  <a:srgbClr val="00B0F0"/>
                </a:solidFill>
              </a:rPr>
              <a:t>partie 2/2</a:t>
            </a:r>
            <a:r>
              <a:rPr lang="fr-FR" sz="4800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5639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6400"/>
            <a:ext cx="9144000" cy="2901684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rgbClr val="00B0F0"/>
                </a:solidFill>
              </a:rPr>
              <a:t>Bonnes pratiques </a:t>
            </a:r>
            <a:r>
              <a:rPr lang="fr-FR" sz="4800" dirty="0">
                <a:solidFill>
                  <a:srgbClr val="00B0F0"/>
                </a:solidFill>
              </a:rPr>
              <a:t>sur les tests unitaires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44810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Pourquoi le MLOps ?</a:t>
            </a:r>
          </a:p>
        </p:txBody>
      </p:sp>
    </p:spTree>
    <p:extLst>
      <p:ext uri="{BB962C8B-B14F-4D97-AF65-F5344CB8AC3E}">
        <p14:creationId xmlns:p14="http://schemas.microsoft.com/office/powerpoint/2010/main" val="32933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Qu’est ce que le MLOps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 err="1">
                <a:solidFill>
                  <a:srgbClr val="00B0F0"/>
                </a:solidFill>
              </a:rPr>
              <a:t>Get</a:t>
            </a:r>
            <a:r>
              <a:rPr lang="fr-FR" sz="4800" dirty="0">
                <a:solidFill>
                  <a:srgbClr val="00B0F0"/>
                </a:solidFill>
              </a:rPr>
              <a:t> </a:t>
            </a:r>
            <a:r>
              <a:rPr lang="fr-FR" sz="4800" dirty="0" err="1">
                <a:solidFill>
                  <a:srgbClr val="00B0F0"/>
                </a:solidFill>
              </a:rPr>
              <a:t>Started</a:t>
            </a:r>
            <a:endParaRPr lang="fr-FR" sz="4800" dirty="0">
              <a:solidFill>
                <a:srgbClr val="00B0F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5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Appeler l’API REST avec le client Postman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Organisation du projet </a:t>
            </a:r>
            <a:r>
              <a:rPr lang="fr-FR" sz="4800">
                <a:solidFill>
                  <a:srgbClr val="00B0F0"/>
                </a:solidFill>
              </a:rPr>
              <a:t>et workflow </a:t>
            </a:r>
            <a:r>
              <a:rPr lang="fr-FR" sz="4800" dirty="0">
                <a:solidFill>
                  <a:srgbClr val="00B0F0"/>
                </a:solidFill>
              </a:rPr>
              <a:t>de travail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2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Introduction à GIT : ma première PullRequest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5334566" y="5165209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65" y="5126007"/>
            <a:ext cx="54300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436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Automatiser toutes vos actions =&gt; maîtriser votre outil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C6BD5-3826-A342-C082-468A049A0678}"/>
              </a:ext>
            </a:extLst>
          </p:cNvPr>
          <p:cNvSpPr txBox="1"/>
          <p:nvPr/>
        </p:nvSpPr>
        <p:spPr>
          <a:xfrm>
            <a:off x="838764" y="5630875"/>
            <a:ext cx="138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@guichervet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9B9254-F585-7649-2547-C12847D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63" y="5591673"/>
            <a:ext cx="543001" cy="447737"/>
          </a:xfrm>
          <a:prstGeom prst="rect">
            <a:avLst/>
          </a:prstGeom>
        </p:spPr>
      </p:pic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3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600" dirty="0">
                <a:solidFill>
                  <a:schemeClr val="accent1">
                    <a:lumMod val="75000"/>
                  </a:schemeClr>
                </a:solidFill>
              </a:rPr>
              <a:t>Les minutes MLOps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436"/>
            <a:ext cx="9144000" cy="1655762"/>
          </a:xfrm>
        </p:spPr>
        <p:txBody>
          <a:bodyPr>
            <a:normAutofit/>
          </a:bodyPr>
          <a:lstStyle/>
          <a:p>
            <a:r>
              <a:rPr lang="fr-FR" sz="4800" dirty="0">
                <a:solidFill>
                  <a:srgbClr val="00B0F0"/>
                </a:solidFill>
              </a:rPr>
              <a:t>Le Debugger, la killer feature des outils de développement</a:t>
            </a: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724147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212</Words>
  <Application>Microsoft Office PowerPoint</Application>
  <PresentationFormat>Grand écran</PresentationFormat>
  <Paragraphs>46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  <vt:lpstr>Les minutes MLOps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minutes MLOps</dc:title>
  <dc:creator>Guillaume Chervet</dc:creator>
  <cp:lastModifiedBy>Guillaume Chervet</cp:lastModifiedBy>
  <cp:revision>2</cp:revision>
  <dcterms:created xsi:type="dcterms:W3CDTF">2023-05-31T13:52:00Z</dcterms:created>
  <dcterms:modified xsi:type="dcterms:W3CDTF">2023-07-13T06:37:43Z</dcterms:modified>
</cp:coreProperties>
</file>