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19"/>
  </p:notesMasterIdLst>
  <p:handoutMasterIdLst>
    <p:handoutMasterId r:id="rId20"/>
  </p:handoutMasterIdLst>
  <p:sldIdLst>
    <p:sldId id="498" r:id="rId6"/>
    <p:sldId id="899" r:id="rId7"/>
    <p:sldId id="905" r:id="rId8"/>
    <p:sldId id="906" r:id="rId9"/>
    <p:sldId id="907" r:id="rId10"/>
    <p:sldId id="900" r:id="rId11"/>
    <p:sldId id="901" r:id="rId12"/>
    <p:sldId id="903" r:id="rId13"/>
    <p:sldId id="908" r:id="rId14"/>
    <p:sldId id="904" r:id="rId15"/>
    <p:sldId id="902" r:id="rId16"/>
    <p:sldId id="910" r:id="rId17"/>
    <p:sldId id="894" r:id="rId1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1" id="{10A21BAB-C4AD-1B4A-8931-DCECE890AF5A}">
          <p14:sldIdLst>
            <p14:sldId id="498"/>
            <p14:sldId id="899"/>
            <p14:sldId id="905"/>
            <p14:sldId id="906"/>
            <p14:sldId id="907"/>
            <p14:sldId id="900"/>
            <p14:sldId id="901"/>
            <p14:sldId id="903"/>
            <p14:sldId id="908"/>
            <p14:sldId id="904"/>
            <p14:sldId id="902"/>
            <p14:sldId id="910"/>
            <p14:sldId id="8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0"/>
    <a:srgbClr val="FF6C45"/>
    <a:srgbClr val="EC62E2"/>
    <a:srgbClr val="DC1ACE"/>
    <a:srgbClr val="7EBEFF"/>
    <a:srgbClr val="000000"/>
    <a:srgbClr val="122D46"/>
    <a:srgbClr val="08174D"/>
    <a:srgbClr val="5A6489"/>
    <a:srgbClr val="003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72" autoAdjust="0"/>
  </p:normalViewPr>
  <p:slideViewPr>
    <p:cSldViewPr snapToGrid="0">
      <p:cViewPr varScale="1">
        <p:scale>
          <a:sx n="87" d="100"/>
          <a:sy n="87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1A2BAF5-6340-49E1-B4B3-04572180C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FB8726-E351-4A4E-A868-2E83195FE5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FFC85-34C0-4167-8801-71D65E4D986C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91BA9D-32F1-439A-960C-8E47E7B743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A7D0EA-2FF6-4FC3-B0EF-AFFF7428B4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6B31-CF5E-4C45-9F02-6CD67ADA8F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19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8696-3B2B-7D49-B212-A8F746F3A84B}" type="datetimeFigureOut">
              <a:rPr lang="es-ES_tradnl" smtClean="0"/>
              <a:t>07/04/2024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C3A3-8174-F141-B491-7F0E98D116D0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66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24EA-1F25-0B46-8A62-E422EF4F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44A85-3E82-8341-A2E8-10D675B26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F151E-F7F9-0145-B0BC-3A898F3D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23B5-3B7F-794C-A004-744184C2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D655-9DD1-8E4E-925C-6D290851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B468-570A-E143-81E0-88A51D58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4FF18-97CD-F145-8BCA-6EE0F1E2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15BD-DE5A-5B42-AB83-D7F481DF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E3DA-B2B1-7347-8C5E-6B053D2D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4702-6C6E-CB45-91B9-8D508E8E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EA75BF-407D-44B4-AB9B-21F45D05F1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30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97A56-1084-8744-B674-1A748286F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FC31B-35A2-6E46-955D-4AE2C45F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0FAE-B000-104C-96F1-F5941540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C994-0A2F-E445-A73A-5DEFF347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8A3E-C11A-D543-A66F-B4EEF2F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0317F4-AF15-4189-985D-33C24B060D3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59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C9BEA-362C-C1EB-C5ED-06FEA04A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F14AE2-FB2A-FAB1-5B72-3CDF62C1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642C3-7C38-14FE-0008-2B7AEFC6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000834-00A7-7811-7C28-23CA49C1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9944F-2BB4-FFBB-AF09-3FE870B9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702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F3D35-085F-6284-84F6-D62C4DD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E3A65-7F9A-AEA1-F9D7-B4DE0FCA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244BB-9510-3724-5651-0A9AEC8B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A41A6-2996-2972-1BAA-487599F8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D37BD-8E74-1AFB-4DE2-336E5A8E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008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8F02D-0CF4-770B-CFC1-B40BE6F4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56ADB-CCBA-05FE-62CB-88E96521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62574-07F2-6063-8D80-23777F21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FCD01-2FAC-DFD7-6B4E-557AA32C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6966D-1A26-9F50-BA6D-BBB247DF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23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6F0AC-1399-FC50-EC0D-74CBF20F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BA71F-8147-DD77-E5F4-19B526C4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5E3E18-47AB-739D-AFFD-FF599A09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CFE43-AFE2-980C-96D3-96F6ECCC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6EC763-E605-E31C-45DB-B3F22594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399C8-BFC3-F9F4-99F3-446A205E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03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BD2B4-35DE-074D-7305-BEBCC30F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3D968E-7851-1F52-9F76-B5FCEF37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B94D8-8823-10E3-A9FD-BFB7E1DB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0C324C-9203-B11C-25BC-32B33F333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DF6E6A-37E1-3B55-627D-3B877131A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400DD9-47E9-F6DA-DBF3-E6BB5A87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8172DD-600B-D868-385C-37C094D2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DED3AA-4714-D183-9650-DE3D0A80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1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1B4C7-AAFC-ADB1-7596-9A398215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13BEC-253A-0903-6124-15D8DBB5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0CFB59-CBBC-7525-0B27-8F9DEF9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176A51-DBD1-8F9F-FCB4-0E5D4E6E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222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E3F91F-7777-FA5D-3E22-2E6B4DD9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646B22-C5C3-B2FE-EC4B-F504BF7F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0090D4-5BDA-3ACC-2165-C8F1B8AD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643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B7AB0-DF78-EA99-95B0-D371D0A5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2DDD5-3900-0D4E-0DAA-643649E7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CB9EA5-114E-DD14-7D3A-B46A9DC3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C2804-E3F3-E7D6-E994-6A982FB1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C13200-7A0E-1822-F6B8-0E28F369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FAFF82-683B-6992-97CE-FFAECF84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53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F955-C96B-AE4E-96D9-1A67B47D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029F-68AD-C446-9665-563D7F0E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7AF5-25F4-8647-B443-6A1F255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7ACDF-99FC-C343-988D-536FC00F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592B-CA75-4249-941A-7412341E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1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E142-EC57-03D9-9B89-FDDF04F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70BBB2-6A26-83F9-BD22-E6AE50189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706EBB-7230-8F0B-7827-2E337EDA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47B8A-E2A8-6019-A18F-4A7EA6D0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C852D6-0A21-4535-47BA-925BA72C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C25FEE-0446-E9C3-4EE6-4FADB08F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05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C5B7E-74C4-D29B-449A-D9592AA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9C47B4-C314-5884-214D-05FBEC6F8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846B6-D8A4-590B-5FA4-22B6B70F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47CAA-D6D2-4559-38B9-5E267A4B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3A9384-BEBA-BF6C-F1CA-6B0630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67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2819E2-6B09-4ECE-C092-EBEB8D70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D059B4-B21E-4754-09C0-2F2211A8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ABD17-D91C-430E-53C5-8B49EC51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CFCA9-D9B2-860B-BA1B-CB8CE722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4B7198-0016-32A7-2C00-36FA5164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80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57C2-DD86-A94B-93B8-1232A40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DB49E-2974-CA46-A237-1D5BFBE8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3A00C-0CA4-E641-A739-54DFE088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00A-5597-E542-BD9A-6BAEC8CC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B631-A572-FC4E-8921-78AB1A2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ACA4CF-F5D5-48C6-80C2-7ACF3A9FB7C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6829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63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EF58-0475-044F-9582-C6155754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81B9-1E90-834F-BD6D-9E41ED13A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478FB-DC1F-AF4F-8141-28D69CF4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CF64-CCEA-9949-AA7A-0EB01458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C6B7C-68F6-2C4E-A93C-3C9766D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A07A-546F-F245-B442-45C70FEC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F9463F-D8D7-4C27-874E-44F4CAB4E9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7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EADA-CAC2-D34C-BB09-BA532BBE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0CE6-7A0C-214D-B58C-4D360DA0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8DB4-3B36-464C-B0F7-43299585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960CF-9C5C-0C45-A0E5-32DF2A0E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7A24D-8D4B-4240-9555-16E34831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ABD6A-C968-7A47-AC0A-07D70A3D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2947-370A-3D4A-88AA-290AF555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DC476-6A34-CA42-BC4D-8569DE1B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825BBE-6589-4ABC-B161-FC0511DE20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2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05BE-4BD4-A64B-9268-420C41FC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40BFD-3818-BA46-9933-514D5106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0BEB-419E-524F-AF0F-2A3871E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997D3-6F76-2641-82F6-52BD7D72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5617C6-6A69-4549-9250-15C8C612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51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4A069-797E-1749-8F03-CA0F4A99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37365-CB68-584A-BEA0-160EE4B7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9054-421B-C842-BE9A-A9ADE24C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37F8E5-401D-4F64-AC19-B10F8EE7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2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55AF-B49F-484D-8373-0E6859A0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6A5F-F3C4-3648-BE71-4938031A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D609-E5AE-F24B-B47B-AF982EBBC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FC77-3DCA-4140-9ED7-6B2B462A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642C-88B8-DC45-9B22-E794ACF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9E80-E845-E84B-B1B9-1EF67362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5A46F6-D1FA-4BD0-A296-9A479897B4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2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9749-A169-B640-AAE6-B5CED8A9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E23F5-3C88-F142-9DB1-2300FABA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174D-26E0-244A-88FE-ABF18A4F4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7117-C459-C240-B80C-47A1CA71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FE52B-9EE1-6045-AE9B-E2AE6D90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85FC-DDB5-5640-875F-6E679154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D93CC4-7FC0-400A-A0A6-68EA3514600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0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97D48-1144-1543-A9D0-6D8F30B5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1358-EB14-1644-8137-FF2E84DC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87CC-5B90-3C4E-AA24-B5E1F035D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0E5B-2E24-B941-8DE0-C0A90C36B7C5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A7A4-2094-2E4E-ADD0-07CC8DC2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577-F99D-4141-90F1-A6EA6A581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484D0-E93D-3B4C-B946-B317F29E333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1487" y="67056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  <p:sp>
        <p:nvSpPr>
          <p:cNvPr id="7" name="MSIPCMContentMarking" descr="{&quot;HashCode&quot;:-496329073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B69883B0-77FA-47F9-B4C1-41CBD9B28E2F}"/>
              </a:ext>
            </a:extLst>
          </p:cNvPr>
          <p:cNvSpPr txBox="1"/>
          <p:nvPr userDrawn="1"/>
        </p:nvSpPr>
        <p:spPr>
          <a:xfrm>
            <a:off x="0" y="6440626"/>
            <a:ext cx="1394988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Public </a:t>
            </a:r>
          </a:p>
        </p:txBody>
      </p:sp>
    </p:spTree>
    <p:extLst>
      <p:ext uri="{BB962C8B-B14F-4D97-AF65-F5344CB8AC3E}">
        <p14:creationId xmlns:p14="http://schemas.microsoft.com/office/powerpoint/2010/main" val="21721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4AE00E-7043-53C9-3B57-8F1953F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2FB015-CDDC-421D-513A-E1C600D6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C5EA39-8955-E15D-7C9C-F59346C95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E6E3-DA36-42D0-89EA-233E7923E695}" type="datetimeFigureOut">
              <a:rPr lang="fr-FR" smtClean="0"/>
              <a:t>07/04/2024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455F4-8F9C-7DA8-D78D-D272CFFC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23E7A-4A7E-754B-F9CD-DEED70FA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01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MLOps minutes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1497"/>
            <a:ext cx="9144000" cy="3666587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B0F0"/>
                </a:solidFill>
              </a:rPr>
              <a:t>Train</a:t>
            </a:r>
            <a:endParaRPr lang="fr-FR" sz="66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59435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A5A1954-2A88-47F0-B020-5533179232CD}"/>
              </a:ext>
            </a:extLst>
          </p:cNvPr>
          <p:cNvCxnSpPr>
            <a:cxnSpLocks/>
          </p:cNvCxnSpPr>
          <p:nvPr/>
        </p:nvCxnSpPr>
        <p:spPr>
          <a:xfrm flipV="1">
            <a:off x="1363886" y="635000"/>
            <a:ext cx="0" cy="4673600"/>
          </a:xfrm>
          <a:prstGeom prst="line">
            <a:avLst/>
          </a:prstGeom>
          <a:ln w="508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C9FF6F2-9296-BC5A-0B45-2FE8F1EAA6F5}"/>
              </a:ext>
            </a:extLst>
          </p:cNvPr>
          <p:cNvCxnSpPr>
            <a:cxnSpLocks/>
          </p:cNvCxnSpPr>
          <p:nvPr/>
        </p:nvCxnSpPr>
        <p:spPr>
          <a:xfrm>
            <a:off x="1363886" y="5308600"/>
            <a:ext cx="9570814" cy="0"/>
          </a:xfrm>
          <a:prstGeom prst="line">
            <a:avLst/>
          </a:prstGeom>
          <a:ln w="508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15CE605-A378-84A7-A061-BC82F82FC37E}"/>
              </a:ext>
            </a:extLst>
          </p:cNvPr>
          <p:cNvSpPr txBox="1"/>
          <p:nvPr/>
        </p:nvSpPr>
        <p:spPr>
          <a:xfrm rot="16200000">
            <a:off x="-221225" y="2164860"/>
            <a:ext cx="2088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Loss</a:t>
            </a:r>
            <a:r>
              <a:rPr lang="fr-FR" sz="3600" dirty="0"/>
              <a:t> value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8292BB-6CDD-1016-9638-E15B0D646A25}"/>
              </a:ext>
            </a:extLst>
          </p:cNvPr>
          <p:cNvSpPr txBox="1"/>
          <p:nvPr/>
        </p:nvSpPr>
        <p:spPr>
          <a:xfrm>
            <a:off x="8379043" y="5724991"/>
            <a:ext cx="3418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Parameters</a:t>
            </a:r>
            <a:r>
              <a:rPr lang="fr-FR" sz="3600" dirty="0"/>
              <a:t> value</a:t>
            </a: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1BBA26C2-BBD7-80A4-10D7-5326D28C2CF8}"/>
              </a:ext>
            </a:extLst>
          </p:cNvPr>
          <p:cNvSpPr/>
          <p:nvPr/>
        </p:nvSpPr>
        <p:spPr>
          <a:xfrm>
            <a:off x="1363886" y="1394651"/>
            <a:ext cx="6091012" cy="2832100"/>
          </a:xfrm>
          <a:custGeom>
            <a:avLst/>
            <a:gdLst>
              <a:gd name="connsiteX0" fmla="*/ 0 w 10947400"/>
              <a:gd name="connsiteY0" fmla="*/ 0 h 2832100"/>
              <a:gd name="connsiteX1" fmla="*/ 4470400 w 10947400"/>
              <a:gd name="connsiteY1" fmla="*/ 2222500 h 2832100"/>
              <a:gd name="connsiteX2" fmla="*/ 7264400 w 10947400"/>
              <a:gd name="connsiteY2" fmla="*/ 1320800 h 2832100"/>
              <a:gd name="connsiteX3" fmla="*/ 10947400 w 10947400"/>
              <a:gd name="connsiteY3" fmla="*/ 283210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7400" h="2832100">
                <a:moveTo>
                  <a:pt x="0" y="0"/>
                </a:moveTo>
                <a:cubicBezTo>
                  <a:pt x="1629833" y="1001183"/>
                  <a:pt x="3259667" y="2002367"/>
                  <a:pt x="4470400" y="2222500"/>
                </a:cubicBezTo>
                <a:cubicBezTo>
                  <a:pt x="5681133" y="2442633"/>
                  <a:pt x="6184900" y="1219200"/>
                  <a:pt x="7264400" y="1320800"/>
                </a:cubicBezTo>
                <a:cubicBezTo>
                  <a:pt x="8343900" y="1422400"/>
                  <a:pt x="10085917" y="2791883"/>
                  <a:pt x="10947400" y="283210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CDC8891-1B19-8D73-BBDC-41EFDBBED438}"/>
              </a:ext>
            </a:extLst>
          </p:cNvPr>
          <p:cNvCxnSpPr>
            <a:cxnSpLocks/>
          </p:cNvCxnSpPr>
          <p:nvPr/>
        </p:nvCxnSpPr>
        <p:spPr>
          <a:xfrm>
            <a:off x="2134410" y="1259339"/>
            <a:ext cx="7152810" cy="31027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120FDF2-7A32-0287-4DC0-8830FD40298E}"/>
              </a:ext>
            </a:extLst>
          </p:cNvPr>
          <p:cNvSpPr txBox="1"/>
          <p:nvPr/>
        </p:nvSpPr>
        <p:spPr>
          <a:xfrm>
            <a:off x="5585552" y="2137272"/>
            <a:ext cx="1869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64325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A5A1954-2A88-47F0-B020-5533179232CD}"/>
              </a:ext>
            </a:extLst>
          </p:cNvPr>
          <p:cNvCxnSpPr>
            <a:cxnSpLocks/>
          </p:cNvCxnSpPr>
          <p:nvPr/>
        </p:nvCxnSpPr>
        <p:spPr>
          <a:xfrm flipV="1">
            <a:off x="1363886" y="635000"/>
            <a:ext cx="0" cy="4673600"/>
          </a:xfrm>
          <a:prstGeom prst="line">
            <a:avLst/>
          </a:prstGeom>
          <a:ln w="508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C9FF6F2-9296-BC5A-0B45-2FE8F1EAA6F5}"/>
              </a:ext>
            </a:extLst>
          </p:cNvPr>
          <p:cNvCxnSpPr>
            <a:cxnSpLocks/>
          </p:cNvCxnSpPr>
          <p:nvPr/>
        </p:nvCxnSpPr>
        <p:spPr>
          <a:xfrm>
            <a:off x="1363886" y="5308600"/>
            <a:ext cx="9570814" cy="0"/>
          </a:xfrm>
          <a:prstGeom prst="line">
            <a:avLst/>
          </a:prstGeom>
          <a:ln w="508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15CE605-A378-84A7-A061-BC82F82FC37E}"/>
              </a:ext>
            </a:extLst>
          </p:cNvPr>
          <p:cNvSpPr txBox="1"/>
          <p:nvPr/>
        </p:nvSpPr>
        <p:spPr>
          <a:xfrm rot="16200000">
            <a:off x="-221225" y="2164860"/>
            <a:ext cx="2088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Loss</a:t>
            </a:r>
            <a:r>
              <a:rPr lang="fr-FR" sz="3600" dirty="0"/>
              <a:t> value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8292BB-6CDD-1016-9638-E15B0D646A25}"/>
              </a:ext>
            </a:extLst>
          </p:cNvPr>
          <p:cNvSpPr txBox="1"/>
          <p:nvPr/>
        </p:nvSpPr>
        <p:spPr>
          <a:xfrm>
            <a:off x="8379043" y="5724991"/>
            <a:ext cx="3418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Parameters</a:t>
            </a:r>
            <a:r>
              <a:rPr lang="fr-FR" sz="3600" dirty="0"/>
              <a:t> value</a:t>
            </a: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1BBA26C2-BBD7-80A4-10D7-5326D28C2CF8}"/>
              </a:ext>
            </a:extLst>
          </p:cNvPr>
          <p:cNvSpPr/>
          <p:nvPr/>
        </p:nvSpPr>
        <p:spPr>
          <a:xfrm>
            <a:off x="1363886" y="1394651"/>
            <a:ext cx="6091012" cy="2832100"/>
          </a:xfrm>
          <a:custGeom>
            <a:avLst/>
            <a:gdLst>
              <a:gd name="connsiteX0" fmla="*/ 0 w 10947400"/>
              <a:gd name="connsiteY0" fmla="*/ 0 h 2832100"/>
              <a:gd name="connsiteX1" fmla="*/ 4470400 w 10947400"/>
              <a:gd name="connsiteY1" fmla="*/ 2222500 h 2832100"/>
              <a:gd name="connsiteX2" fmla="*/ 7264400 w 10947400"/>
              <a:gd name="connsiteY2" fmla="*/ 1320800 h 2832100"/>
              <a:gd name="connsiteX3" fmla="*/ 10947400 w 10947400"/>
              <a:gd name="connsiteY3" fmla="*/ 283210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7400" h="2832100">
                <a:moveTo>
                  <a:pt x="0" y="0"/>
                </a:moveTo>
                <a:cubicBezTo>
                  <a:pt x="1629833" y="1001183"/>
                  <a:pt x="3259667" y="2002367"/>
                  <a:pt x="4470400" y="2222500"/>
                </a:cubicBezTo>
                <a:cubicBezTo>
                  <a:pt x="5681133" y="2442633"/>
                  <a:pt x="6184900" y="1219200"/>
                  <a:pt x="7264400" y="1320800"/>
                </a:cubicBezTo>
                <a:cubicBezTo>
                  <a:pt x="8343900" y="1422400"/>
                  <a:pt x="10085917" y="2791883"/>
                  <a:pt x="10947400" y="283210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DA187FA-F0CF-4AD3-AFFB-A1B851CE3D50}"/>
              </a:ext>
            </a:extLst>
          </p:cNvPr>
          <p:cNvSpPr/>
          <p:nvPr/>
        </p:nvSpPr>
        <p:spPr>
          <a:xfrm>
            <a:off x="1953609" y="2041679"/>
            <a:ext cx="182122" cy="183125"/>
          </a:xfrm>
          <a:prstGeom prst="ellipse">
            <a:avLst/>
          </a:prstGeom>
          <a:solidFill>
            <a:srgbClr val="FF6C45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201EAA1-2E60-19CE-1FA6-A06B83646138}"/>
              </a:ext>
            </a:extLst>
          </p:cNvPr>
          <p:cNvSpPr/>
          <p:nvPr/>
        </p:nvSpPr>
        <p:spPr>
          <a:xfrm>
            <a:off x="2682793" y="2831069"/>
            <a:ext cx="182122" cy="183125"/>
          </a:xfrm>
          <a:prstGeom prst="ellipse">
            <a:avLst/>
          </a:prstGeom>
          <a:solidFill>
            <a:srgbClr val="FF6C45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4089BDB-989C-CD62-C560-DB651ABDCAB6}"/>
              </a:ext>
            </a:extLst>
          </p:cNvPr>
          <p:cNvSpPr/>
          <p:nvPr/>
        </p:nvSpPr>
        <p:spPr>
          <a:xfrm>
            <a:off x="3409523" y="3362774"/>
            <a:ext cx="182122" cy="183125"/>
          </a:xfrm>
          <a:prstGeom prst="ellipse">
            <a:avLst/>
          </a:prstGeom>
          <a:solidFill>
            <a:srgbClr val="FF6C45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45EDA77-F185-DB71-CC2E-8D16AC390C1E}"/>
              </a:ext>
            </a:extLst>
          </p:cNvPr>
          <p:cNvCxnSpPr/>
          <p:nvPr/>
        </p:nvCxnSpPr>
        <p:spPr>
          <a:xfrm>
            <a:off x="2113424" y="2133241"/>
            <a:ext cx="67529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44F3724-78D5-14A7-33BB-05302FF5359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773854" y="2121422"/>
            <a:ext cx="14861" cy="709647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798D1EE-76AE-E974-EDDD-80CEA4C786C6}"/>
              </a:ext>
            </a:extLst>
          </p:cNvPr>
          <p:cNvCxnSpPr/>
          <p:nvPr/>
        </p:nvCxnSpPr>
        <p:spPr>
          <a:xfrm>
            <a:off x="2847863" y="2909572"/>
            <a:ext cx="67529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BBF0158-7E8E-E975-0F01-9478E34CECE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00584" y="2909572"/>
            <a:ext cx="0" cy="453202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5502A29-A41B-A15E-F592-AA78BB4E437A}"/>
              </a:ext>
            </a:extLst>
          </p:cNvPr>
          <p:cNvCxnSpPr/>
          <p:nvPr/>
        </p:nvCxnSpPr>
        <p:spPr>
          <a:xfrm>
            <a:off x="2044670" y="1091841"/>
            <a:ext cx="67529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9D037A-E134-0CCA-D792-FBD6A3FE939E}"/>
              </a:ext>
            </a:extLst>
          </p:cNvPr>
          <p:cNvCxnSpPr>
            <a:cxnSpLocks/>
          </p:cNvCxnSpPr>
          <p:nvPr/>
        </p:nvCxnSpPr>
        <p:spPr>
          <a:xfrm flipV="1">
            <a:off x="2049924" y="983255"/>
            <a:ext cx="0" cy="2352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8197CBF-6868-52AB-7BF6-101A17D0789C}"/>
              </a:ext>
            </a:extLst>
          </p:cNvPr>
          <p:cNvCxnSpPr>
            <a:cxnSpLocks/>
          </p:cNvCxnSpPr>
          <p:nvPr/>
        </p:nvCxnSpPr>
        <p:spPr>
          <a:xfrm flipV="1">
            <a:off x="2748424" y="983255"/>
            <a:ext cx="0" cy="2352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B063BD13-687E-AD26-71ED-1DAAC08F1233}"/>
              </a:ext>
            </a:extLst>
          </p:cNvPr>
          <p:cNvSpPr txBox="1"/>
          <p:nvPr/>
        </p:nvSpPr>
        <p:spPr>
          <a:xfrm>
            <a:off x="3072595" y="768675"/>
            <a:ext cx="26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Learning rate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55AD88B-A445-2D3E-18C3-E025A85BB672}"/>
              </a:ext>
            </a:extLst>
          </p:cNvPr>
          <p:cNvCxnSpPr/>
          <p:nvPr/>
        </p:nvCxnSpPr>
        <p:spPr>
          <a:xfrm>
            <a:off x="3591645" y="3439082"/>
            <a:ext cx="67529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3CEC1388-33A5-8BCB-1211-88DDA8BE98FC}"/>
              </a:ext>
            </a:extLst>
          </p:cNvPr>
          <p:cNvSpPr/>
          <p:nvPr/>
        </p:nvSpPr>
        <p:spPr>
          <a:xfrm>
            <a:off x="4166078" y="3523865"/>
            <a:ext cx="182122" cy="183125"/>
          </a:xfrm>
          <a:prstGeom prst="ellipse">
            <a:avLst/>
          </a:prstGeom>
          <a:solidFill>
            <a:srgbClr val="FF6C45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BF92033-F42D-C24C-33BB-D2144E37AA65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255919" y="3406966"/>
            <a:ext cx="1220" cy="116899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358F22E3-4116-BE3E-3D0F-44B791CFDA52}"/>
              </a:ext>
            </a:extLst>
          </p:cNvPr>
          <p:cNvSpPr txBox="1"/>
          <p:nvPr/>
        </p:nvSpPr>
        <p:spPr>
          <a:xfrm>
            <a:off x="1816326" y="1635587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Starting</a:t>
            </a:r>
            <a:r>
              <a:rPr lang="fr-FR" dirty="0">
                <a:solidFill>
                  <a:schemeClr val="accent2"/>
                </a:solidFill>
              </a:rPr>
              <a:t> point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FFC5BF9-BFB7-1F6E-9CCE-5790018FFFE0}"/>
              </a:ext>
            </a:extLst>
          </p:cNvPr>
          <p:cNvSpPr txBox="1"/>
          <p:nvPr/>
        </p:nvSpPr>
        <p:spPr>
          <a:xfrm>
            <a:off x="1727433" y="2245855"/>
            <a:ext cx="591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t=0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FCC9F71-FF8F-CD73-A5CC-EA38095BBED1}"/>
              </a:ext>
            </a:extLst>
          </p:cNvPr>
          <p:cNvSpPr txBox="1"/>
          <p:nvPr/>
        </p:nvSpPr>
        <p:spPr>
          <a:xfrm>
            <a:off x="2469076" y="2993442"/>
            <a:ext cx="591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t=1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72A739E-3398-DD4C-C5AA-E69ACFA3B8E7}"/>
              </a:ext>
            </a:extLst>
          </p:cNvPr>
          <p:cNvSpPr txBox="1"/>
          <p:nvPr/>
        </p:nvSpPr>
        <p:spPr>
          <a:xfrm>
            <a:off x="3185508" y="3557226"/>
            <a:ext cx="591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t=2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C30CAF2-911D-1B3D-D86F-D2551E146715}"/>
              </a:ext>
            </a:extLst>
          </p:cNvPr>
          <p:cNvSpPr txBox="1"/>
          <p:nvPr/>
        </p:nvSpPr>
        <p:spPr>
          <a:xfrm>
            <a:off x="4052293" y="3706990"/>
            <a:ext cx="591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t=3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24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A5A1954-2A88-47F0-B020-5533179232CD}"/>
              </a:ext>
            </a:extLst>
          </p:cNvPr>
          <p:cNvCxnSpPr>
            <a:cxnSpLocks/>
          </p:cNvCxnSpPr>
          <p:nvPr/>
        </p:nvCxnSpPr>
        <p:spPr>
          <a:xfrm flipV="1">
            <a:off x="1363886" y="635000"/>
            <a:ext cx="0" cy="4673600"/>
          </a:xfrm>
          <a:prstGeom prst="line">
            <a:avLst/>
          </a:prstGeom>
          <a:ln w="508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C9FF6F2-9296-BC5A-0B45-2FE8F1EAA6F5}"/>
              </a:ext>
            </a:extLst>
          </p:cNvPr>
          <p:cNvCxnSpPr>
            <a:cxnSpLocks/>
          </p:cNvCxnSpPr>
          <p:nvPr/>
        </p:nvCxnSpPr>
        <p:spPr>
          <a:xfrm>
            <a:off x="1363886" y="5308600"/>
            <a:ext cx="9570814" cy="0"/>
          </a:xfrm>
          <a:prstGeom prst="line">
            <a:avLst/>
          </a:prstGeom>
          <a:ln w="508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15CE605-A378-84A7-A061-BC82F82FC37E}"/>
              </a:ext>
            </a:extLst>
          </p:cNvPr>
          <p:cNvSpPr txBox="1"/>
          <p:nvPr/>
        </p:nvSpPr>
        <p:spPr>
          <a:xfrm rot="16200000">
            <a:off x="-221225" y="2164860"/>
            <a:ext cx="2088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Loss</a:t>
            </a:r>
            <a:r>
              <a:rPr lang="fr-FR" sz="3600" dirty="0"/>
              <a:t> value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8292BB-6CDD-1016-9638-E15B0D646A25}"/>
              </a:ext>
            </a:extLst>
          </p:cNvPr>
          <p:cNvSpPr txBox="1"/>
          <p:nvPr/>
        </p:nvSpPr>
        <p:spPr>
          <a:xfrm>
            <a:off x="8379043" y="5724991"/>
            <a:ext cx="3418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Parameters</a:t>
            </a:r>
            <a:r>
              <a:rPr lang="fr-FR" sz="3600" dirty="0"/>
              <a:t> value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BBC2AD00-A9D1-50EA-7907-95661EA30D6E}"/>
              </a:ext>
            </a:extLst>
          </p:cNvPr>
          <p:cNvSpPr/>
          <p:nvPr/>
        </p:nvSpPr>
        <p:spPr>
          <a:xfrm>
            <a:off x="1388125" y="848254"/>
            <a:ext cx="8582140" cy="2969003"/>
          </a:xfrm>
          <a:custGeom>
            <a:avLst/>
            <a:gdLst>
              <a:gd name="connsiteX0" fmla="*/ 0 w 8582140"/>
              <a:gd name="connsiteY0" fmla="*/ 980546 h 2969003"/>
              <a:gd name="connsiteX1" fmla="*/ 1311008 w 8582140"/>
              <a:gd name="connsiteY1" fmla="*/ 45 h 2969003"/>
              <a:gd name="connsiteX2" fmla="*/ 2060155 w 8582140"/>
              <a:gd name="connsiteY2" fmla="*/ 936479 h 2969003"/>
              <a:gd name="connsiteX3" fmla="*/ 3062689 w 8582140"/>
              <a:gd name="connsiteY3" fmla="*/ 308517 h 2969003"/>
              <a:gd name="connsiteX4" fmla="*/ 3855904 w 8582140"/>
              <a:gd name="connsiteY4" fmla="*/ 2071216 h 2969003"/>
              <a:gd name="connsiteX5" fmla="*/ 4968608 w 8582140"/>
              <a:gd name="connsiteY5" fmla="*/ 1101732 h 2969003"/>
              <a:gd name="connsiteX6" fmla="*/ 5938092 w 8582140"/>
              <a:gd name="connsiteY6" fmla="*/ 2963583 h 2969003"/>
              <a:gd name="connsiteX7" fmla="*/ 8582140 w 8582140"/>
              <a:gd name="connsiteY7" fmla="*/ 396652 h 296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82140" h="2969003">
                <a:moveTo>
                  <a:pt x="0" y="980546"/>
                </a:moveTo>
                <a:cubicBezTo>
                  <a:pt x="483824" y="493967"/>
                  <a:pt x="967649" y="7389"/>
                  <a:pt x="1311008" y="45"/>
                </a:cubicBezTo>
                <a:cubicBezTo>
                  <a:pt x="1654367" y="-7299"/>
                  <a:pt x="1768208" y="885067"/>
                  <a:pt x="2060155" y="936479"/>
                </a:cubicBezTo>
                <a:cubicBezTo>
                  <a:pt x="2352102" y="987891"/>
                  <a:pt x="2763398" y="119394"/>
                  <a:pt x="3062689" y="308517"/>
                </a:cubicBezTo>
                <a:cubicBezTo>
                  <a:pt x="3361980" y="497640"/>
                  <a:pt x="3538251" y="1939014"/>
                  <a:pt x="3855904" y="2071216"/>
                </a:cubicBezTo>
                <a:cubicBezTo>
                  <a:pt x="4173557" y="2203419"/>
                  <a:pt x="4621577" y="953004"/>
                  <a:pt x="4968608" y="1101732"/>
                </a:cubicBezTo>
                <a:cubicBezTo>
                  <a:pt x="5315639" y="1250460"/>
                  <a:pt x="5335837" y="3081096"/>
                  <a:pt x="5938092" y="2963583"/>
                </a:cubicBezTo>
                <a:cubicBezTo>
                  <a:pt x="6540347" y="2846070"/>
                  <a:pt x="7561243" y="1621361"/>
                  <a:pt x="8582140" y="396652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86BDC4E-F69B-51DD-8D61-E7F2D1C2AEDB}"/>
              </a:ext>
            </a:extLst>
          </p:cNvPr>
          <p:cNvCxnSpPr>
            <a:cxnSpLocks/>
          </p:cNvCxnSpPr>
          <p:nvPr/>
        </p:nvCxnSpPr>
        <p:spPr>
          <a:xfrm>
            <a:off x="3457482" y="1439180"/>
            <a:ext cx="0" cy="5879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38F0EE1-B0B6-6367-82CF-D0333648A22D}"/>
              </a:ext>
            </a:extLst>
          </p:cNvPr>
          <p:cNvCxnSpPr>
            <a:cxnSpLocks/>
          </p:cNvCxnSpPr>
          <p:nvPr/>
        </p:nvCxnSpPr>
        <p:spPr>
          <a:xfrm>
            <a:off x="5275265" y="2558868"/>
            <a:ext cx="0" cy="5879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D1A239F-0195-5286-23DF-24AEB214A168}"/>
              </a:ext>
            </a:extLst>
          </p:cNvPr>
          <p:cNvCxnSpPr>
            <a:cxnSpLocks/>
          </p:cNvCxnSpPr>
          <p:nvPr/>
        </p:nvCxnSpPr>
        <p:spPr>
          <a:xfrm>
            <a:off x="7269318" y="3500722"/>
            <a:ext cx="0" cy="5879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4420731-213A-5792-1485-67BFE170B8BD}"/>
              </a:ext>
            </a:extLst>
          </p:cNvPr>
          <p:cNvSpPr txBox="1"/>
          <p:nvPr/>
        </p:nvSpPr>
        <p:spPr>
          <a:xfrm>
            <a:off x="2801138" y="2027105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Local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minimum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E39D835-26D4-7995-BBD5-FC20C26B17E5}"/>
              </a:ext>
            </a:extLst>
          </p:cNvPr>
          <p:cNvSpPr txBox="1"/>
          <p:nvPr/>
        </p:nvSpPr>
        <p:spPr>
          <a:xfrm>
            <a:off x="4590406" y="3085223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Local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minimum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2C8F42-8713-7C25-FAA2-DF86F4B05899}"/>
              </a:ext>
            </a:extLst>
          </p:cNvPr>
          <p:cNvSpPr txBox="1"/>
          <p:nvPr/>
        </p:nvSpPr>
        <p:spPr>
          <a:xfrm>
            <a:off x="6576660" y="4088647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Global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minimum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153E77A-EA1C-57E9-7951-B8ED9CDE33EB}"/>
              </a:ext>
            </a:extLst>
          </p:cNvPr>
          <p:cNvSpPr txBox="1"/>
          <p:nvPr/>
        </p:nvSpPr>
        <p:spPr>
          <a:xfrm>
            <a:off x="7061813" y="287626"/>
            <a:ext cx="241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solidFill>
                  <a:schemeClr val="accent2"/>
                </a:solidFill>
              </a:rPr>
              <a:t>Velocity</a:t>
            </a:r>
            <a:endParaRPr lang="fr-FR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1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A6001-C288-7C23-7B35-806D7DB9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30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8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73FED-9800-FED6-C057-E126C373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207BA8-6A54-5FC0-9B17-2D31E5344676}"/>
              </a:ext>
            </a:extLst>
          </p:cNvPr>
          <p:cNvSpPr/>
          <p:nvPr/>
        </p:nvSpPr>
        <p:spPr>
          <a:xfrm>
            <a:off x="0" y="6432576"/>
            <a:ext cx="12192000" cy="42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MLOps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une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aventure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Humaine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32206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CB575-976B-D9FE-12E5-C290317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86E42-4DF5-8370-A109-47326623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7F21E24A-EBA0-B9F9-9AE5-55AC57E60D5D}"/>
              </a:ext>
            </a:extLst>
          </p:cNvPr>
          <p:cNvSpPr/>
          <p:nvPr/>
        </p:nvSpPr>
        <p:spPr>
          <a:xfrm>
            <a:off x="838199" y="2321287"/>
            <a:ext cx="396607" cy="58389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Disque magnétique 4">
            <a:extLst>
              <a:ext uri="{FF2B5EF4-FFF2-40B4-BE49-F238E27FC236}">
                <a16:creationId xmlns:a16="http://schemas.microsoft.com/office/drawing/2014/main" id="{1EE32C13-0D4A-6A93-70EE-A5B5F42075E8}"/>
              </a:ext>
            </a:extLst>
          </p:cNvPr>
          <p:cNvSpPr/>
          <p:nvPr/>
        </p:nvSpPr>
        <p:spPr>
          <a:xfrm>
            <a:off x="3321183" y="4650017"/>
            <a:ext cx="396607" cy="58389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D70EAC-0823-2693-13FF-596DEC84A690}"/>
              </a:ext>
            </a:extLst>
          </p:cNvPr>
          <p:cNvSpPr txBox="1"/>
          <p:nvPr/>
        </p:nvSpPr>
        <p:spPr>
          <a:xfrm>
            <a:off x="322781" y="3022235"/>
            <a:ext cx="14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pdfs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7A250C-6932-37FC-D730-033A66BFDA7F}"/>
              </a:ext>
            </a:extLst>
          </p:cNvPr>
          <p:cNvSpPr txBox="1"/>
          <p:nvPr/>
        </p:nvSpPr>
        <p:spPr>
          <a:xfrm>
            <a:off x="2728821" y="5251302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labels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11291EC-D339-0168-5812-911A88536628}"/>
              </a:ext>
            </a:extLst>
          </p:cNvPr>
          <p:cNvCxnSpPr>
            <a:cxnSpLocks/>
            <a:stCxn id="4" idx="4"/>
            <a:endCxn id="14" idx="1"/>
          </p:cNvCxnSpPr>
          <p:nvPr/>
        </p:nvCxnSpPr>
        <p:spPr>
          <a:xfrm flipV="1">
            <a:off x="1234806" y="2273743"/>
            <a:ext cx="1414375" cy="339491"/>
          </a:xfrm>
          <a:prstGeom prst="straightConnector1">
            <a:avLst/>
          </a:prstGeom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ED2C999-97C8-A1D6-DF36-FBA1DF4EF10D}"/>
              </a:ext>
            </a:extLst>
          </p:cNvPr>
          <p:cNvCxnSpPr>
            <a:cxnSpLocks/>
            <a:stCxn id="5" idx="4"/>
            <a:endCxn id="16" idx="1"/>
          </p:cNvCxnSpPr>
          <p:nvPr/>
        </p:nvCxnSpPr>
        <p:spPr>
          <a:xfrm flipV="1">
            <a:off x="3717790" y="3429000"/>
            <a:ext cx="1534833" cy="1512964"/>
          </a:xfrm>
          <a:prstGeom prst="straightConnector1">
            <a:avLst/>
          </a:prstGeom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91BA7DD-597A-E13E-CF55-23A37554C9E2}"/>
              </a:ext>
            </a:extLst>
          </p:cNvPr>
          <p:cNvSpPr/>
          <p:nvPr/>
        </p:nvSpPr>
        <p:spPr>
          <a:xfrm>
            <a:off x="2649181" y="1844727"/>
            <a:ext cx="1427442" cy="8580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Extraction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671936-51A3-1645-C6A8-732754D87775}"/>
              </a:ext>
            </a:extLst>
          </p:cNvPr>
          <p:cNvSpPr/>
          <p:nvPr/>
        </p:nvSpPr>
        <p:spPr>
          <a:xfrm>
            <a:off x="5252623" y="2999984"/>
            <a:ext cx="1427442" cy="8580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DataSplit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7779682-66DD-91AF-489F-F0D89B36D2D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076623" y="2273743"/>
            <a:ext cx="1176000" cy="1155257"/>
          </a:xfrm>
          <a:prstGeom prst="straightConnector1">
            <a:avLst/>
          </a:prstGeom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96C4CD-5B5C-DC9D-AF7C-AFDDE40901EF}"/>
              </a:ext>
            </a:extLst>
          </p:cNvPr>
          <p:cNvSpPr/>
          <p:nvPr/>
        </p:nvSpPr>
        <p:spPr>
          <a:xfrm>
            <a:off x="0" y="6432576"/>
            <a:ext cx="12192000" cy="42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MLOps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une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aventure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Humaine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Guillaume Chervet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542ACC9-386B-495D-862E-DA3B2E105E9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234806" y="2613234"/>
            <a:ext cx="3869629" cy="815766"/>
          </a:xfrm>
          <a:prstGeom prst="straightConnector1">
            <a:avLst/>
          </a:prstGeom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E05A677-7FBB-3D8B-31FB-EE7AC9CCFB54}"/>
              </a:ext>
            </a:extLst>
          </p:cNvPr>
          <p:cNvSpPr/>
          <p:nvPr/>
        </p:nvSpPr>
        <p:spPr>
          <a:xfrm>
            <a:off x="7380719" y="2999984"/>
            <a:ext cx="1427442" cy="858032"/>
          </a:xfrm>
          <a:prstGeom prst="roundRect">
            <a:avLst/>
          </a:prstGeom>
          <a:solidFill>
            <a:srgbClr val="FF596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382F39D-EB76-9D12-F9B5-CFD1110C11D9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6680065" y="3429000"/>
            <a:ext cx="700654" cy="0"/>
          </a:xfrm>
          <a:prstGeom prst="straightConnector1">
            <a:avLst/>
          </a:prstGeom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63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CE76B-D2F2-ACAA-9A73-F81C9CE1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Rank-1 </a:t>
            </a:r>
            <a:r>
              <a:rPr lang="fr-FR" sz="7200" dirty="0" err="1"/>
              <a:t>tensors</a:t>
            </a:r>
            <a:endParaRPr lang="fr-FR" sz="7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A923A-5BCA-98C8-9248-D893360D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x = </a:t>
            </a:r>
            <a:r>
              <a:rPr lang="fr-FR" sz="5400" dirty="0" err="1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([18,3,6,14])</a:t>
            </a:r>
          </a:p>
          <a:p>
            <a:pPr marL="0" indent="0">
              <a:buNone/>
            </a:pPr>
            <a:r>
              <a:rPr lang="fr-FR" sz="5400" dirty="0" err="1">
                <a:solidFill>
                  <a:schemeClr val="accent6">
                    <a:lumMod val="75000"/>
                  </a:schemeClr>
                </a:solidFill>
              </a:rPr>
              <a:t>x.dim</a:t>
            </a:r>
            <a:endParaRPr lang="fr-FR" sz="5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&gt;&gt;&gt; 1</a:t>
            </a:r>
          </a:p>
        </p:txBody>
      </p:sp>
    </p:spTree>
    <p:extLst>
      <p:ext uri="{BB962C8B-B14F-4D97-AF65-F5344CB8AC3E}">
        <p14:creationId xmlns:p14="http://schemas.microsoft.com/office/powerpoint/2010/main" val="329897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CE76B-D2F2-ACAA-9A73-F81C9CE1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Rank-2 </a:t>
            </a:r>
            <a:r>
              <a:rPr lang="fr-FR" sz="7200" dirty="0" err="1"/>
              <a:t>tensors</a:t>
            </a:r>
            <a:endParaRPr lang="fr-FR" sz="7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A923A-5BCA-98C8-9248-D893360D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7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x = </a:t>
            </a:r>
            <a:r>
              <a:rPr lang="fr-FR" sz="5400" dirty="0" err="1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([</a:t>
            </a:r>
            <a:r>
              <a:rPr lang="fr-FR" sz="54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18,3,6,14</a:t>
            </a:r>
            <a:r>
              <a:rPr lang="fr-FR" sz="54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fr-FR" sz="54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17,1,0,91</a:t>
            </a:r>
            <a:r>
              <a:rPr lang="fr-FR" sz="54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fr-FR" sz="54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16,0,0,82</a:t>
            </a:r>
            <a:r>
              <a:rPr lang="fr-FR" sz="54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])</a:t>
            </a:r>
          </a:p>
          <a:p>
            <a:pPr marL="0" indent="0">
              <a:buNone/>
            </a:pPr>
            <a:r>
              <a:rPr lang="fr-FR" sz="5400" dirty="0" err="1">
                <a:solidFill>
                  <a:schemeClr val="accent6">
                    <a:lumMod val="75000"/>
                  </a:schemeClr>
                </a:solidFill>
              </a:rPr>
              <a:t>x.dim</a:t>
            </a:r>
            <a:endParaRPr lang="fr-FR" sz="5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&gt;&gt;&gt; 2</a:t>
            </a:r>
          </a:p>
        </p:txBody>
      </p:sp>
    </p:spTree>
    <p:extLst>
      <p:ext uri="{BB962C8B-B14F-4D97-AF65-F5344CB8AC3E}">
        <p14:creationId xmlns:p14="http://schemas.microsoft.com/office/powerpoint/2010/main" val="346571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CE76B-D2F2-ACAA-9A73-F81C9CE1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Rank-3 </a:t>
            </a:r>
            <a:r>
              <a:rPr lang="fr-FR" sz="7200" dirty="0" err="1"/>
              <a:t>tensors</a:t>
            </a:r>
            <a:endParaRPr lang="fr-FR" sz="7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A923A-5BCA-98C8-9248-D893360D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77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x = </a:t>
            </a:r>
            <a:r>
              <a:rPr lang="fr-FR" sz="3600" dirty="0" err="1">
                <a:solidFill>
                  <a:schemeClr val="accent6">
                    <a:lumMod val="75000"/>
                  </a:schemeClr>
                </a:solidFill>
              </a:rPr>
              <a:t>np.array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([</a:t>
            </a:r>
            <a:r>
              <a:rPr lang="fr-FR" sz="3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fr-FR" sz="3600" dirty="0">
                <a:solidFill>
                  <a:srgbClr val="FF5960"/>
                </a:solidFill>
              </a:rPr>
              <a:t>[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18,3,6,14</a:t>
            </a:r>
            <a:r>
              <a:rPr lang="fr-FR" sz="3600" dirty="0">
                <a:solidFill>
                  <a:srgbClr val="FF5960"/>
                </a:solidFill>
              </a:rPr>
              <a:t>]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                         </a:t>
            </a:r>
            <a:r>
              <a:rPr lang="fr-FR" sz="3600" dirty="0">
                <a:solidFill>
                  <a:srgbClr val="FF5960"/>
                </a:solidFill>
              </a:rPr>
              <a:t>[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17,1,0,91</a:t>
            </a:r>
            <a:r>
              <a:rPr lang="fr-FR" sz="3600" dirty="0">
                <a:solidFill>
                  <a:srgbClr val="FF5960"/>
                </a:solidFill>
              </a:rPr>
              <a:t>]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                         </a:t>
            </a:r>
            <a:r>
              <a:rPr lang="fr-FR" sz="3600" dirty="0">
                <a:solidFill>
                  <a:srgbClr val="FF5960"/>
                </a:solidFill>
              </a:rPr>
              <a:t>[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16,0,0,82</a:t>
            </a:r>
            <a:r>
              <a:rPr lang="fr-FR" sz="3600" dirty="0">
                <a:solidFill>
                  <a:srgbClr val="FF5960"/>
                </a:solidFill>
              </a:rPr>
              <a:t>]</a:t>
            </a:r>
            <a:r>
              <a:rPr lang="fr-FR" sz="36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</a:rPr>
              <a:t>		 [</a:t>
            </a:r>
            <a:r>
              <a:rPr lang="fr-FR" sz="3600" dirty="0">
                <a:solidFill>
                  <a:srgbClr val="FF5960"/>
                </a:solidFill>
              </a:rPr>
              <a:t>[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18,3,6,14</a:t>
            </a:r>
            <a:r>
              <a:rPr lang="fr-FR" sz="3600" dirty="0">
                <a:solidFill>
                  <a:srgbClr val="FF5960"/>
                </a:solidFill>
              </a:rPr>
              <a:t>]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		  </a:t>
            </a:r>
            <a:r>
              <a:rPr lang="fr-FR" sz="3600" dirty="0">
                <a:solidFill>
                  <a:srgbClr val="FF5960"/>
                </a:solidFill>
              </a:rPr>
              <a:t>[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17,1,0,91</a:t>
            </a:r>
            <a:r>
              <a:rPr lang="fr-FR" sz="3600" dirty="0">
                <a:solidFill>
                  <a:srgbClr val="FF5960"/>
                </a:solidFill>
              </a:rPr>
              <a:t>]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		  </a:t>
            </a:r>
            <a:r>
              <a:rPr lang="fr-FR" sz="3600" dirty="0">
                <a:solidFill>
                  <a:srgbClr val="FF5960"/>
                </a:solidFill>
              </a:rPr>
              <a:t>[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16,0,0,82</a:t>
            </a:r>
            <a:r>
              <a:rPr lang="fr-FR" sz="3600" dirty="0">
                <a:solidFill>
                  <a:srgbClr val="FF5960"/>
                </a:solidFill>
              </a:rPr>
              <a:t>]</a:t>
            </a:r>
            <a:r>
              <a:rPr lang="fr-FR" sz="36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</a:rPr>
              <a:t>                       [</a:t>
            </a:r>
            <a:r>
              <a:rPr lang="fr-FR" sz="3600" dirty="0">
                <a:solidFill>
                  <a:srgbClr val="FF5960"/>
                </a:solidFill>
              </a:rPr>
              <a:t>[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18,3,6,14</a:t>
            </a:r>
            <a:r>
              <a:rPr lang="fr-FR" sz="3600" dirty="0">
                <a:solidFill>
                  <a:srgbClr val="FF5960"/>
                </a:solidFill>
              </a:rPr>
              <a:t>]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		  </a:t>
            </a:r>
            <a:r>
              <a:rPr lang="fr-FR" sz="3600" dirty="0">
                <a:solidFill>
                  <a:srgbClr val="FF5960"/>
                </a:solidFill>
              </a:rPr>
              <a:t>[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17,1,0,91</a:t>
            </a:r>
            <a:r>
              <a:rPr lang="fr-FR" sz="3600" dirty="0">
                <a:solidFill>
                  <a:srgbClr val="FF5960"/>
                </a:solidFill>
              </a:rPr>
              <a:t>]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                         </a:t>
            </a:r>
            <a:r>
              <a:rPr lang="fr-FR" sz="3600" dirty="0">
                <a:solidFill>
                  <a:srgbClr val="FF5960"/>
                </a:solidFill>
              </a:rPr>
              <a:t>[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16,0,0,82</a:t>
            </a:r>
            <a:r>
              <a:rPr lang="fr-FR" sz="3600" dirty="0">
                <a:solidFill>
                  <a:srgbClr val="FF5960"/>
                </a:solidFill>
              </a:rPr>
              <a:t>]</a:t>
            </a:r>
            <a:r>
              <a:rPr lang="fr-FR" sz="36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])</a:t>
            </a:r>
          </a:p>
          <a:p>
            <a:pPr marL="0" indent="0">
              <a:buNone/>
            </a:pPr>
            <a:r>
              <a:rPr lang="fr-FR" sz="3600" dirty="0" err="1">
                <a:solidFill>
                  <a:schemeClr val="accent6">
                    <a:lumMod val="75000"/>
                  </a:schemeClr>
                </a:solidFill>
              </a:rPr>
              <a:t>x.dim</a:t>
            </a:r>
            <a:endParaRPr lang="fr-FR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87374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46CC9E-A363-127F-EA0D-A1B515ECE03C}"/>
              </a:ext>
            </a:extLst>
          </p:cNvPr>
          <p:cNvSpPr/>
          <p:nvPr/>
        </p:nvSpPr>
        <p:spPr>
          <a:xfrm>
            <a:off x="1867182" y="563999"/>
            <a:ext cx="1073650" cy="57035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A998CF5-48C4-C270-9059-0381B1203F7F}"/>
              </a:ext>
            </a:extLst>
          </p:cNvPr>
          <p:cNvSpPr/>
          <p:nvPr/>
        </p:nvSpPr>
        <p:spPr>
          <a:xfrm>
            <a:off x="2044078" y="87260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CB916F-7A38-07C5-F2CA-F5B7AAB7E55F}"/>
              </a:ext>
            </a:extLst>
          </p:cNvPr>
          <p:cNvSpPr/>
          <p:nvPr/>
        </p:nvSpPr>
        <p:spPr>
          <a:xfrm>
            <a:off x="2055392" y="180986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2EBEE0E-A537-25B9-BE18-EE3BCFE3C0A1}"/>
              </a:ext>
            </a:extLst>
          </p:cNvPr>
          <p:cNvSpPr/>
          <p:nvPr/>
        </p:nvSpPr>
        <p:spPr>
          <a:xfrm>
            <a:off x="2044078" y="5301734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FF854CD-A3B7-3173-720F-0416A87C5ADD}"/>
              </a:ext>
            </a:extLst>
          </p:cNvPr>
          <p:cNvSpPr/>
          <p:nvPr/>
        </p:nvSpPr>
        <p:spPr>
          <a:xfrm>
            <a:off x="2044078" y="440733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85AB688-7E63-1D40-9929-76D71308A244}"/>
              </a:ext>
            </a:extLst>
          </p:cNvPr>
          <p:cNvCxnSpPr>
            <a:cxnSpLocks/>
          </p:cNvCxnSpPr>
          <p:nvPr/>
        </p:nvCxnSpPr>
        <p:spPr>
          <a:xfrm flipV="1">
            <a:off x="3907913" y="3687405"/>
            <a:ext cx="0" cy="304406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98E15ED0-4B67-C459-6F32-20A059659A6B}"/>
              </a:ext>
            </a:extLst>
          </p:cNvPr>
          <p:cNvSpPr/>
          <p:nvPr/>
        </p:nvSpPr>
        <p:spPr>
          <a:xfrm>
            <a:off x="3541831" y="994409"/>
            <a:ext cx="1073650" cy="483489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2E4221-E363-48EC-7024-715BC2E924DD}"/>
              </a:ext>
            </a:extLst>
          </p:cNvPr>
          <p:cNvSpPr/>
          <p:nvPr/>
        </p:nvSpPr>
        <p:spPr>
          <a:xfrm>
            <a:off x="3716582" y="121657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6C247F-C7FA-79D3-9B7B-045D24B71910}"/>
              </a:ext>
            </a:extLst>
          </p:cNvPr>
          <p:cNvSpPr/>
          <p:nvPr/>
        </p:nvSpPr>
        <p:spPr>
          <a:xfrm>
            <a:off x="3744753" y="200703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1964CCF-3E6B-97F6-137E-1F31A5ECC97F}"/>
              </a:ext>
            </a:extLst>
          </p:cNvPr>
          <p:cNvSpPr/>
          <p:nvPr/>
        </p:nvSpPr>
        <p:spPr>
          <a:xfrm>
            <a:off x="3711698" y="4909902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17E75EE-6E62-E2AC-3A0A-2E43516E6135}"/>
              </a:ext>
            </a:extLst>
          </p:cNvPr>
          <p:cNvSpPr/>
          <p:nvPr/>
        </p:nvSpPr>
        <p:spPr>
          <a:xfrm>
            <a:off x="3730041" y="4108371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CEF67710-84AF-7016-F78C-97AC33F3AB2F}"/>
              </a:ext>
            </a:extLst>
          </p:cNvPr>
          <p:cNvSpPr/>
          <p:nvPr/>
        </p:nvSpPr>
        <p:spPr>
          <a:xfrm>
            <a:off x="8248787" y="912614"/>
            <a:ext cx="1073650" cy="480631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75BEDD0-EFE3-906D-2E6B-357E42D96930}"/>
              </a:ext>
            </a:extLst>
          </p:cNvPr>
          <p:cNvSpPr/>
          <p:nvPr/>
        </p:nvSpPr>
        <p:spPr>
          <a:xfrm>
            <a:off x="8398484" y="1195505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8D441CD-A752-1D32-3761-E6FC44A67679}"/>
              </a:ext>
            </a:extLst>
          </p:cNvPr>
          <p:cNvSpPr/>
          <p:nvPr/>
        </p:nvSpPr>
        <p:spPr>
          <a:xfrm>
            <a:off x="8416283" y="202703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41628F5-F322-742D-029D-E136B6C86BF3}"/>
              </a:ext>
            </a:extLst>
          </p:cNvPr>
          <p:cNvSpPr/>
          <p:nvPr/>
        </p:nvSpPr>
        <p:spPr>
          <a:xfrm>
            <a:off x="8425683" y="488739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E362F68-67AF-EF19-E471-F9CB471FEB06}"/>
              </a:ext>
            </a:extLst>
          </p:cNvPr>
          <p:cNvSpPr/>
          <p:nvPr/>
        </p:nvSpPr>
        <p:spPr>
          <a:xfrm>
            <a:off x="8425683" y="409586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5F17598-260D-FA6E-9B3B-A79434B827BE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8764898" y="2724269"/>
            <a:ext cx="20714" cy="1371600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D5AA018-5513-1698-8812-26D4EC6F59E1}"/>
              </a:ext>
            </a:extLst>
          </p:cNvPr>
          <p:cNvSpPr/>
          <p:nvPr/>
        </p:nvSpPr>
        <p:spPr>
          <a:xfrm>
            <a:off x="9868566" y="2114550"/>
            <a:ext cx="1073650" cy="257175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830DDA3-0AAE-0650-8716-E1C1706DFC23}"/>
              </a:ext>
            </a:extLst>
          </p:cNvPr>
          <p:cNvSpPr/>
          <p:nvPr/>
        </p:nvSpPr>
        <p:spPr>
          <a:xfrm>
            <a:off x="10045462" y="225599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Cat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C6E266D-20E1-6CCF-E66F-79FBC11C5F9A}"/>
              </a:ext>
            </a:extLst>
          </p:cNvPr>
          <p:cNvSpPr/>
          <p:nvPr/>
        </p:nvSpPr>
        <p:spPr>
          <a:xfrm>
            <a:off x="10056776" y="3051810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Dog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BA12191-BF5D-C7CB-0898-126BD16D1DE6}"/>
              </a:ext>
            </a:extLst>
          </p:cNvPr>
          <p:cNvSpPr/>
          <p:nvPr/>
        </p:nvSpPr>
        <p:spPr>
          <a:xfrm>
            <a:off x="10056776" y="3847624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Other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80EDCE4-2B08-388A-0938-1AFC2A93BC95}"/>
              </a:ext>
            </a:extLst>
          </p:cNvPr>
          <p:cNvSpPr txBox="1"/>
          <p:nvPr/>
        </p:nvSpPr>
        <p:spPr>
          <a:xfrm>
            <a:off x="1897003" y="10562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1F9D035-6936-8920-BFE7-2FCE7309F7CA}"/>
              </a:ext>
            </a:extLst>
          </p:cNvPr>
          <p:cNvSpPr txBox="1"/>
          <p:nvPr/>
        </p:nvSpPr>
        <p:spPr>
          <a:xfrm>
            <a:off x="3639943" y="107691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7662300-EC77-7213-95D4-17B1BE930324}"/>
              </a:ext>
            </a:extLst>
          </p:cNvPr>
          <p:cNvSpPr txBox="1"/>
          <p:nvPr/>
        </p:nvSpPr>
        <p:spPr>
          <a:xfrm>
            <a:off x="10045462" y="105629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0DA6822-7E04-77A6-36B9-7C2784FB7E14}"/>
              </a:ext>
            </a:extLst>
          </p:cNvPr>
          <p:cNvSpPr txBox="1"/>
          <p:nvPr/>
        </p:nvSpPr>
        <p:spPr>
          <a:xfrm>
            <a:off x="8320634" y="105629"/>
            <a:ext cx="107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N-1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77C28479-8C85-24AB-EE70-79574EA8E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76"/>
          <a:stretch/>
        </p:blipFill>
        <p:spPr>
          <a:xfrm>
            <a:off x="106217" y="2999249"/>
            <a:ext cx="769866" cy="810100"/>
          </a:xfrm>
          <a:prstGeom prst="rect">
            <a:avLst/>
          </a:prstGeom>
        </p:spPr>
      </p:pic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4903990D-F882-66CF-1C45-CB58176EAADF}"/>
              </a:ext>
            </a:extLst>
          </p:cNvPr>
          <p:cNvSpPr/>
          <p:nvPr/>
        </p:nvSpPr>
        <p:spPr>
          <a:xfrm>
            <a:off x="5943134" y="548640"/>
            <a:ext cx="1073650" cy="57035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73854CA-7C1A-A3CC-5CBA-822144F73EE6}"/>
              </a:ext>
            </a:extLst>
          </p:cNvPr>
          <p:cNvSpPr/>
          <p:nvPr/>
        </p:nvSpPr>
        <p:spPr>
          <a:xfrm>
            <a:off x="6162633" y="87260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013FF8A-5CA4-E03B-16FF-A6F3DA47080B}"/>
              </a:ext>
            </a:extLst>
          </p:cNvPr>
          <p:cNvSpPr/>
          <p:nvPr/>
        </p:nvSpPr>
        <p:spPr>
          <a:xfrm>
            <a:off x="6173947" y="180986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2A19BAC-F9E1-6D63-5101-91F6826FC51B}"/>
              </a:ext>
            </a:extLst>
          </p:cNvPr>
          <p:cNvSpPr/>
          <p:nvPr/>
        </p:nvSpPr>
        <p:spPr>
          <a:xfrm>
            <a:off x="6162633" y="5301734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2210093-F12B-F63B-CE19-27FB7003D807}"/>
              </a:ext>
            </a:extLst>
          </p:cNvPr>
          <p:cNvSpPr/>
          <p:nvPr/>
        </p:nvSpPr>
        <p:spPr>
          <a:xfrm>
            <a:off x="6162633" y="440733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A3396F0-1895-D0F3-4D88-1AF232F9FB16}"/>
              </a:ext>
            </a:extLst>
          </p:cNvPr>
          <p:cNvSpPr txBox="1"/>
          <p:nvPr/>
        </p:nvSpPr>
        <p:spPr>
          <a:xfrm>
            <a:off x="6015558" y="110728"/>
            <a:ext cx="91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…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8A0B249-295B-B1E9-22A6-0C4B20AFBB16}"/>
              </a:ext>
            </a:extLst>
          </p:cNvPr>
          <p:cNvSpPr/>
          <p:nvPr/>
        </p:nvSpPr>
        <p:spPr>
          <a:xfrm>
            <a:off x="3125367" y="3399052"/>
            <a:ext cx="169635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76AA704-117E-0220-ED0B-E6442A62CC8E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2741308" y="1221224"/>
            <a:ext cx="384059" cy="226403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531E01B-BFA3-0B73-05BD-A326F9456CA4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2752622" y="2158484"/>
            <a:ext cx="372745" cy="132677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69E1AF1-BD43-7DD8-6853-912A4FB68F35}"/>
              </a:ext>
            </a:extLst>
          </p:cNvPr>
          <p:cNvCxnSpPr>
            <a:cxnSpLocks/>
            <a:stCxn id="11" idx="6"/>
            <a:endCxn id="2" idx="2"/>
          </p:cNvCxnSpPr>
          <p:nvPr/>
        </p:nvCxnSpPr>
        <p:spPr>
          <a:xfrm flipV="1">
            <a:off x="2741308" y="3485257"/>
            <a:ext cx="384059" cy="1270694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158B5D8-B83E-8538-1ECB-D005D1E64720}"/>
              </a:ext>
            </a:extLst>
          </p:cNvPr>
          <p:cNvCxnSpPr>
            <a:cxnSpLocks/>
          </p:cNvCxnSpPr>
          <p:nvPr/>
        </p:nvCxnSpPr>
        <p:spPr>
          <a:xfrm flipV="1">
            <a:off x="2784031" y="3419155"/>
            <a:ext cx="341336" cy="219557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C4F54FC9-9FBD-3B96-72BC-902603DFD039}"/>
              </a:ext>
            </a:extLst>
          </p:cNvPr>
          <p:cNvSpPr/>
          <p:nvPr/>
        </p:nvSpPr>
        <p:spPr>
          <a:xfrm>
            <a:off x="2054229" y="3051810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0360635-369E-BA46-EEF3-6A70CB268E0D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V="1">
            <a:off x="2392693" y="2507099"/>
            <a:ext cx="11314" cy="1900237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B08C4F1-1EF4-93E9-12D3-C2BEBCAA02D5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6511248" y="2507099"/>
            <a:ext cx="11314" cy="1900237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54AD5CB8-CA89-9D66-16BA-FCCC15BC7F7A}"/>
              </a:ext>
            </a:extLst>
          </p:cNvPr>
          <p:cNvSpPr/>
          <p:nvPr/>
        </p:nvSpPr>
        <p:spPr>
          <a:xfrm>
            <a:off x="6162633" y="305300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3C58D16-BE66-18AD-C3BE-BCB98BA67168}"/>
              </a:ext>
            </a:extLst>
          </p:cNvPr>
          <p:cNvSpPr/>
          <p:nvPr/>
        </p:nvSpPr>
        <p:spPr>
          <a:xfrm>
            <a:off x="5141309" y="3222779"/>
            <a:ext cx="182122" cy="18312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878757B-95B0-D53E-92AA-E30D443D0BE6}"/>
              </a:ext>
            </a:extLst>
          </p:cNvPr>
          <p:cNvSpPr/>
          <p:nvPr/>
        </p:nvSpPr>
        <p:spPr>
          <a:xfrm>
            <a:off x="7472753" y="3421086"/>
            <a:ext cx="163734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5314303-DEB1-6F44-9CE5-B17F4A2096D4}"/>
              </a:ext>
            </a:extLst>
          </p:cNvPr>
          <p:cNvCxnSpPr>
            <a:cxnSpLocks/>
            <a:stCxn id="25" idx="6"/>
            <a:endCxn id="2" idx="2"/>
          </p:cNvCxnSpPr>
          <p:nvPr/>
        </p:nvCxnSpPr>
        <p:spPr>
          <a:xfrm>
            <a:off x="2751459" y="3400425"/>
            <a:ext cx="373908" cy="8483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990F53FD-8289-4114-5BE0-5FA0E8235EFD}"/>
              </a:ext>
            </a:extLst>
          </p:cNvPr>
          <p:cNvSpPr/>
          <p:nvPr/>
        </p:nvSpPr>
        <p:spPr>
          <a:xfrm>
            <a:off x="3729139" y="305041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B555E51B-59F2-AB1A-0D0B-E65F30043D75}"/>
              </a:ext>
            </a:extLst>
          </p:cNvPr>
          <p:cNvCxnSpPr>
            <a:cxnSpLocks/>
          </p:cNvCxnSpPr>
          <p:nvPr/>
        </p:nvCxnSpPr>
        <p:spPr>
          <a:xfrm flipV="1">
            <a:off x="4078656" y="2693249"/>
            <a:ext cx="14712" cy="1404105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827BF562-0AEA-7C32-30B3-FEC1BE3D74D1}"/>
              </a:ext>
            </a:extLst>
          </p:cNvPr>
          <p:cNvSpPr/>
          <p:nvPr/>
        </p:nvSpPr>
        <p:spPr>
          <a:xfrm>
            <a:off x="8416283" y="3039420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39C8CC0-AE65-8D58-71B2-707B2A5F882C}"/>
              </a:ext>
            </a:extLst>
          </p:cNvPr>
          <p:cNvCxnSpPr>
            <a:cxnSpLocks/>
            <a:stCxn id="38" idx="2"/>
            <a:endCxn id="2" idx="6"/>
          </p:cNvCxnSpPr>
          <p:nvPr/>
        </p:nvCxnSpPr>
        <p:spPr>
          <a:xfrm flipH="1">
            <a:off x="3295002" y="1565194"/>
            <a:ext cx="421580" cy="192006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BD67309-993A-9EC6-F612-0D580192C156}"/>
              </a:ext>
            </a:extLst>
          </p:cNvPr>
          <p:cNvCxnSpPr>
            <a:cxnSpLocks/>
            <a:stCxn id="39" idx="2"/>
            <a:endCxn id="2" idx="6"/>
          </p:cNvCxnSpPr>
          <p:nvPr/>
        </p:nvCxnSpPr>
        <p:spPr>
          <a:xfrm flipH="1">
            <a:off x="3295002" y="2355651"/>
            <a:ext cx="449751" cy="112960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03BC482-8CA6-ED96-D5E6-929C001CF336}"/>
              </a:ext>
            </a:extLst>
          </p:cNvPr>
          <p:cNvCxnSpPr>
            <a:cxnSpLocks/>
            <a:stCxn id="2" idx="6"/>
            <a:endCxn id="76" idx="2"/>
          </p:cNvCxnSpPr>
          <p:nvPr/>
        </p:nvCxnSpPr>
        <p:spPr>
          <a:xfrm flipV="1">
            <a:off x="3295002" y="3399031"/>
            <a:ext cx="434137" cy="8622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EBCB0B3-6DDE-CA68-7223-A4D33C6132A4}"/>
              </a:ext>
            </a:extLst>
          </p:cNvPr>
          <p:cNvCxnSpPr>
            <a:cxnSpLocks/>
            <a:stCxn id="2" idx="6"/>
            <a:endCxn id="41" idx="2"/>
          </p:cNvCxnSpPr>
          <p:nvPr/>
        </p:nvCxnSpPr>
        <p:spPr>
          <a:xfrm>
            <a:off x="3295002" y="3485257"/>
            <a:ext cx="435039" cy="97172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2834F35-EF27-2450-A874-EA5A10C56BB1}"/>
              </a:ext>
            </a:extLst>
          </p:cNvPr>
          <p:cNvCxnSpPr>
            <a:cxnSpLocks/>
            <a:stCxn id="35" idx="2"/>
            <a:endCxn id="38" idx="6"/>
          </p:cNvCxnSpPr>
          <p:nvPr/>
        </p:nvCxnSpPr>
        <p:spPr>
          <a:xfrm flipH="1" flipV="1">
            <a:off x="4413812" y="1565194"/>
            <a:ext cx="727497" cy="1749148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47407BB-5C4F-89C4-89C5-20BF52E6E509}"/>
              </a:ext>
            </a:extLst>
          </p:cNvPr>
          <p:cNvCxnSpPr>
            <a:cxnSpLocks/>
            <a:stCxn id="2" idx="6"/>
            <a:endCxn id="40" idx="2"/>
          </p:cNvCxnSpPr>
          <p:nvPr/>
        </p:nvCxnSpPr>
        <p:spPr>
          <a:xfrm>
            <a:off x="3295002" y="3485257"/>
            <a:ext cx="416696" cy="177326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F8089AAB-B3AC-6918-4370-5B3147AC2373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 flipV="1">
            <a:off x="4441983" y="2355651"/>
            <a:ext cx="699326" cy="958691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8CF860-F534-2430-46BE-18A76B5C634B}"/>
              </a:ext>
            </a:extLst>
          </p:cNvPr>
          <p:cNvCxnSpPr>
            <a:cxnSpLocks/>
            <a:stCxn id="35" idx="2"/>
            <a:endCxn id="76" idx="6"/>
          </p:cNvCxnSpPr>
          <p:nvPr/>
        </p:nvCxnSpPr>
        <p:spPr>
          <a:xfrm flipH="1">
            <a:off x="4426369" y="3314342"/>
            <a:ext cx="714940" cy="8468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DB043DD3-20EA-6D2C-CA68-426437DD5178}"/>
              </a:ext>
            </a:extLst>
          </p:cNvPr>
          <p:cNvCxnSpPr>
            <a:cxnSpLocks/>
            <a:stCxn id="35" idx="2"/>
            <a:endCxn id="41" idx="6"/>
          </p:cNvCxnSpPr>
          <p:nvPr/>
        </p:nvCxnSpPr>
        <p:spPr>
          <a:xfrm flipH="1">
            <a:off x="4427271" y="3314342"/>
            <a:ext cx="714038" cy="1142644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0EE77F57-8F55-31F7-E9A1-CE13E3D463DB}"/>
              </a:ext>
            </a:extLst>
          </p:cNvPr>
          <p:cNvCxnSpPr>
            <a:cxnSpLocks/>
            <a:stCxn id="35" idx="2"/>
            <a:endCxn id="40" idx="6"/>
          </p:cNvCxnSpPr>
          <p:nvPr/>
        </p:nvCxnSpPr>
        <p:spPr>
          <a:xfrm flipH="1">
            <a:off x="4408928" y="3314342"/>
            <a:ext cx="732381" cy="194417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EB4E929F-A1BB-8850-E3F1-F0F3EA2F2396}"/>
              </a:ext>
            </a:extLst>
          </p:cNvPr>
          <p:cNvSpPr/>
          <p:nvPr/>
        </p:nvSpPr>
        <p:spPr>
          <a:xfrm>
            <a:off x="9498465" y="3244814"/>
            <a:ext cx="176090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988C016-27BD-1472-1752-8F1E5CE3A729}"/>
              </a:ext>
            </a:extLst>
          </p:cNvPr>
          <p:cNvCxnSpPr>
            <a:cxnSpLocks/>
            <a:stCxn id="50" idx="2"/>
            <a:endCxn id="126" idx="6"/>
          </p:cNvCxnSpPr>
          <p:nvPr/>
        </p:nvCxnSpPr>
        <p:spPr>
          <a:xfrm flipH="1">
            <a:off x="9674555" y="2604611"/>
            <a:ext cx="370907" cy="726408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B6584B78-A282-0C97-D369-1D0236528BC1}"/>
              </a:ext>
            </a:extLst>
          </p:cNvPr>
          <p:cNvCxnSpPr>
            <a:cxnSpLocks/>
            <a:stCxn id="51" idx="2"/>
            <a:endCxn id="126" idx="6"/>
          </p:cNvCxnSpPr>
          <p:nvPr/>
        </p:nvCxnSpPr>
        <p:spPr>
          <a:xfrm flipH="1" flipV="1">
            <a:off x="9674555" y="3331019"/>
            <a:ext cx="382221" cy="6940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ECFCCD57-7CCF-32CE-E295-34BBFDEEDF0F}"/>
              </a:ext>
            </a:extLst>
          </p:cNvPr>
          <p:cNvCxnSpPr>
            <a:cxnSpLocks/>
            <a:stCxn id="53" idx="2"/>
            <a:endCxn id="126" idx="6"/>
          </p:cNvCxnSpPr>
          <p:nvPr/>
        </p:nvCxnSpPr>
        <p:spPr>
          <a:xfrm flipH="1" flipV="1">
            <a:off x="9674555" y="3331019"/>
            <a:ext cx="382221" cy="86522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98A8D261-88D6-A43C-67C4-DB1C2B84CAD0}"/>
              </a:ext>
            </a:extLst>
          </p:cNvPr>
          <p:cNvCxnSpPr>
            <a:cxnSpLocks/>
            <a:stCxn id="44" idx="6"/>
            <a:endCxn id="126" idx="2"/>
          </p:cNvCxnSpPr>
          <p:nvPr/>
        </p:nvCxnSpPr>
        <p:spPr>
          <a:xfrm>
            <a:off x="9095714" y="1544120"/>
            <a:ext cx="402751" cy="178689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91AB8311-A154-EF82-0839-043EC76EC650}"/>
              </a:ext>
            </a:extLst>
          </p:cNvPr>
          <p:cNvCxnSpPr>
            <a:cxnSpLocks/>
            <a:stCxn id="45" idx="6"/>
            <a:endCxn id="126" idx="2"/>
          </p:cNvCxnSpPr>
          <p:nvPr/>
        </p:nvCxnSpPr>
        <p:spPr>
          <a:xfrm>
            <a:off x="9113513" y="2375654"/>
            <a:ext cx="384952" cy="9553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0E1645A5-16E4-E87E-F095-3D07916BC57C}"/>
              </a:ext>
            </a:extLst>
          </p:cNvPr>
          <p:cNvCxnSpPr>
            <a:cxnSpLocks/>
            <a:stCxn id="80" idx="6"/>
            <a:endCxn id="126" idx="2"/>
          </p:cNvCxnSpPr>
          <p:nvPr/>
        </p:nvCxnSpPr>
        <p:spPr>
          <a:xfrm flipV="1">
            <a:off x="9113513" y="3331019"/>
            <a:ext cx="384952" cy="5701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DCA9049-34B5-55BD-E64F-C5BDD17D1484}"/>
              </a:ext>
            </a:extLst>
          </p:cNvPr>
          <p:cNvCxnSpPr>
            <a:cxnSpLocks/>
            <a:stCxn id="47" idx="6"/>
            <a:endCxn id="126" idx="2"/>
          </p:cNvCxnSpPr>
          <p:nvPr/>
        </p:nvCxnSpPr>
        <p:spPr>
          <a:xfrm flipV="1">
            <a:off x="9122913" y="3331019"/>
            <a:ext cx="375552" cy="11134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6F49CB7C-103C-CE30-DF5F-A896B39E72A8}"/>
              </a:ext>
            </a:extLst>
          </p:cNvPr>
          <p:cNvCxnSpPr>
            <a:cxnSpLocks/>
            <a:stCxn id="46" idx="6"/>
            <a:endCxn id="126" idx="2"/>
          </p:cNvCxnSpPr>
          <p:nvPr/>
        </p:nvCxnSpPr>
        <p:spPr>
          <a:xfrm flipV="1">
            <a:off x="9122913" y="3331019"/>
            <a:ext cx="375552" cy="190499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E5A540-6BEC-A6C5-68CC-466479F86413}"/>
              </a:ext>
            </a:extLst>
          </p:cNvPr>
          <p:cNvCxnSpPr>
            <a:cxnSpLocks/>
            <a:stCxn id="44" idx="2"/>
            <a:endCxn id="36" idx="6"/>
          </p:cNvCxnSpPr>
          <p:nvPr/>
        </p:nvCxnSpPr>
        <p:spPr>
          <a:xfrm flipH="1">
            <a:off x="7636487" y="1544120"/>
            <a:ext cx="761997" cy="1963171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F9E6F46F-0441-EEF2-A05B-4F4581DB8547}"/>
              </a:ext>
            </a:extLst>
          </p:cNvPr>
          <p:cNvCxnSpPr>
            <a:cxnSpLocks/>
            <a:stCxn id="45" idx="2"/>
            <a:endCxn id="36" idx="6"/>
          </p:cNvCxnSpPr>
          <p:nvPr/>
        </p:nvCxnSpPr>
        <p:spPr>
          <a:xfrm flipH="1">
            <a:off x="7636487" y="2375654"/>
            <a:ext cx="779796" cy="1131637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56EB0EF6-21F9-28F1-4D81-16ADB02607C2}"/>
              </a:ext>
            </a:extLst>
          </p:cNvPr>
          <p:cNvCxnSpPr>
            <a:cxnSpLocks/>
            <a:stCxn id="80" idx="2"/>
            <a:endCxn id="36" idx="6"/>
          </p:cNvCxnSpPr>
          <p:nvPr/>
        </p:nvCxnSpPr>
        <p:spPr>
          <a:xfrm flipH="1">
            <a:off x="7636487" y="3388035"/>
            <a:ext cx="779796" cy="11925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E6ADC950-76FE-7104-33FD-4BCB1DFDAE52}"/>
              </a:ext>
            </a:extLst>
          </p:cNvPr>
          <p:cNvCxnSpPr>
            <a:cxnSpLocks/>
            <a:stCxn id="47" idx="2"/>
            <a:endCxn id="36" idx="6"/>
          </p:cNvCxnSpPr>
          <p:nvPr/>
        </p:nvCxnSpPr>
        <p:spPr>
          <a:xfrm flipH="1" flipV="1">
            <a:off x="7636487" y="3507291"/>
            <a:ext cx="789196" cy="93719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D58E2E37-590C-5D06-0F67-16071AD4057B}"/>
              </a:ext>
            </a:extLst>
          </p:cNvPr>
          <p:cNvCxnSpPr>
            <a:cxnSpLocks/>
            <a:stCxn id="46" idx="2"/>
            <a:endCxn id="36" idx="6"/>
          </p:cNvCxnSpPr>
          <p:nvPr/>
        </p:nvCxnSpPr>
        <p:spPr>
          <a:xfrm flipH="1" flipV="1">
            <a:off x="7636487" y="3507291"/>
            <a:ext cx="789196" cy="172872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C9DF1CFB-921B-5DD7-0041-81C01B854456}"/>
              </a:ext>
            </a:extLst>
          </p:cNvPr>
          <p:cNvCxnSpPr>
            <a:cxnSpLocks/>
            <a:stCxn id="69" idx="6"/>
            <a:endCxn id="36" idx="2"/>
          </p:cNvCxnSpPr>
          <p:nvPr/>
        </p:nvCxnSpPr>
        <p:spPr>
          <a:xfrm>
            <a:off x="6859863" y="1221224"/>
            <a:ext cx="612890" cy="228606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1C2E3CB6-E3C8-E87C-6C44-75AF601A42B6}"/>
              </a:ext>
            </a:extLst>
          </p:cNvPr>
          <p:cNvCxnSpPr>
            <a:cxnSpLocks/>
            <a:stCxn id="70" idx="6"/>
            <a:endCxn id="36" idx="2"/>
          </p:cNvCxnSpPr>
          <p:nvPr/>
        </p:nvCxnSpPr>
        <p:spPr>
          <a:xfrm>
            <a:off x="6871177" y="2158484"/>
            <a:ext cx="601576" cy="134880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546EDFB-7F65-5442-3ED0-B68AEB905945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6859863" y="3401621"/>
            <a:ext cx="612890" cy="10567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B4466B67-C091-491E-99BE-4E2C5A90324A}"/>
              </a:ext>
            </a:extLst>
          </p:cNvPr>
          <p:cNvCxnSpPr>
            <a:cxnSpLocks/>
            <a:stCxn id="72" idx="6"/>
            <a:endCxn id="36" idx="2"/>
          </p:cNvCxnSpPr>
          <p:nvPr/>
        </p:nvCxnSpPr>
        <p:spPr>
          <a:xfrm flipV="1">
            <a:off x="6859863" y="3507291"/>
            <a:ext cx="612890" cy="124866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74520598-4136-84A1-2F41-789242156742}"/>
              </a:ext>
            </a:extLst>
          </p:cNvPr>
          <p:cNvCxnSpPr>
            <a:cxnSpLocks/>
            <a:stCxn id="71" idx="6"/>
            <a:endCxn id="36" idx="2"/>
          </p:cNvCxnSpPr>
          <p:nvPr/>
        </p:nvCxnSpPr>
        <p:spPr>
          <a:xfrm flipV="1">
            <a:off x="6859863" y="3507291"/>
            <a:ext cx="612890" cy="214305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8B490B0-BAAB-212F-7A25-06F156C4A034}"/>
              </a:ext>
            </a:extLst>
          </p:cNvPr>
          <p:cNvCxnSpPr>
            <a:cxnSpLocks/>
            <a:stCxn id="35" idx="6"/>
            <a:endCxn id="69" idx="2"/>
          </p:cNvCxnSpPr>
          <p:nvPr/>
        </p:nvCxnSpPr>
        <p:spPr>
          <a:xfrm flipV="1">
            <a:off x="5323431" y="1221224"/>
            <a:ext cx="839202" cy="209311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2FC866D7-48B3-DB7C-2C47-7315EADFE934}"/>
              </a:ext>
            </a:extLst>
          </p:cNvPr>
          <p:cNvCxnSpPr>
            <a:cxnSpLocks/>
            <a:stCxn id="35" idx="5"/>
            <a:endCxn id="70" idx="2"/>
          </p:cNvCxnSpPr>
          <p:nvPr/>
        </p:nvCxnSpPr>
        <p:spPr>
          <a:xfrm flipV="1">
            <a:off x="5296760" y="2158484"/>
            <a:ext cx="877187" cy="1220602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59EE919A-067D-5BA5-2A58-647286D48677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>
            <a:off x="5323431" y="3314342"/>
            <a:ext cx="839202" cy="87279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73F06AD4-641F-5992-39C5-198B7933807A}"/>
              </a:ext>
            </a:extLst>
          </p:cNvPr>
          <p:cNvCxnSpPr>
            <a:cxnSpLocks/>
            <a:stCxn id="35" idx="6"/>
            <a:endCxn id="72" idx="2"/>
          </p:cNvCxnSpPr>
          <p:nvPr/>
        </p:nvCxnSpPr>
        <p:spPr>
          <a:xfrm>
            <a:off x="5323431" y="3314342"/>
            <a:ext cx="839202" cy="1441609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DD0ABBF1-A84C-F4AE-1D80-50EA8146053D}"/>
              </a:ext>
            </a:extLst>
          </p:cNvPr>
          <p:cNvCxnSpPr>
            <a:cxnSpLocks/>
            <a:stCxn id="35" idx="6"/>
            <a:endCxn id="71" idx="2"/>
          </p:cNvCxnSpPr>
          <p:nvPr/>
        </p:nvCxnSpPr>
        <p:spPr>
          <a:xfrm>
            <a:off x="5323431" y="3314342"/>
            <a:ext cx="839202" cy="233600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Ellipse 200">
            <a:extLst>
              <a:ext uri="{FF2B5EF4-FFF2-40B4-BE49-F238E27FC236}">
                <a16:creationId xmlns:a16="http://schemas.microsoft.com/office/drawing/2014/main" id="{D73D6927-218D-FC10-12FB-866E0CF45614}"/>
              </a:ext>
            </a:extLst>
          </p:cNvPr>
          <p:cNvSpPr/>
          <p:nvPr/>
        </p:nvSpPr>
        <p:spPr>
          <a:xfrm>
            <a:off x="1250969" y="3244814"/>
            <a:ext cx="187025" cy="1770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96A5C146-4125-B1C0-65FF-9E05CD315451}"/>
              </a:ext>
            </a:extLst>
          </p:cNvPr>
          <p:cNvCxnSpPr>
            <a:cxnSpLocks/>
            <a:stCxn id="61" idx="3"/>
            <a:endCxn id="201" idx="2"/>
          </p:cNvCxnSpPr>
          <p:nvPr/>
        </p:nvCxnSpPr>
        <p:spPr>
          <a:xfrm flipV="1">
            <a:off x="876083" y="3333349"/>
            <a:ext cx="374886" cy="7095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3B57A2F9-6C66-ADD4-3ABD-3FB2FB31E1D8}"/>
              </a:ext>
            </a:extLst>
          </p:cNvPr>
          <p:cNvCxnSpPr>
            <a:cxnSpLocks/>
            <a:stCxn id="201" idx="6"/>
            <a:endCxn id="5" idx="2"/>
          </p:cNvCxnSpPr>
          <p:nvPr/>
        </p:nvCxnSpPr>
        <p:spPr>
          <a:xfrm flipV="1">
            <a:off x="1437994" y="1221224"/>
            <a:ext cx="606084" cy="211212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5FF3A0C9-CB30-CB42-8214-45DE2F1BAC5D}"/>
              </a:ext>
            </a:extLst>
          </p:cNvPr>
          <p:cNvCxnSpPr>
            <a:cxnSpLocks/>
            <a:stCxn id="201" idx="6"/>
            <a:endCxn id="6" idx="2"/>
          </p:cNvCxnSpPr>
          <p:nvPr/>
        </p:nvCxnSpPr>
        <p:spPr>
          <a:xfrm flipV="1">
            <a:off x="1437994" y="2158484"/>
            <a:ext cx="617398" cy="11748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FA050EB4-F4A3-DC5A-D0A7-4C3BF5BCBE28}"/>
              </a:ext>
            </a:extLst>
          </p:cNvPr>
          <p:cNvCxnSpPr>
            <a:cxnSpLocks/>
            <a:stCxn id="201" idx="6"/>
            <a:endCxn id="25" idx="2"/>
          </p:cNvCxnSpPr>
          <p:nvPr/>
        </p:nvCxnSpPr>
        <p:spPr>
          <a:xfrm>
            <a:off x="1437994" y="3333349"/>
            <a:ext cx="616235" cy="6707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5673B206-54FD-4516-3995-BDF9277E50B4}"/>
              </a:ext>
            </a:extLst>
          </p:cNvPr>
          <p:cNvCxnSpPr>
            <a:cxnSpLocks/>
            <a:stCxn id="201" idx="6"/>
            <a:endCxn id="11" idx="2"/>
          </p:cNvCxnSpPr>
          <p:nvPr/>
        </p:nvCxnSpPr>
        <p:spPr>
          <a:xfrm>
            <a:off x="1437994" y="3333349"/>
            <a:ext cx="606084" cy="142260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>
            <a:extLst>
              <a:ext uri="{FF2B5EF4-FFF2-40B4-BE49-F238E27FC236}">
                <a16:creationId xmlns:a16="http://schemas.microsoft.com/office/drawing/2014/main" id="{A4BBB251-A4B4-D7DC-35AA-6EB7E2A54C40}"/>
              </a:ext>
            </a:extLst>
          </p:cNvPr>
          <p:cNvCxnSpPr>
            <a:cxnSpLocks/>
            <a:stCxn id="201" idx="6"/>
            <a:endCxn id="9" idx="2"/>
          </p:cNvCxnSpPr>
          <p:nvPr/>
        </p:nvCxnSpPr>
        <p:spPr>
          <a:xfrm>
            <a:off x="1437994" y="3333349"/>
            <a:ext cx="606084" cy="231700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0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46CC9E-A363-127F-EA0D-A1B515ECE03C}"/>
              </a:ext>
            </a:extLst>
          </p:cNvPr>
          <p:cNvSpPr/>
          <p:nvPr/>
        </p:nvSpPr>
        <p:spPr>
          <a:xfrm>
            <a:off x="1867182" y="563999"/>
            <a:ext cx="1073650" cy="57035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A998CF5-48C4-C270-9059-0381B1203F7F}"/>
              </a:ext>
            </a:extLst>
          </p:cNvPr>
          <p:cNvSpPr/>
          <p:nvPr/>
        </p:nvSpPr>
        <p:spPr>
          <a:xfrm>
            <a:off x="2044078" y="872609"/>
            <a:ext cx="697230" cy="6972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CB916F-7A38-07C5-F2CA-F5B7AAB7E55F}"/>
              </a:ext>
            </a:extLst>
          </p:cNvPr>
          <p:cNvSpPr/>
          <p:nvPr/>
        </p:nvSpPr>
        <p:spPr>
          <a:xfrm>
            <a:off x="2055392" y="1809869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2EBEE0E-A537-25B9-BE18-EE3BCFE3C0A1}"/>
              </a:ext>
            </a:extLst>
          </p:cNvPr>
          <p:cNvSpPr/>
          <p:nvPr/>
        </p:nvSpPr>
        <p:spPr>
          <a:xfrm>
            <a:off x="2044078" y="5301734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FF854CD-A3B7-3173-720F-0416A87C5ADD}"/>
              </a:ext>
            </a:extLst>
          </p:cNvPr>
          <p:cNvSpPr/>
          <p:nvPr/>
        </p:nvSpPr>
        <p:spPr>
          <a:xfrm>
            <a:off x="2044078" y="440733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85AB688-7E63-1D40-9929-76D71308A244}"/>
              </a:ext>
            </a:extLst>
          </p:cNvPr>
          <p:cNvCxnSpPr>
            <a:cxnSpLocks/>
          </p:cNvCxnSpPr>
          <p:nvPr/>
        </p:nvCxnSpPr>
        <p:spPr>
          <a:xfrm flipV="1">
            <a:off x="3907913" y="3687405"/>
            <a:ext cx="0" cy="304406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98E15ED0-4B67-C459-6F32-20A059659A6B}"/>
              </a:ext>
            </a:extLst>
          </p:cNvPr>
          <p:cNvSpPr/>
          <p:nvPr/>
        </p:nvSpPr>
        <p:spPr>
          <a:xfrm>
            <a:off x="3541831" y="994409"/>
            <a:ext cx="1073650" cy="483489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2E4221-E363-48EC-7024-715BC2E924DD}"/>
              </a:ext>
            </a:extLst>
          </p:cNvPr>
          <p:cNvSpPr/>
          <p:nvPr/>
        </p:nvSpPr>
        <p:spPr>
          <a:xfrm>
            <a:off x="3716582" y="1216579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6C247F-C7FA-79D3-9B7B-045D24B71910}"/>
              </a:ext>
            </a:extLst>
          </p:cNvPr>
          <p:cNvSpPr/>
          <p:nvPr/>
        </p:nvSpPr>
        <p:spPr>
          <a:xfrm>
            <a:off x="3744753" y="200703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1964CCF-3E6B-97F6-137E-1F31A5ECC97F}"/>
              </a:ext>
            </a:extLst>
          </p:cNvPr>
          <p:cNvSpPr/>
          <p:nvPr/>
        </p:nvSpPr>
        <p:spPr>
          <a:xfrm>
            <a:off x="3711698" y="4909902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17E75EE-6E62-E2AC-3A0A-2E43516E6135}"/>
              </a:ext>
            </a:extLst>
          </p:cNvPr>
          <p:cNvSpPr/>
          <p:nvPr/>
        </p:nvSpPr>
        <p:spPr>
          <a:xfrm>
            <a:off x="3730041" y="4108371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CEF67710-84AF-7016-F78C-97AC33F3AB2F}"/>
              </a:ext>
            </a:extLst>
          </p:cNvPr>
          <p:cNvSpPr/>
          <p:nvPr/>
        </p:nvSpPr>
        <p:spPr>
          <a:xfrm>
            <a:off x="8248787" y="912614"/>
            <a:ext cx="1073650" cy="480631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75BEDD0-EFE3-906D-2E6B-357E42D96930}"/>
              </a:ext>
            </a:extLst>
          </p:cNvPr>
          <p:cNvSpPr/>
          <p:nvPr/>
        </p:nvSpPr>
        <p:spPr>
          <a:xfrm>
            <a:off x="8398484" y="1195505"/>
            <a:ext cx="697230" cy="6972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8D441CD-A752-1D32-3761-E6FC44A67679}"/>
              </a:ext>
            </a:extLst>
          </p:cNvPr>
          <p:cNvSpPr/>
          <p:nvPr/>
        </p:nvSpPr>
        <p:spPr>
          <a:xfrm>
            <a:off x="8416283" y="2027039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41628F5-F322-742D-029D-E136B6C86BF3}"/>
              </a:ext>
            </a:extLst>
          </p:cNvPr>
          <p:cNvSpPr/>
          <p:nvPr/>
        </p:nvSpPr>
        <p:spPr>
          <a:xfrm>
            <a:off x="8425683" y="488739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E362F68-67AF-EF19-E471-F9CB471FEB06}"/>
              </a:ext>
            </a:extLst>
          </p:cNvPr>
          <p:cNvSpPr/>
          <p:nvPr/>
        </p:nvSpPr>
        <p:spPr>
          <a:xfrm>
            <a:off x="8425683" y="409586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5F17598-260D-FA6E-9B3B-A79434B827BE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8764898" y="2724269"/>
            <a:ext cx="20714" cy="1371600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D5AA018-5513-1698-8812-26D4EC6F59E1}"/>
              </a:ext>
            </a:extLst>
          </p:cNvPr>
          <p:cNvSpPr/>
          <p:nvPr/>
        </p:nvSpPr>
        <p:spPr>
          <a:xfrm>
            <a:off x="9868566" y="2114550"/>
            <a:ext cx="1073650" cy="257175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830DDA3-0AAE-0650-8716-E1C1706DFC23}"/>
              </a:ext>
            </a:extLst>
          </p:cNvPr>
          <p:cNvSpPr/>
          <p:nvPr/>
        </p:nvSpPr>
        <p:spPr>
          <a:xfrm>
            <a:off x="10045462" y="225599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Cat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C6E266D-20E1-6CCF-E66F-79FBC11C5F9A}"/>
              </a:ext>
            </a:extLst>
          </p:cNvPr>
          <p:cNvSpPr/>
          <p:nvPr/>
        </p:nvSpPr>
        <p:spPr>
          <a:xfrm>
            <a:off x="10056776" y="3051810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Dog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BA12191-BF5D-C7CB-0898-126BD16D1DE6}"/>
              </a:ext>
            </a:extLst>
          </p:cNvPr>
          <p:cNvSpPr/>
          <p:nvPr/>
        </p:nvSpPr>
        <p:spPr>
          <a:xfrm>
            <a:off x="10056776" y="3847624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Other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80EDCE4-2B08-388A-0938-1AFC2A93BC95}"/>
              </a:ext>
            </a:extLst>
          </p:cNvPr>
          <p:cNvSpPr txBox="1"/>
          <p:nvPr/>
        </p:nvSpPr>
        <p:spPr>
          <a:xfrm>
            <a:off x="1897003" y="10562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1F9D035-6936-8920-BFE7-2FCE7309F7CA}"/>
              </a:ext>
            </a:extLst>
          </p:cNvPr>
          <p:cNvSpPr txBox="1"/>
          <p:nvPr/>
        </p:nvSpPr>
        <p:spPr>
          <a:xfrm>
            <a:off x="3639943" y="107691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7662300-EC77-7213-95D4-17B1BE930324}"/>
              </a:ext>
            </a:extLst>
          </p:cNvPr>
          <p:cNvSpPr txBox="1"/>
          <p:nvPr/>
        </p:nvSpPr>
        <p:spPr>
          <a:xfrm>
            <a:off x="10045462" y="105629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0DA6822-7E04-77A6-36B9-7C2784FB7E14}"/>
              </a:ext>
            </a:extLst>
          </p:cNvPr>
          <p:cNvSpPr txBox="1"/>
          <p:nvPr/>
        </p:nvSpPr>
        <p:spPr>
          <a:xfrm>
            <a:off x="8320634" y="105629"/>
            <a:ext cx="107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N-1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77C28479-8C85-24AB-EE70-79574EA8E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76"/>
          <a:stretch/>
        </p:blipFill>
        <p:spPr>
          <a:xfrm>
            <a:off x="106217" y="2999249"/>
            <a:ext cx="769866" cy="810100"/>
          </a:xfrm>
          <a:prstGeom prst="rect">
            <a:avLst/>
          </a:prstGeom>
        </p:spPr>
      </p:pic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4903990D-F882-66CF-1C45-CB58176EAADF}"/>
              </a:ext>
            </a:extLst>
          </p:cNvPr>
          <p:cNvSpPr/>
          <p:nvPr/>
        </p:nvSpPr>
        <p:spPr>
          <a:xfrm>
            <a:off x="5943134" y="548640"/>
            <a:ext cx="1073650" cy="57035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73854CA-7C1A-A3CC-5CBA-822144F73EE6}"/>
              </a:ext>
            </a:extLst>
          </p:cNvPr>
          <p:cNvSpPr/>
          <p:nvPr/>
        </p:nvSpPr>
        <p:spPr>
          <a:xfrm>
            <a:off x="6162633" y="87260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013FF8A-5CA4-E03B-16FF-A6F3DA47080B}"/>
              </a:ext>
            </a:extLst>
          </p:cNvPr>
          <p:cNvSpPr/>
          <p:nvPr/>
        </p:nvSpPr>
        <p:spPr>
          <a:xfrm>
            <a:off x="6173947" y="180986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2A19BAC-F9E1-6D63-5101-91F6826FC51B}"/>
              </a:ext>
            </a:extLst>
          </p:cNvPr>
          <p:cNvSpPr/>
          <p:nvPr/>
        </p:nvSpPr>
        <p:spPr>
          <a:xfrm>
            <a:off x="6162633" y="5301734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2210093-F12B-F63B-CE19-27FB7003D807}"/>
              </a:ext>
            </a:extLst>
          </p:cNvPr>
          <p:cNvSpPr/>
          <p:nvPr/>
        </p:nvSpPr>
        <p:spPr>
          <a:xfrm>
            <a:off x="6162633" y="4407336"/>
            <a:ext cx="697230" cy="6972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A3396F0-1895-D0F3-4D88-1AF232F9FB16}"/>
              </a:ext>
            </a:extLst>
          </p:cNvPr>
          <p:cNvSpPr txBox="1"/>
          <p:nvPr/>
        </p:nvSpPr>
        <p:spPr>
          <a:xfrm>
            <a:off x="6015558" y="110728"/>
            <a:ext cx="91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…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8A0B249-295B-B1E9-22A6-0C4B20AFBB16}"/>
              </a:ext>
            </a:extLst>
          </p:cNvPr>
          <p:cNvSpPr/>
          <p:nvPr/>
        </p:nvSpPr>
        <p:spPr>
          <a:xfrm>
            <a:off x="3125367" y="3399052"/>
            <a:ext cx="169635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76AA704-117E-0220-ED0B-E6442A62CC8E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2741308" y="1221224"/>
            <a:ext cx="384059" cy="226403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531E01B-BFA3-0B73-05BD-A326F9456CA4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2752622" y="2158484"/>
            <a:ext cx="372745" cy="132677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69E1AF1-BD43-7DD8-6853-912A4FB68F35}"/>
              </a:ext>
            </a:extLst>
          </p:cNvPr>
          <p:cNvCxnSpPr>
            <a:cxnSpLocks/>
            <a:stCxn id="11" idx="6"/>
            <a:endCxn id="2" idx="2"/>
          </p:cNvCxnSpPr>
          <p:nvPr/>
        </p:nvCxnSpPr>
        <p:spPr>
          <a:xfrm flipV="1">
            <a:off x="2741308" y="3485257"/>
            <a:ext cx="384059" cy="1270694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158B5D8-B83E-8538-1ECB-D005D1E64720}"/>
              </a:ext>
            </a:extLst>
          </p:cNvPr>
          <p:cNvCxnSpPr>
            <a:cxnSpLocks/>
          </p:cNvCxnSpPr>
          <p:nvPr/>
        </p:nvCxnSpPr>
        <p:spPr>
          <a:xfrm flipV="1">
            <a:off x="2784031" y="3419155"/>
            <a:ext cx="341336" cy="219557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C4F54FC9-9FBD-3B96-72BC-902603DFD039}"/>
              </a:ext>
            </a:extLst>
          </p:cNvPr>
          <p:cNvSpPr/>
          <p:nvPr/>
        </p:nvSpPr>
        <p:spPr>
          <a:xfrm>
            <a:off x="2054229" y="3051810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0360635-369E-BA46-EEF3-6A70CB268E0D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V="1">
            <a:off x="2392693" y="2507099"/>
            <a:ext cx="11314" cy="1900237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B08C4F1-1EF4-93E9-12D3-C2BEBCAA02D5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6511248" y="2507099"/>
            <a:ext cx="11314" cy="1900237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54AD5CB8-CA89-9D66-16BA-FCCC15BC7F7A}"/>
              </a:ext>
            </a:extLst>
          </p:cNvPr>
          <p:cNvSpPr/>
          <p:nvPr/>
        </p:nvSpPr>
        <p:spPr>
          <a:xfrm>
            <a:off x="6162633" y="3053006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3C58D16-BE66-18AD-C3BE-BCB98BA67168}"/>
              </a:ext>
            </a:extLst>
          </p:cNvPr>
          <p:cNvSpPr/>
          <p:nvPr/>
        </p:nvSpPr>
        <p:spPr>
          <a:xfrm>
            <a:off x="5141309" y="3222779"/>
            <a:ext cx="182122" cy="18312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878757B-95B0-D53E-92AA-E30D443D0BE6}"/>
              </a:ext>
            </a:extLst>
          </p:cNvPr>
          <p:cNvSpPr/>
          <p:nvPr/>
        </p:nvSpPr>
        <p:spPr>
          <a:xfrm>
            <a:off x="7472753" y="3421086"/>
            <a:ext cx="163734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5314303-DEB1-6F44-9CE5-B17F4A2096D4}"/>
              </a:ext>
            </a:extLst>
          </p:cNvPr>
          <p:cNvCxnSpPr>
            <a:cxnSpLocks/>
            <a:stCxn id="25" idx="6"/>
            <a:endCxn id="2" idx="2"/>
          </p:cNvCxnSpPr>
          <p:nvPr/>
        </p:nvCxnSpPr>
        <p:spPr>
          <a:xfrm>
            <a:off x="2751459" y="3400425"/>
            <a:ext cx="373908" cy="8483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990F53FD-8289-4114-5BE0-5FA0E8235EFD}"/>
              </a:ext>
            </a:extLst>
          </p:cNvPr>
          <p:cNvSpPr/>
          <p:nvPr/>
        </p:nvSpPr>
        <p:spPr>
          <a:xfrm>
            <a:off x="3729139" y="305041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B555E51B-59F2-AB1A-0D0B-E65F30043D75}"/>
              </a:ext>
            </a:extLst>
          </p:cNvPr>
          <p:cNvCxnSpPr>
            <a:cxnSpLocks/>
          </p:cNvCxnSpPr>
          <p:nvPr/>
        </p:nvCxnSpPr>
        <p:spPr>
          <a:xfrm flipV="1">
            <a:off x="4078656" y="2693249"/>
            <a:ext cx="14712" cy="1404105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827BF562-0AEA-7C32-30B3-FEC1BE3D74D1}"/>
              </a:ext>
            </a:extLst>
          </p:cNvPr>
          <p:cNvSpPr/>
          <p:nvPr/>
        </p:nvSpPr>
        <p:spPr>
          <a:xfrm>
            <a:off x="8416283" y="3039420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39C8CC0-AE65-8D58-71B2-707B2A5F882C}"/>
              </a:ext>
            </a:extLst>
          </p:cNvPr>
          <p:cNvCxnSpPr>
            <a:cxnSpLocks/>
            <a:stCxn id="38" idx="2"/>
            <a:endCxn id="2" idx="6"/>
          </p:cNvCxnSpPr>
          <p:nvPr/>
        </p:nvCxnSpPr>
        <p:spPr>
          <a:xfrm flipH="1">
            <a:off x="3295002" y="1565194"/>
            <a:ext cx="421580" cy="192006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BD67309-993A-9EC6-F612-0D580192C156}"/>
              </a:ext>
            </a:extLst>
          </p:cNvPr>
          <p:cNvCxnSpPr>
            <a:cxnSpLocks/>
            <a:stCxn id="39" idx="2"/>
            <a:endCxn id="2" idx="6"/>
          </p:cNvCxnSpPr>
          <p:nvPr/>
        </p:nvCxnSpPr>
        <p:spPr>
          <a:xfrm flipH="1">
            <a:off x="3295002" y="2355651"/>
            <a:ext cx="449751" cy="112960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03BC482-8CA6-ED96-D5E6-929C001CF336}"/>
              </a:ext>
            </a:extLst>
          </p:cNvPr>
          <p:cNvCxnSpPr>
            <a:cxnSpLocks/>
            <a:stCxn id="2" idx="6"/>
            <a:endCxn id="76" idx="2"/>
          </p:cNvCxnSpPr>
          <p:nvPr/>
        </p:nvCxnSpPr>
        <p:spPr>
          <a:xfrm flipV="1">
            <a:off x="3295002" y="3399031"/>
            <a:ext cx="434137" cy="8622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EBCB0B3-6DDE-CA68-7223-A4D33C6132A4}"/>
              </a:ext>
            </a:extLst>
          </p:cNvPr>
          <p:cNvCxnSpPr>
            <a:cxnSpLocks/>
            <a:stCxn id="2" idx="6"/>
            <a:endCxn id="41" idx="2"/>
          </p:cNvCxnSpPr>
          <p:nvPr/>
        </p:nvCxnSpPr>
        <p:spPr>
          <a:xfrm>
            <a:off x="3295002" y="3485257"/>
            <a:ext cx="435039" cy="97172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2834F35-EF27-2450-A874-EA5A10C56BB1}"/>
              </a:ext>
            </a:extLst>
          </p:cNvPr>
          <p:cNvCxnSpPr>
            <a:cxnSpLocks/>
            <a:stCxn id="35" idx="2"/>
            <a:endCxn id="38" idx="6"/>
          </p:cNvCxnSpPr>
          <p:nvPr/>
        </p:nvCxnSpPr>
        <p:spPr>
          <a:xfrm flipH="1" flipV="1">
            <a:off x="4413812" y="1565194"/>
            <a:ext cx="727497" cy="1749148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47407BB-5C4F-89C4-89C5-20BF52E6E509}"/>
              </a:ext>
            </a:extLst>
          </p:cNvPr>
          <p:cNvCxnSpPr>
            <a:cxnSpLocks/>
            <a:stCxn id="2" idx="6"/>
            <a:endCxn id="40" idx="2"/>
          </p:cNvCxnSpPr>
          <p:nvPr/>
        </p:nvCxnSpPr>
        <p:spPr>
          <a:xfrm>
            <a:off x="3295002" y="3485257"/>
            <a:ext cx="416696" cy="177326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F8089AAB-B3AC-6918-4370-5B3147AC2373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 flipV="1">
            <a:off x="4441983" y="2355651"/>
            <a:ext cx="699326" cy="958691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8CF860-F534-2430-46BE-18A76B5C634B}"/>
              </a:ext>
            </a:extLst>
          </p:cNvPr>
          <p:cNvCxnSpPr>
            <a:cxnSpLocks/>
            <a:stCxn id="35" idx="2"/>
            <a:endCxn id="76" idx="6"/>
          </p:cNvCxnSpPr>
          <p:nvPr/>
        </p:nvCxnSpPr>
        <p:spPr>
          <a:xfrm flipH="1">
            <a:off x="4426369" y="3314342"/>
            <a:ext cx="714940" cy="8468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DB043DD3-20EA-6D2C-CA68-426437DD5178}"/>
              </a:ext>
            </a:extLst>
          </p:cNvPr>
          <p:cNvCxnSpPr>
            <a:cxnSpLocks/>
            <a:stCxn id="35" idx="2"/>
            <a:endCxn id="41" idx="6"/>
          </p:cNvCxnSpPr>
          <p:nvPr/>
        </p:nvCxnSpPr>
        <p:spPr>
          <a:xfrm flipH="1">
            <a:off x="4427271" y="3314342"/>
            <a:ext cx="714038" cy="1142644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0EE77F57-8F55-31F7-E9A1-CE13E3D463DB}"/>
              </a:ext>
            </a:extLst>
          </p:cNvPr>
          <p:cNvCxnSpPr>
            <a:cxnSpLocks/>
            <a:stCxn id="35" idx="2"/>
            <a:endCxn id="40" idx="6"/>
          </p:cNvCxnSpPr>
          <p:nvPr/>
        </p:nvCxnSpPr>
        <p:spPr>
          <a:xfrm flipH="1">
            <a:off x="4408928" y="3314342"/>
            <a:ext cx="732381" cy="194417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EB4E929F-A1BB-8850-E3F1-F0F3EA2F2396}"/>
              </a:ext>
            </a:extLst>
          </p:cNvPr>
          <p:cNvSpPr/>
          <p:nvPr/>
        </p:nvSpPr>
        <p:spPr>
          <a:xfrm>
            <a:off x="9498465" y="3244814"/>
            <a:ext cx="176090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988C016-27BD-1472-1752-8F1E5CE3A729}"/>
              </a:ext>
            </a:extLst>
          </p:cNvPr>
          <p:cNvCxnSpPr>
            <a:cxnSpLocks/>
            <a:stCxn id="50" idx="2"/>
            <a:endCxn id="126" idx="6"/>
          </p:cNvCxnSpPr>
          <p:nvPr/>
        </p:nvCxnSpPr>
        <p:spPr>
          <a:xfrm flipH="1">
            <a:off x="9674555" y="2604611"/>
            <a:ext cx="370907" cy="726408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B6584B78-A282-0C97-D369-1D0236528BC1}"/>
              </a:ext>
            </a:extLst>
          </p:cNvPr>
          <p:cNvCxnSpPr>
            <a:cxnSpLocks/>
            <a:stCxn id="51" idx="2"/>
            <a:endCxn id="126" idx="6"/>
          </p:cNvCxnSpPr>
          <p:nvPr/>
        </p:nvCxnSpPr>
        <p:spPr>
          <a:xfrm flipH="1" flipV="1">
            <a:off x="9674555" y="3331019"/>
            <a:ext cx="382221" cy="6940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ECFCCD57-7CCF-32CE-E295-34BBFDEEDF0F}"/>
              </a:ext>
            </a:extLst>
          </p:cNvPr>
          <p:cNvCxnSpPr>
            <a:cxnSpLocks/>
            <a:stCxn id="53" idx="2"/>
            <a:endCxn id="126" idx="6"/>
          </p:cNvCxnSpPr>
          <p:nvPr/>
        </p:nvCxnSpPr>
        <p:spPr>
          <a:xfrm flipH="1" flipV="1">
            <a:off x="9674555" y="3331019"/>
            <a:ext cx="382221" cy="86522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98A8D261-88D6-A43C-67C4-DB1C2B84CAD0}"/>
              </a:ext>
            </a:extLst>
          </p:cNvPr>
          <p:cNvCxnSpPr>
            <a:cxnSpLocks/>
            <a:stCxn id="44" idx="6"/>
            <a:endCxn id="126" idx="2"/>
          </p:cNvCxnSpPr>
          <p:nvPr/>
        </p:nvCxnSpPr>
        <p:spPr>
          <a:xfrm>
            <a:off x="9095714" y="1544120"/>
            <a:ext cx="402751" cy="178689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91AB8311-A154-EF82-0839-043EC76EC650}"/>
              </a:ext>
            </a:extLst>
          </p:cNvPr>
          <p:cNvCxnSpPr>
            <a:cxnSpLocks/>
            <a:stCxn id="45" idx="6"/>
            <a:endCxn id="126" idx="2"/>
          </p:cNvCxnSpPr>
          <p:nvPr/>
        </p:nvCxnSpPr>
        <p:spPr>
          <a:xfrm>
            <a:off x="9113513" y="2375654"/>
            <a:ext cx="384952" cy="9553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0E1645A5-16E4-E87E-F095-3D07916BC57C}"/>
              </a:ext>
            </a:extLst>
          </p:cNvPr>
          <p:cNvCxnSpPr>
            <a:cxnSpLocks/>
            <a:stCxn id="80" idx="6"/>
            <a:endCxn id="126" idx="2"/>
          </p:cNvCxnSpPr>
          <p:nvPr/>
        </p:nvCxnSpPr>
        <p:spPr>
          <a:xfrm flipV="1">
            <a:off x="9113513" y="3331019"/>
            <a:ext cx="384952" cy="5701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DCA9049-34B5-55BD-E64F-C5BDD17D1484}"/>
              </a:ext>
            </a:extLst>
          </p:cNvPr>
          <p:cNvCxnSpPr>
            <a:cxnSpLocks/>
            <a:stCxn id="47" idx="6"/>
            <a:endCxn id="126" idx="2"/>
          </p:cNvCxnSpPr>
          <p:nvPr/>
        </p:nvCxnSpPr>
        <p:spPr>
          <a:xfrm flipV="1">
            <a:off x="9122913" y="3331019"/>
            <a:ext cx="375552" cy="11134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6F49CB7C-103C-CE30-DF5F-A896B39E72A8}"/>
              </a:ext>
            </a:extLst>
          </p:cNvPr>
          <p:cNvCxnSpPr>
            <a:cxnSpLocks/>
            <a:stCxn id="46" idx="6"/>
            <a:endCxn id="126" idx="2"/>
          </p:cNvCxnSpPr>
          <p:nvPr/>
        </p:nvCxnSpPr>
        <p:spPr>
          <a:xfrm flipV="1">
            <a:off x="9122913" y="3331019"/>
            <a:ext cx="375552" cy="190499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E5A540-6BEC-A6C5-68CC-466479F86413}"/>
              </a:ext>
            </a:extLst>
          </p:cNvPr>
          <p:cNvCxnSpPr>
            <a:cxnSpLocks/>
            <a:stCxn id="44" idx="2"/>
            <a:endCxn id="36" idx="6"/>
          </p:cNvCxnSpPr>
          <p:nvPr/>
        </p:nvCxnSpPr>
        <p:spPr>
          <a:xfrm flipH="1">
            <a:off x="7636487" y="1544120"/>
            <a:ext cx="761997" cy="1963171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F9E6F46F-0441-EEF2-A05B-4F4581DB8547}"/>
              </a:ext>
            </a:extLst>
          </p:cNvPr>
          <p:cNvCxnSpPr>
            <a:cxnSpLocks/>
            <a:stCxn id="45" idx="2"/>
            <a:endCxn id="36" idx="6"/>
          </p:cNvCxnSpPr>
          <p:nvPr/>
        </p:nvCxnSpPr>
        <p:spPr>
          <a:xfrm flipH="1">
            <a:off x="7636487" y="2375654"/>
            <a:ext cx="779796" cy="1131637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56EB0EF6-21F9-28F1-4D81-16ADB02607C2}"/>
              </a:ext>
            </a:extLst>
          </p:cNvPr>
          <p:cNvCxnSpPr>
            <a:cxnSpLocks/>
            <a:stCxn id="80" idx="2"/>
            <a:endCxn id="36" idx="6"/>
          </p:cNvCxnSpPr>
          <p:nvPr/>
        </p:nvCxnSpPr>
        <p:spPr>
          <a:xfrm flipH="1">
            <a:off x="7636487" y="3388035"/>
            <a:ext cx="779796" cy="11925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E6ADC950-76FE-7104-33FD-4BCB1DFDAE52}"/>
              </a:ext>
            </a:extLst>
          </p:cNvPr>
          <p:cNvCxnSpPr>
            <a:cxnSpLocks/>
            <a:stCxn id="47" idx="2"/>
            <a:endCxn id="36" idx="6"/>
          </p:cNvCxnSpPr>
          <p:nvPr/>
        </p:nvCxnSpPr>
        <p:spPr>
          <a:xfrm flipH="1" flipV="1">
            <a:off x="7636487" y="3507291"/>
            <a:ext cx="789196" cy="93719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D58E2E37-590C-5D06-0F67-16071AD4057B}"/>
              </a:ext>
            </a:extLst>
          </p:cNvPr>
          <p:cNvCxnSpPr>
            <a:cxnSpLocks/>
            <a:stCxn id="46" idx="2"/>
            <a:endCxn id="36" idx="6"/>
          </p:cNvCxnSpPr>
          <p:nvPr/>
        </p:nvCxnSpPr>
        <p:spPr>
          <a:xfrm flipH="1" flipV="1">
            <a:off x="7636487" y="3507291"/>
            <a:ext cx="789196" cy="172872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C9DF1CFB-921B-5DD7-0041-81C01B854456}"/>
              </a:ext>
            </a:extLst>
          </p:cNvPr>
          <p:cNvCxnSpPr>
            <a:cxnSpLocks/>
            <a:stCxn id="69" idx="6"/>
            <a:endCxn id="36" idx="2"/>
          </p:cNvCxnSpPr>
          <p:nvPr/>
        </p:nvCxnSpPr>
        <p:spPr>
          <a:xfrm>
            <a:off x="6859863" y="1221224"/>
            <a:ext cx="612890" cy="228606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1C2E3CB6-E3C8-E87C-6C44-75AF601A42B6}"/>
              </a:ext>
            </a:extLst>
          </p:cNvPr>
          <p:cNvCxnSpPr>
            <a:cxnSpLocks/>
            <a:stCxn id="70" idx="6"/>
            <a:endCxn id="36" idx="2"/>
          </p:cNvCxnSpPr>
          <p:nvPr/>
        </p:nvCxnSpPr>
        <p:spPr>
          <a:xfrm>
            <a:off x="6871177" y="2158484"/>
            <a:ext cx="601576" cy="134880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546EDFB-7F65-5442-3ED0-B68AEB905945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6859863" y="3401621"/>
            <a:ext cx="612890" cy="10567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B4466B67-C091-491E-99BE-4E2C5A90324A}"/>
              </a:ext>
            </a:extLst>
          </p:cNvPr>
          <p:cNvCxnSpPr>
            <a:cxnSpLocks/>
            <a:stCxn id="72" idx="6"/>
            <a:endCxn id="36" idx="2"/>
          </p:cNvCxnSpPr>
          <p:nvPr/>
        </p:nvCxnSpPr>
        <p:spPr>
          <a:xfrm flipV="1">
            <a:off x="6859863" y="3507291"/>
            <a:ext cx="612890" cy="124866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74520598-4136-84A1-2F41-789242156742}"/>
              </a:ext>
            </a:extLst>
          </p:cNvPr>
          <p:cNvCxnSpPr>
            <a:cxnSpLocks/>
            <a:stCxn id="71" idx="6"/>
            <a:endCxn id="36" idx="2"/>
          </p:cNvCxnSpPr>
          <p:nvPr/>
        </p:nvCxnSpPr>
        <p:spPr>
          <a:xfrm flipV="1">
            <a:off x="6859863" y="3507291"/>
            <a:ext cx="612890" cy="214305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8B490B0-BAAB-212F-7A25-06F156C4A034}"/>
              </a:ext>
            </a:extLst>
          </p:cNvPr>
          <p:cNvCxnSpPr>
            <a:cxnSpLocks/>
            <a:stCxn id="35" idx="6"/>
            <a:endCxn id="69" idx="2"/>
          </p:cNvCxnSpPr>
          <p:nvPr/>
        </p:nvCxnSpPr>
        <p:spPr>
          <a:xfrm flipV="1">
            <a:off x="5323431" y="1221224"/>
            <a:ext cx="839202" cy="209311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2FC866D7-48B3-DB7C-2C47-7315EADFE934}"/>
              </a:ext>
            </a:extLst>
          </p:cNvPr>
          <p:cNvCxnSpPr>
            <a:cxnSpLocks/>
            <a:stCxn id="35" idx="5"/>
            <a:endCxn id="70" idx="2"/>
          </p:cNvCxnSpPr>
          <p:nvPr/>
        </p:nvCxnSpPr>
        <p:spPr>
          <a:xfrm flipV="1">
            <a:off x="5296760" y="2158484"/>
            <a:ext cx="877187" cy="1220602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59EE919A-067D-5BA5-2A58-647286D48677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>
            <a:off x="5323431" y="3314342"/>
            <a:ext cx="839202" cy="87279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73F06AD4-641F-5992-39C5-198B7933807A}"/>
              </a:ext>
            </a:extLst>
          </p:cNvPr>
          <p:cNvCxnSpPr>
            <a:cxnSpLocks/>
            <a:stCxn id="35" idx="6"/>
            <a:endCxn id="72" idx="2"/>
          </p:cNvCxnSpPr>
          <p:nvPr/>
        </p:nvCxnSpPr>
        <p:spPr>
          <a:xfrm>
            <a:off x="5323431" y="3314342"/>
            <a:ext cx="839202" cy="1441609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DD0ABBF1-A84C-F4AE-1D80-50EA8146053D}"/>
              </a:ext>
            </a:extLst>
          </p:cNvPr>
          <p:cNvCxnSpPr>
            <a:cxnSpLocks/>
            <a:stCxn id="35" idx="6"/>
            <a:endCxn id="71" idx="2"/>
          </p:cNvCxnSpPr>
          <p:nvPr/>
        </p:nvCxnSpPr>
        <p:spPr>
          <a:xfrm>
            <a:off x="5323431" y="3314342"/>
            <a:ext cx="839202" cy="233600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Ellipse 200">
            <a:extLst>
              <a:ext uri="{FF2B5EF4-FFF2-40B4-BE49-F238E27FC236}">
                <a16:creationId xmlns:a16="http://schemas.microsoft.com/office/drawing/2014/main" id="{D73D6927-218D-FC10-12FB-866E0CF45614}"/>
              </a:ext>
            </a:extLst>
          </p:cNvPr>
          <p:cNvSpPr/>
          <p:nvPr/>
        </p:nvSpPr>
        <p:spPr>
          <a:xfrm>
            <a:off x="1250969" y="3244814"/>
            <a:ext cx="187025" cy="1770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96A5C146-4125-B1C0-65FF-9E05CD315451}"/>
              </a:ext>
            </a:extLst>
          </p:cNvPr>
          <p:cNvCxnSpPr>
            <a:cxnSpLocks/>
            <a:stCxn id="61" idx="3"/>
            <a:endCxn id="201" idx="2"/>
          </p:cNvCxnSpPr>
          <p:nvPr/>
        </p:nvCxnSpPr>
        <p:spPr>
          <a:xfrm flipV="1">
            <a:off x="876083" y="3333349"/>
            <a:ext cx="374886" cy="7095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3B57A2F9-6C66-ADD4-3ABD-3FB2FB31E1D8}"/>
              </a:ext>
            </a:extLst>
          </p:cNvPr>
          <p:cNvCxnSpPr>
            <a:cxnSpLocks/>
            <a:stCxn id="201" idx="6"/>
            <a:endCxn id="5" idx="2"/>
          </p:cNvCxnSpPr>
          <p:nvPr/>
        </p:nvCxnSpPr>
        <p:spPr>
          <a:xfrm flipV="1">
            <a:off x="1437994" y="1221224"/>
            <a:ext cx="606084" cy="211212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5FF3A0C9-CB30-CB42-8214-45DE2F1BAC5D}"/>
              </a:ext>
            </a:extLst>
          </p:cNvPr>
          <p:cNvCxnSpPr>
            <a:cxnSpLocks/>
            <a:stCxn id="201" idx="6"/>
            <a:endCxn id="6" idx="2"/>
          </p:cNvCxnSpPr>
          <p:nvPr/>
        </p:nvCxnSpPr>
        <p:spPr>
          <a:xfrm flipV="1">
            <a:off x="1437994" y="2158484"/>
            <a:ext cx="617398" cy="11748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FA050EB4-F4A3-DC5A-D0A7-4C3BF5BCBE28}"/>
              </a:ext>
            </a:extLst>
          </p:cNvPr>
          <p:cNvCxnSpPr>
            <a:cxnSpLocks/>
          </p:cNvCxnSpPr>
          <p:nvPr/>
        </p:nvCxnSpPr>
        <p:spPr>
          <a:xfrm>
            <a:off x="1437994" y="3355383"/>
            <a:ext cx="616235" cy="6707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5673B206-54FD-4516-3995-BDF9277E50B4}"/>
              </a:ext>
            </a:extLst>
          </p:cNvPr>
          <p:cNvCxnSpPr>
            <a:cxnSpLocks/>
            <a:stCxn id="201" idx="6"/>
            <a:endCxn id="11" idx="2"/>
          </p:cNvCxnSpPr>
          <p:nvPr/>
        </p:nvCxnSpPr>
        <p:spPr>
          <a:xfrm>
            <a:off x="1437994" y="3333349"/>
            <a:ext cx="606084" cy="142260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>
            <a:extLst>
              <a:ext uri="{FF2B5EF4-FFF2-40B4-BE49-F238E27FC236}">
                <a16:creationId xmlns:a16="http://schemas.microsoft.com/office/drawing/2014/main" id="{A4BBB251-A4B4-D7DC-35AA-6EB7E2A54C40}"/>
              </a:ext>
            </a:extLst>
          </p:cNvPr>
          <p:cNvCxnSpPr>
            <a:cxnSpLocks/>
            <a:stCxn id="201" idx="6"/>
            <a:endCxn id="9" idx="2"/>
          </p:cNvCxnSpPr>
          <p:nvPr/>
        </p:nvCxnSpPr>
        <p:spPr>
          <a:xfrm>
            <a:off x="1437994" y="3333349"/>
            <a:ext cx="606084" cy="231700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46CC9E-A363-127F-EA0D-A1B515ECE03C}"/>
              </a:ext>
            </a:extLst>
          </p:cNvPr>
          <p:cNvSpPr/>
          <p:nvPr/>
        </p:nvSpPr>
        <p:spPr>
          <a:xfrm>
            <a:off x="3036678" y="1779986"/>
            <a:ext cx="743816" cy="30164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Layer 1</a:t>
            </a:r>
            <a:br>
              <a:rPr lang="fr-FR" dirty="0"/>
            </a:br>
            <a:r>
              <a:rPr lang="fr-FR" dirty="0"/>
              <a:t>Data transformation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90E1E29-69D3-20D6-B1AF-9CB48F257F77}"/>
              </a:ext>
            </a:extLst>
          </p:cNvPr>
          <p:cNvSpPr/>
          <p:nvPr/>
        </p:nvSpPr>
        <p:spPr>
          <a:xfrm>
            <a:off x="4017177" y="2158998"/>
            <a:ext cx="743816" cy="225845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Layer 2</a:t>
            </a:r>
            <a:br>
              <a:rPr lang="fr-FR" dirty="0"/>
            </a:br>
            <a:r>
              <a:rPr lang="fr-FR" dirty="0"/>
              <a:t>Data transformation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48C532A-400A-428F-BDDA-0E220FA0FBFA}"/>
              </a:ext>
            </a:extLst>
          </p:cNvPr>
          <p:cNvSpPr/>
          <p:nvPr/>
        </p:nvSpPr>
        <p:spPr>
          <a:xfrm>
            <a:off x="5330993" y="1779985"/>
            <a:ext cx="743816" cy="30164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Layer …</a:t>
            </a:r>
            <a:br>
              <a:rPr lang="fr-FR" dirty="0"/>
            </a:br>
            <a:r>
              <a:rPr lang="fr-FR" dirty="0"/>
              <a:t>Data transformation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A701C0-6D6B-437A-F5EE-3C45A05F15C5}"/>
              </a:ext>
            </a:extLst>
          </p:cNvPr>
          <p:cNvSpPr/>
          <p:nvPr/>
        </p:nvSpPr>
        <p:spPr>
          <a:xfrm>
            <a:off x="6644810" y="2158997"/>
            <a:ext cx="743816" cy="225845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Layer  N-1</a:t>
            </a:r>
          </a:p>
          <a:p>
            <a:pPr algn="ctr"/>
            <a:r>
              <a:rPr lang="fr-FR" dirty="0"/>
              <a:t>Data transformation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3C95259-4749-BBE7-9FA3-542A92480102}"/>
              </a:ext>
            </a:extLst>
          </p:cNvPr>
          <p:cNvSpPr/>
          <p:nvPr/>
        </p:nvSpPr>
        <p:spPr>
          <a:xfrm>
            <a:off x="7603275" y="2621860"/>
            <a:ext cx="743816" cy="13327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Layer N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96487AA-51A1-BBAF-3C2F-0F79D832B1E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780494" y="3288227"/>
            <a:ext cx="236683" cy="1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0B769A4-2846-5CAA-DE1A-AA198FD43C29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388626" y="3288226"/>
            <a:ext cx="214649" cy="0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6FBCBB9-921E-903D-D061-A3A761A2F2A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074809" y="3288226"/>
            <a:ext cx="570001" cy="1"/>
          </a:xfrm>
          <a:prstGeom prst="line">
            <a:avLst/>
          </a:prstGeom>
          <a:ln w="25400">
            <a:solidFill>
              <a:srgbClr val="7030A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6377A0A-BC9E-E487-A945-F2C9991E1B8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0993" y="3288227"/>
            <a:ext cx="570000" cy="0"/>
          </a:xfrm>
          <a:prstGeom prst="line">
            <a:avLst/>
          </a:prstGeom>
          <a:ln w="25400">
            <a:solidFill>
              <a:srgbClr val="7030A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3C1242-3CCE-7E9A-AAB0-01E964825ECA}"/>
              </a:ext>
            </a:extLst>
          </p:cNvPr>
          <p:cNvSpPr/>
          <p:nvPr/>
        </p:nvSpPr>
        <p:spPr>
          <a:xfrm>
            <a:off x="501445" y="2029929"/>
            <a:ext cx="2005070" cy="25165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E3CC948-5DBB-8A1A-39AF-B8DB20DD9AF2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506515" y="3288226"/>
            <a:ext cx="530163" cy="2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4F8D65F6-4374-7105-2671-771E18330CC7}"/>
              </a:ext>
            </a:extLst>
          </p:cNvPr>
          <p:cNvSpPr/>
          <p:nvPr/>
        </p:nvSpPr>
        <p:spPr>
          <a:xfrm>
            <a:off x="8802274" y="2621859"/>
            <a:ext cx="914596" cy="13327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Predictions</a:t>
            </a:r>
            <a:r>
              <a:rPr lang="fr-FR" dirty="0"/>
              <a:t> 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522995B-371B-D894-0CCD-1478F28A2C9F}"/>
              </a:ext>
            </a:extLst>
          </p:cNvPr>
          <p:cNvSpPr/>
          <p:nvPr/>
        </p:nvSpPr>
        <p:spPr>
          <a:xfrm>
            <a:off x="8802274" y="983653"/>
            <a:ext cx="914596" cy="13327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dirty="0" err="1"/>
              <a:t>Groudtruth</a:t>
            </a:r>
            <a:endParaRPr lang="fr-FR" dirty="0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B46E20BA-DE00-D060-6E54-98D769FB4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76"/>
          <a:stretch/>
        </p:blipFill>
        <p:spPr>
          <a:xfrm>
            <a:off x="637271" y="2216810"/>
            <a:ext cx="567229" cy="596873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8DE5D6AB-3A35-6C54-BE64-19F8B883C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7" t="-9530" b="-1"/>
          <a:stretch/>
        </p:blipFill>
        <p:spPr>
          <a:xfrm>
            <a:off x="1801870" y="2297457"/>
            <a:ext cx="567229" cy="596873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3A1F2C0-2F80-73A3-4E02-0B19A74BCD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692"/>
          <a:stretch/>
        </p:blipFill>
        <p:spPr>
          <a:xfrm>
            <a:off x="873151" y="2962841"/>
            <a:ext cx="567229" cy="654392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EF882EA7-1133-1E0E-A717-8E1C6E9F92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904" b="42336"/>
          <a:stretch/>
        </p:blipFill>
        <p:spPr>
          <a:xfrm>
            <a:off x="1662410" y="3390565"/>
            <a:ext cx="663784" cy="600596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0B1778F9-4D35-7A3B-71A5-6A902AE79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48" y="3766392"/>
            <a:ext cx="743817" cy="727420"/>
          </a:xfrm>
          <a:prstGeom prst="rect">
            <a:avLst/>
          </a:prstGeom>
        </p:spPr>
      </p:pic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58E36CE4-50F1-C4E6-58F7-1489522EF15A}"/>
              </a:ext>
            </a:extLst>
          </p:cNvPr>
          <p:cNvCxnSpPr>
            <a:cxnSpLocks/>
            <a:stCxn id="14" idx="3"/>
            <a:endCxn id="54" idx="1"/>
          </p:cNvCxnSpPr>
          <p:nvPr/>
        </p:nvCxnSpPr>
        <p:spPr>
          <a:xfrm flipV="1">
            <a:off x="8347091" y="3288225"/>
            <a:ext cx="455183" cy="1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759803A4-D55F-E99C-187A-D91D955DEC32}"/>
              </a:ext>
            </a:extLst>
          </p:cNvPr>
          <p:cNvCxnSpPr>
            <a:cxnSpLocks/>
            <a:stCxn id="14" idx="3"/>
            <a:endCxn id="58" idx="1"/>
          </p:cNvCxnSpPr>
          <p:nvPr/>
        </p:nvCxnSpPr>
        <p:spPr>
          <a:xfrm flipV="1">
            <a:off x="8347091" y="1650019"/>
            <a:ext cx="455183" cy="1638207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194B20B-2E91-4F3C-1F81-7C70A569B36F}"/>
              </a:ext>
            </a:extLst>
          </p:cNvPr>
          <p:cNvSpPr/>
          <p:nvPr/>
        </p:nvSpPr>
        <p:spPr>
          <a:xfrm>
            <a:off x="10231248" y="2757194"/>
            <a:ext cx="733800" cy="1052801"/>
          </a:xfrm>
          <a:prstGeom prst="roundRect">
            <a:avLst/>
          </a:prstGeom>
          <a:solidFill>
            <a:srgbClr val="DC1ACE"/>
          </a:solidFill>
          <a:ln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62D6659-86CC-E98B-F3A9-9D02A14F6763}"/>
              </a:ext>
            </a:extLst>
          </p:cNvPr>
          <p:cNvSpPr/>
          <p:nvPr/>
        </p:nvSpPr>
        <p:spPr>
          <a:xfrm>
            <a:off x="11182711" y="2824156"/>
            <a:ext cx="733800" cy="928137"/>
          </a:xfrm>
          <a:prstGeom prst="roundRect">
            <a:avLst/>
          </a:prstGeom>
          <a:solidFill>
            <a:srgbClr val="EC62E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Loss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Score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F6B2CF6-93BA-14B0-6761-ECE2E484A192}"/>
              </a:ext>
            </a:extLst>
          </p:cNvPr>
          <p:cNvCxnSpPr>
            <a:cxnSpLocks/>
            <a:stCxn id="54" idx="3"/>
            <a:endCxn id="87" idx="1"/>
          </p:cNvCxnSpPr>
          <p:nvPr/>
        </p:nvCxnSpPr>
        <p:spPr>
          <a:xfrm flipV="1">
            <a:off x="9716870" y="3283595"/>
            <a:ext cx="514378" cy="4630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81697736-9DE8-0804-4E38-A99126DF5FC5}"/>
              </a:ext>
            </a:extLst>
          </p:cNvPr>
          <p:cNvCxnSpPr>
            <a:cxnSpLocks/>
            <a:stCxn id="58" idx="3"/>
            <a:endCxn id="87" idx="1"/>
          </p:cNvCxnSpPr>
          <p:nvPr/>
        </p:nvCxnSpPr>
        <p:spPr>
          <a:xfrm>
            <a:off x="9716870" y="1650019"/>
            <a:ext cx="514378" cy="1633576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EC0B329-ECFC-104C-601E-0287918CD9A5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10965048" y="3283595"/>
            <a:ext cx="217663" cy="4630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33358163-B963-D900-EA9D-490531ED1D31}"/>
              </a:ext>
            </a:extLst>
          </p:cNvPr>
          <p:cNvCxnSpPr>
            <a:cxnSpLocks/>
            <a:stCxn id="89" idx="2"/>
            <a:endCxn id="117" idx="3"/>
          </p:cNvCxnSpPr>
          <p:nvPr/>
        </p:nvCxnSpPr>
        <p:spPr>
          <a:xfrm flipH="1">
            <a:off x="9974059" y="3752293"/>
            <a:ext cx="1575552" cy="1921394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0163B73D-524B-D580-31EA-251C09AFC016}"/>
              </a:ext>
            </a:extLst>
          </p:cNvPr>
          <p:cNvSpPr/>
          <p:nvPr/>
        </p:nvSpPr>
        <p:spPr>
          <a:xfrm>
            <a:off x="9059463" y="5007321"/>
            <a:ext cx="914596" cy="133273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Optimizer</a:t>
            </a:r>
            <a:endParaRPr lang="fr-FR" dirty="0"/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F0E00F92-ACE6-31F2-A91A-FB9F6C99BF9B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3389727" y="5673687"/>
            <a:ext cx="5669736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93204DD7-75FE-E6A7-ABAB-A4436F8B131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408586" y="4796469"/>
            <a:ext cx="0" cy="87258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710046D7-431E-C6F6-1CC9-E0E64102112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702901" y="4796468"/>
            <a:ext cx="0" cy="872586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1BD39C38-D937-18B0-9EAE-95240E9A62E6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89085" y="4417456"/>
            <a:ext cx="0" cy="126086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CBD91CC3-EAD7-E2D2-A7D8-7C59591C67D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016718" y="4417455"/>
            <a:ext cx="0" cy="125159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A098AB55-B123-5E19-397F-FEAED24A00B6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7975183" y="3954592"/>
            <a:ext cx="8740" cy="1714462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ZoneTexte 149">
            <a:extLst>
              <a:ext uri="{FF2B5EF4-FFF2-40B4-BE49-F238E27FC236}">
                <a16:creationId xmlns:a16="http://schemas.microsoft.com/office/drawing/2014/main" id="{B7C532CE-5293-A2F6-B326-876FFBAF5603}"/>
              </a:ext>
            </a:extLst>
          </p:cNvPr>
          <p:cNvSpPr txBox="1"/>
          <p:nvPr/>
        </p:nvSpPr>
        <p:spPr>
          <a:xfrm>
            <a:off x="5047065" y="5743639"/>
            <a:ext cx="159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Update </a:t>
            </a:r>
            <a:r>
              <a:rPr lang="fr-FR" dirty="0" err="1"/>
              <a:t>Weight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63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A5A1954-2A88-47F0-B020-5533179232CD}"/>
              </a:ext>
            </a:extLst>
          </p:cNvPr>
          <p:cNvCxnSpPr>
            <a:cxnSpLocks/>
          </p:cNvCxnSpPr>
          <p:nvPr/>
        </p:nvCxnSpPr>
        <p:spPr>
          <a:xfrm flipV="1">
            <a:off x="1363886" y="635000"/>
            <a:ext cx="0" cy="4673600"/>
          </a:xfrm>
          <a:prstGeom prst="line">
            <a:avLst/>
          </a:prstGeom>
          <a:ln w="508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C9FF6F2-9296-BC5A-0B45-2FE8F1EAA6F5}"/>
              </a:ext>
            </a:extLst>
          </p:cNvPr>
          <p:cNvCxnSpPr>
            <a:cxnSpLocks/>
          </p:cNvCxnSpPr>
          <p:nvPr/>
        </p:nvCxnSpPr>
        <p:spPr>
          <a:xfrm>
            <a:off x="1363886" y="5308600"/>
            <a:ext cx="9570814" cy="0"/>
          </a:xfrm>
          <a:prstGeom prst="line">
            <a:avLst/>
          </a:prstGeom>
          <a:ln w="508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15CE605-A378-84A7-A061-BC82F82FC37E}"/>
              </a:ext>
            </a:extLst>
          </p:cNvPr>
          <p:cNvSpPr txBox="1"/>
          <p:nvPr/>
        </p:nvSpPr>
        <p:spPr>
          <a:xfrm rot="16200000">
            <a:off x="-221225" y="2164860"/>
            <a:ext cx="2088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Loss</a:t>
            </a:r>
            <a:r>
              <a:rPr lang="fr-FR" sz="3600" dirty="0"/>
              <a:t> value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8292BB-6CDD-1016-9638-E15B0D646A25}"/>
              </a:ext>
            </a:extLst>
          </p:cNvPr>
          <p:cNvSpPr txBox="1"/>
          <p:nvPr/>
        </p:nvSpPr>
        <p:spPr>
          <a:xfrm>
            <a:off x="8379043" y="5724991"/>
            <a:ext cx="3418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Parameters</a:t>
            </a:r>
            <a:r>
              <a:rPr lang="fr-FR" sz="3600" dirty="0"/>
              <a:t> value</a:t>
            </a: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1BBA26C2-BBD7-80A4-10D7-5326D28C2CF8}"/>
              </a:ext>
            </a:extLst>
          </p:cNvPr>
          <p:cNvSpPr/>
          <p:nvPr/>
        </p:nvSpPr>
        <p:spPr>
          <a:xfrm>
            <a:off x="1363886" y="1394651"/>
            <a:ext cx="6091012" cy="2832100"/>
          </a:xfrm>
          <a:custGeom>
            <a:avLst/>
            <a:gdLst>
              <a:gd name="connsiteX0" fmla="*/ 0 w 10947400"/>
              <a:gd name="connsiteY0" fmla="*/ 0 h 2832100"/>
              <a:gd name="connsiteX1" fmla="*/ 4470400 w 10947400"/>
              <a:gd name="connsiteY1" fmla="*/ 2222500 h 2832100"/>
              <a:gd name="connsiteX2" fmla="*/ 7264400 w 10947400"/>
              <a:gd name="connsiteY2" fmla="*/ 1320800 h 2832100"/>
              <a:gd name="connsiteX3" fmla="*/ 10947400 w 10947400"/>
              <a:gd name="connsiteY3" fmla="*/ 283210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7400" h="2832100">
                <a:moveTo>
                  <a:pt x="0" y="0"/>
                </a:moveTo>
                <a:cubicBezTo>
                  <a:pt x="1629833" y="1001183"/>
                  <a:pt x="3259667" y="2002367"/>
                  <a:pt x="4470400" y="2222500"/>
                </a:cubicBezTo>
                <a:cubicBezTo>
                  <a:pt x="5681133" y="2442633"/>
                  <a:pt x="6184900" y="1219200"/>
                  <a:pt x="7264400" y="1320800"/>
                </a:cubicBezTo>
                <a:cubicBezTo>
                  <a:pt x="8343900" y="1422400"/>
                  <a:pt x="10085917" y="2791883"/>
                  <a:pt x="10947400" y="283210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48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S">
      <a:dk1>
        <a:srgbClr val="2D293E"/>
      </a:dk1>
      <a:lt1>
        <a:srgbClr val="FFFFFF"/>
      </a:lt1>
      <a:dk2>
        <a:srgbClr val="44546A"/>
      </a:dk2>
      <a:lt2>
        <a:srgbClr val="FDFEFF"/>
      </a:lt2>
      <a:accent1>
        <a:srgbClr val="FE6C45"/>
      </a:accent1>
      <a:accent2>
        <a:srgbClr val="0DBBD6"/>
      </a:accent2>
      <a:accent3>
        <a:srgbClr val="FEE9D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E0F011240A094E827BA56BE9109944" ma:contentTypeVersion="13" ma:contentTypeDescription="Create a new document." ma:contentTypeScope="" ma:versionID="5dc1144dd420c1d8a9ebf51c7358c8f0">
  <xsd:schema xmlns:xsd="http://www.w3.org/2001/XMLSchema" xmlns:xs="http://www.w3.org/2001/XMLSchema" xmlns:p="http://schemas.microsoft.com/office/2006/metadata/properties" xmlns:ns3="03cb9dc2-e9ea-44ac-afed-001b6fad4f36" xmlns:ns4="d0879fa5-f2db-41a7-8861-4a44e7ee3b24" targetNamespace="http://schemas.microsoft.com/office/2006/metadata/properties" ma:root="true" ma:fieldsID="6dda18631f78ef64168f1da1c53d30ff" ns3:_="" ns4:_="">
    <xsd:import namespace="03cb9dc2-e9ea-44ac-afed-001b6fad4f36"/>
    <xsd:import namespace="d0879fa5-f2db-41a7-8861-4a44e7ee3b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9dc2-e9ea-44ac-afed-001b6fad4f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79fa5-f2db-41a7-8861-4a44e7ee3b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3cb9dc2-e9ea-44ac-afed-001b6fad4f36">
      <UserInfo>
        <DisplayName>LEMARCHAND THOMAS</DisplayName>
        <AccountId>16</AccountId>
        <AccountType/>
      </UserInfo>
      <UserInfo>
        <DisplayName>CHERVET Guillaume</DisplayName>
        <AccountId>84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5D7AB42-0DA9-4407-9B22-92C435FE7C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C7657-97CD-4958-88DD-F8AC87258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b9dc2-e9ea-44ac-afed-001b6fad4f36"/>
    <ds:schemaRef ds:uri="d0879fa5-f2db-41a7-8861-4a44e7ee3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22BBC0-3E7A-472B-9CC6-34C5EA434DE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d0879fa5-f2db-41a7-8861-4a44e7ee3b24"/>
    <ds:schemaRef ds:uri="03cb9dc2-e9ea-44ac-afed-001b6fad4f3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27894</TotalTime>
  <Words>228</Words>
  <Application>Microsoft Office PowerPoint</Application>
  <PresentationFormat>Grand écran</PresentationFormat>
  <Paragraphs>83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Thème Office</vt:lpstr>
      <vt:lpstr>MLOps minutes</vt:lpstr>
      <vt:lpstr>Présentation PowerPoint</vt:lpstr>
      <vt:lpstr>Rank-1 tensors</vt:lpstr>
      <vt:lpstr>Rank-2 tensors</vt:lpstr>
      <vt:lpstr>Rank-3 tensors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LEMARCHAND THOMAS</dc:creator>
  <cp:lastModifiedBy>Guillaume Chervet</cp:lastModifiedBy>
  <cp:revision>1214</cp:revision>
  <dcterms:created xsi:type="dcterms:W3CDTF">2020-11-18T10:41:47Z</dcterms:created>
  <dcterms:modified xsi:type="dcterms:W3CDTF">2024-04-07T12:48:08Z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0x0101003BE0F011240A094E827BA56BE9109944</vt:lpwstr>
  </property>
  <property fmtid="{D5CDD505-2E9C-101B-9397-08002B2CF9AE}" pid="3" name="MSIP_Label_65722654-0696-4b8f-bb0e-68bcd3f909d4_Enabled">
    <vt:lpwstr>true</vt:lpwstr>
  </property>
  <property fmtid="{D5CDD505-2E9C-101B-9397-08002B2CF9AE}" pid="4" name="MSIP_Label_65722654-0696-4b8f-bb0e-68bcd3f909d4_SetDate">
    <vt:lpwstr>2023-04-06T14:28:52Z</vt:lpwstr>
  </property>
  <property fmtid="{D5CDD505-2E9C-101B-9397-08002B2CF9AE}" pid="5" name="MSIP_Label_65722654-0696-4b8f-bb0e-68bcd3f909d4_Method">
    <vt:lpwstr>Privileged</vt:lpwstr>
  </property>
  <property fmtid="{D5CDD505-2E9C-101B-9397-08002B2CF9AE}" pid="6" name="MSIP_Label_65722654-0696-4b8f-bb0e-68bcd3f909d4_Name">
    <vt:lpwstr>AFA Public</vt:lpwstr>
  </property>
  <property fmtid="{D5CDD505-2E9C-101B-9397-08002B2CF9AE}" pid="7" name="MSIP_Label_65722654-0696-4b8f-bb0e-68bcd3f909d4_SiteId">
    <vt:lpwstr>396b38cc-aa65-492b-bb0e-3d94ed25a97b</vt:lpwstr>
  </property>
  <property fmtid="{D5CDD505-2E9C-101B-9397-08002B2CF9AE}" pid="8" name="MSIP_Label_65722654-0696-4b8f-bb0e-68bcd3f909d4_ActionId">
    <vt:lpwstr>dd3d3399-2bb6-4c22-988e-9a46251d2e66</vt:lpwstr>
  </property>
  <property fmtid="{D5CDD505-2E9C-101B-9397-08002B2CF9AE}" pid="9" name="MSIP_Label_65722654-0696-4b8f-bb0e-68bcd3f909d4_ContentBits">
    <vt:lpwstr>3</vt:lpwstr>
  </property>
</Properties>
</file>