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9" r:id="rId4"/>
    <p:sldId id="271" r:id="rId5"/>
    <p:sldId id="272" r:id="rId6"/>
    <p:sldId id="270" r:id="rId7"/>
    <p:sldId id="261" r:id="rId8"/>
    <p:sldId id="266" r:id="rId9"/>
    <p:sldId id="268" r:id="rId10"/>
    <p:sldId id="265" r:id="rId11"/>
    <p:sldId id="264" r:id="rId12"/>
    <p:sldId id="27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599"/>
    <a:srgbClr val="47A3A1"/>
    <a:srgbClr val="3A8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60"/>
  </p:normalViewPr>
  <p:slideViewPr>
    <p:cSldViewPr snapToGrid="0">
      <p:cViewPr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37CC9-0B3C-4F39-9D24-DD7D7ACB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4AECB-253D-444A-AD94-1FCAB0B8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A78C4-8D25-4CC3-816F-D43EF375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E632A-DDC7-4190-8400-2748403F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354BF-42C5-4292-AAD8-D33FC79A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8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98813-56E4-4610-AAA7-43F180AF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7AEB5-8B87-439A-929B-F033BDF4D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4B578-7A21-41A6-93A9-0589C52E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48E85-B8D9-46D9-AEE3-19CDF661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76193-EAE6-4CDA-9546-328E275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50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934783-AFF1-4F80-B903-E45A14B71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92F477-E00E-4471-AB82-1F7877DB9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FD1FF-B9C4-4367-A283-89F64AED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8D81C-5986-412D-BDCB-3670AC37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3273F-B240-41B8-A6E3-0B25E8A1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4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C9202-F422-412C-81A7-F833219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F4418B-5025-4138-ADBC-E1AD9D80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B857E-AF0F-4793-B4B8-1754DB29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44C6E7-8989-40AA-8E86-627D69AB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E0C7FA-4E09-44D7-846A-693E7708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EAA53-2DAA-412D-AEAD-AAD8C3CD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03E6CE-462D-40C8-A17F-07B34F84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24E4D3-0814-416C-9D72-E12AFEB3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0DAAC-FEDF-4FC7-960B-FCDE7FB3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40EAB-98E4-4604-A363-25E48331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26254-B08F-4F81-A8AD-0566EDD7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68160-19BE-4653-B171-1712CA587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CB7B66-2CDD-4371-8724-8BDE350EC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9725F0-AF1A-4071-9B15-04EC7F3A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B8BEC9-D361-470D-8875-CC97F5A8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A8201-2421-4674-9877-55AC2942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03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BE8DE-ED15-48FF-9E64-5A0AA169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F499BE-CD33-4225-8376-93BFC35F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E2252-22F9-4694-B01F-5EA8050A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DE6511-C79C-43CD-BB92-F83FCB8E2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7FF482-868D-4819-A260-1F509C81D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75FD37-EC7B-423D-B50C-7D945D6E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940451-D9B5-4ACC-9896-E3A96E57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5427FF-BDA8-4A35-AB77-AB462AD5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8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CC157-37B8-404D-A35E-54FB8D2A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B83137-8A9E-41D9-9DA5-B064A912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667CDA-5732-4B5B-9A4F-D4D1950F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0640DF-F339-46EA-809C-34F6A60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4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0C4EBA-8704-425D-AEC3-373BDE5A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F66EC5-914C-44E4-BD94-74635125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4654E4-A425-4BCD-88DC-E956AA5E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50E4-5A34-4AFD-A64D-F2C8E589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1016F-8CF0-48F2-A0A0-7B78E840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88A4B0-4B0F-4C2A-B8B6-3EE526D68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F21BD4-6CEC-409A-9399-3A0737F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1FDEF-676F-482C-9F50-C07E654B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9A4B1-9E60-485E-91DB-E9D02925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4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4A9AE-2A92-49C9-9CBF-6F081B4E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541F5A-163B-49BC-9785-3E2992535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25F087-3D3A-4672-B65F-7EBB6D21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2448F-A638-4D97-9AFA-33F92200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CF811D-6F98-4F9F-A7AA-16FFFA8F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18980-D7BE-4FD2-A2BF-FA8948C3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42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A47529-54CB-4A26-8232-96B07137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EEFA9C-5145-4E06-88C7-827A61D2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E8D1AD-1C60-45E0-AF36-14D8ADC5A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68ED-5D89-455D-BBC2-27B161925E43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112B3-701E-4821-8EE4-F3F1B0704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A9D4A-F1F5-45C7-A775-F33A498CA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32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5184960-491B-43AD-9682-E9E67DBFD9AA}"/>
              </a:ext>
            </a:extLst>
          </p:cNvPr>
          <p:cNvSpPr txBox="1"/>
          <p:nvPr/>
        </p:nvSpPr>
        <p:spPr>
          <a:xfrm>
            <a:off x="2667700" y="2573785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 4.8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514A3F0-630A-411D-94DB-29071C99331A}"/>
              </a:ext>
            </a:extLst>
          </p:cNvPr>
          <p:cNvSpPr txBox="1"/>
          <p:nvPr/>
        </p:nvSpPr>
        <p:spPr>
          <a:xfrm>
            <a:off x="2241334" y="2573785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473038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23A127-A13B-4CDE-A6A0-EEF717DAFA6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2AF290-C57A-4C2D-9C18-E26E70550730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B6401F-B57B-451A-8ED9-2866DC21794B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65" name="Triangle isocèle 64">
            <a:extLst>
              <a:ext uri="{FF2B5EF4-FFF2-40B4-BE49-F238E27FC236}">
                <a16:creationId xmlns:a16="http://schemas.microsoft.com/office/drawing/2014/main" id="{94B45F5F-CFEB-4386-BBBC-B8F0ABB807F5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riangle isocèle 66">
            <a:extLst>
              <a:ext uri="{FF2B5EF4-FFF2-40B4-BE49-F238E27FC236}">
                <a16:creationId xmlns:a16="http://schemas.microsoft.com/office/drawing/2014/main" id="{AD11EEC9-E8DC-48D9-949B-3E6555A0B5F2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555968-C62A-4FED-9A93-6D03D15C2F8D}"/>
              </a:ext>
            </a:extLst>
          </p:cNvPr>
          <p:cNvSpPr txBox="1"/>
          <p:nvPr/>
        </p:nvSpPr>
        <p:spPr>
          <a:xfrm>
            <a:off x="69792" y="2564568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1.0 Framework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43624AB-F1C5-4DC8-913F-7317B8F6CC7E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9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EA8538F-EA81-4DCF-9901-B887BE6296F7}"/>
              </a:ext>
            </a:extLst>
          </p:cNvPr>
          <p:cNvSpPr/>
          <p:nvPr/>
        </p:nvSpPr>
        <p:spPr>
          <a:xfrm>
            <a:off x="6367011" y="1767483"/>
            <a:ext cx="5681102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8" y="656666"/>
            <a:ext cx="4432043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50282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949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822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758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067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695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97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2043" h="868774">
                <a:moveTo>
                  <a:pt x="0" y="0"/>
                </a:moveTo>
                <a:lnTo>
                  <a:pt x="3991448" y="0"/>
                </a:lnTo>
                <a:lnTo>
                  <a:pt x="4249726" y="163164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757D65-2460-4E25-B1DE-BD418A0B3350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EF3C0E-1D24-4CB5-99E1-9072D9AF1570}"/>
              </a:ext>
            </a:extLst>
          </p:cNvPr>
          <p:cNvSpPr txBox="1"/>
          <p:nvPr/>
        </p:nvSpPr>
        <p:spPr>
          <a:xfrm>
            <a:off x="6415581" y="25620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5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33E6CB-3A12-466B-A3B3-07844FAF7438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8" name="Picture 8" descr="Tux — Wikipédia">
            <a:extLst>
              <a:ext uri="{FF2B5EF4-FFF2-40B4-BE49-F238E27FC236}">
                <a16:creationId xmlns:a16="http://schemas.microsoft.com/office/drawing/2014/main" id="{5692B159-2667-48EA-AAA2-47EB1087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91D2958-2308-48A5-9CAE-CD59865B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WebAssembly — Wikipédia">
            <a:extLst>
              <a:ext uri="{FF2B5EF4-FFF2-40B4-BE49-F238E27FC236}">
                <a16:creationId xmlns:a16="http://schemas.microsoft.com/office/drawing/2014/main" id="{41B99F97-E946-4A61-B16A-E201383B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Formation Apple Mac OS X">
            <a:extLst>
              <a:ext uri="{FF2B5EF4-FFF2-40B4-BE49-F238E27FC236}">
                <a16:creationId xmlns:a16="http://schemas.microsoft.com/office/drawing/2014/main" id="{93F95A6D-9493-4FBD-A8DC-882FFE2B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49680782-69EA-433C-83FD-713DFDB98220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501031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64" name="Flèche : droite 54">
            <a:extLst>
              <a:ext uri="{FF2B5EF4-FFF2-40B4-BE49-F238E27FC236}">
                <a16:creationId xmlns:a16="http://schemas.microsoft.com/office/drawing/2014/main" id="{80001269-47A3-4368-9E5B-8F8159B315E6}"/>
              </a:ext>
            </a:extLst>
          </p:cNvPr>
          <p:cNvSpPr/>
          <p:nvPr/>
        </p:nvSpPr>
        <p:spPr>
          <a:xfrm>
            <a:off x="4535720" y="567977"/>
            <a:ext cx="3237487" cy="878152"/>
          </a:xfrm>
          <a:custGeom>
            <a:avLst/>
            <a:gdLst>
              <a:gd name="connsiteX0" fmla="*/ 0 w 2512322"/>
              <a:gd name="connsiteY0" fmla="*/ 210208 h 840830"/>
              <a:gd name="connsiteX1" fmla="*/ 2091907 w 2512322"/>
              <a:gd name="connsiteY1" fmla="*/ 210208 h 840830"/>
              <a:gd name="connsiteX2" fmla="*/ 2091907 w 2512322"/>
              <a:gd name="connsiteY2" fmla="*/ 0 h 840830"/>
              <a:gd name="connsiteX3" fmla="*/ 2512322 w 2512322"/>
              <a:gd name="connsiteY3" fmla="*/ 420415 h 840830"/>
              <a:gd name="connsiteX4" fmla="*/ 2091907 w 2512322"/>
              <a:gd name="connsiteY4" fmla="*/ 840830 h 840830"/>
              <a:gd name="connsiteX5" fmla="*/ 2091907 w 2512322"/>
              <a:gd name="connsiteY5" fmla="*/ 630623 h 840830"/>
              <a:gd name="connsiteX6" fmla="*/ 0 w 2512322"/>
              <a:gd name="connsiteY6" fmla="*/ 630623 h 840830"/>
              <a:gd name="connsiteX7" fmla="*/ 0 w 2512322"/>
              <a:gd name="connsiteY7" fmla="*/ 210208 h 840830"/>
              <a:gd name="connsiteX0" fmla="*/ 0 w 2092444"/>
              <a:gd name="connsiteY0" fmla="*/ 210208 h 840830"/>
              <a:gd name="connsiteX1" fmla="*/ 2091907 w 2092444"/>
              <a:gd name="connsiteY1" fmla="*/ 210208 h 840830"/>
              <a:gd name="connsiteX2" fmla="*/ 2091907 w 2092444"/>
              <a:gd name="connsiteY2" fmla="*/ 0 h 840830"/>
              <a:gd name="connsiteX3" fmla="*/ 2092444 w 2092444"/>
              <a:gd name="connsiteY3" fmla="*/ 439076 h 840830"/>
              <a:gd name="connsiteX4" fmla="*/ 2091907 w 2092444"/>
              <a:gd name="connsiteY4" fmla="*/ 840830 h 840830"/>
              <a:gd name="connsiteX5" fmla="*/ 2091907 w 2092444"/>
              <a:gd name="connsiteY5" fmla="*/ 630623 h 840830"/>
              <a:gd name="connsiteX6" fmla="*/ 0 w 2092444"/>
              <a:gd name="connsiteY6" fmla="*/ 630623 h 840830"/>
              <a:gd name="connsiteX7" fmla="*/ 0 w 2092444"/>
              <a:gd name="connsiteY7" fmla="*/ 210208 h 840830"/>
              <a:gd name="connsiteX0" fmla="*/ 0 w 2332580"/>
              <a:gd name="connsiteY0" fmla="*/ 210208 h 840830"/>
              <a:gd name="connsiteX1" fmla="*/ 2091907 w 2332580"/>
              <a:gd name="connsiteY1" fmla="*/ 210208 h 840830"/>
              <a:gd name="connsiteX2" fmla="*/ 2091907 w 2332580"/>
              <a:gd name="connsiteY2" fmla="*/ 0 h 840830"/>
              <a:gd name="connsiteX3" fmla="*/ 2332580 w 2332580"/>
              <a:gd name="connsiteY3" fmla="*/ 644349 h 840830"/>
              <a:gd name="connsiteX4" fmla="*/ 2091907 w 2332580"/>
              <a:gd name="connsiteY4" fmla="*/ 840830 h 840830"/>
              <a:gd name="connsiteX5" fmla="*/ 2091907 w 2332580"/>
              <a:gd name="connsiteY5" fmla="*/ 630623 h 840830"/>
              <a:gd name="connsiteX6" fmla="*/ 0 w 2332580"/>
              <a:gd name="connsiteY6" fmla="*/ 630623 h 840830"/>
              <a:gd name="connsiteX7" fmla="*/ 0 w 2332580"/>
              <a:gd name="connsiteY7" fmla="*/ 210208 h 840830"/>
              <a:gd name="connsiteX0" fmla="*/ 0 w 2332580"/>
              <a:gd name="connsiteY0" fmla="*/ 210208 h 850160"/>
              <a:gd name="connsiteX1" fmla="*/ 2091907 w 2332580"/>
              <a:gd name="connsiteY1" fmla="*/ 210208 h 850160"/>
              <a:gd name="connsiteX2" fmla="*/ 2091907 w 2332580"/>
              <a:gd name="connsiteY2" fmla="*/ 0 h 850160"/>
              <a:gd name="connsiteX3" fmla="*/ 2332580 w 2332580"/>
              <a:gd name="connsiteY3" fmla="*/ 644349 h 850160"/>
              <a:gd name="connsiteX4" fmla="*/ 2270294 w 2332580"/>
              <a:gd name="connsiteY4" fmla="*/ 850160 h 850160"/>
              <a:gd name="connsiteX5" fmla="*/ 2091907 w 2332580"/>
              <a:gd name="connsiteY5" fmla="*/ 630623 h 850160"/>
              <a:gd name="connsiteX6" fmla="*/ 0 w 2332580"/>
              <a:gd name="connsiteY6" fmla="*/ 630623 h 850160"/>
              <a:gd name="connsiteX7" fmla="*/ 0 w 2332580"/>
              <a:gd name="connsiteY7" fmla="*/ 210208 h 850160"/>
              <a:gd name="connsiteX0" fmla="*/ 0 w 2386932"/>
              <a:gd name="connsiteY0" fmla="*/ 0 h 639952"/>
              <a:gd name="connsiteX1" fmla="*/ 2091907 w 2386932"/>
              <a:gd name="connsiteY1" fmla="*/ 0 h 639952"/>
              <a:gd name="connsiteX2" fmla="*/ 2386932 w 2386932"/>
              <a:gd name="connsiteY2" fmla="*/ 358959 h 639952"/>
              <a:gd name="connsiteX3" fmla="*/ 2332580 w 2386932"/>
              <a:gd name="connsiteY3" fmla="*/ 434141 h 639952"/>
              <a:gd name="connsiteX4" fmla="*/ 2270294 w 2386932"/>
              <a:gd name="connsiteY4" fmla="*/ 639952 h 639952"/>
              <a:gd name="connsiteX5" fmla="*/ 2091907 w 2386932"/>
              <a:gd name="connsiteY5" fmla="*/ 420415 h 639952"/>
              <a:gd name="connsiteX6" fmla="*/ 0 w 2386932"/>
              <a:gd name="connsiteY6" fmla="*/ 420415 h 639952"/>
              <a:gd name="connsiteX7" fmla="*/ 0 w 2386932"/>
              <a:gd name="connsiteY7" fmla="*/ 0 h 639952"/>
              <a:gd name="connsiteX0" fmla="*/ 0 w 2332580"/>
              <a:gd name="connsiteY0" fmla="*/ 228870 h 868822"/>
              <a:gd name="connsiteX1" fmla="*/ 2091907 w 2332580"/>
              <a:gd name="connsiteY1" fmla="*/ 228870 h 868822"/>
              <a:gd name="connsiteX2" fmla="*/ 2085046 w 2332580"/>
              <a:gd name="connsiteY2" fmla="*/ 0 h 868822"/>
              <a:gd name="connsiteX3" fmla="*/ 2332580 w 2332580"/>
              <a:gd name="connsiteY3" fmla="*/ 663011 h 868822"/>
              <a:gd name="connsiteX4" fmla="*/ 2270294 w 2332580"/>
              <a:gd name="connsiteY4" fmla="*/ 868822 h 868822"/>
              <a:gd name="connsiteX5" fmla="*/ 2091907 w 2332580"/>
              <a:gd name="connsiteY5" fmla="*/ 649285 h 868822"/>
              <a:gd name="connsiteX6" fmla="*/ 0 w 2332580"/>
              <a:gd name="connsiteY6" fmla="*/ 649285 h 868822"/>
              <a:gd name="connsiteX7" fmla="*/ 0 w 2332580"/>
              <a:gd name="connsiteY7" fmla="*/ 228870 h 868822"/>
              <a:gd name="connsiteX0" fmla="*/ 0 w 2332580"/>
              <a:gd name="connsiteY0" fmla="*/ 228870 h 878152"/>
              <a:gd name="connsiteX1" fmla="*/ 2091907 w 2332580"/>
              <a:gd name="connsiteY1" fmla="*/ 228870 h 878152"/>
              <a:gd name="connsiteX2" fmla="*/ 2085046 w 2332580"/>
              <a:gd name="connsiteY2" fmla="*/ 0 h 878152"/>
              <a:gd name="connsiteX3" fmla="*/ 2332580 w 2332580"/>
              <a:gd name="connsiteY3" fmla="*/ 663011 h 878152"/>
              <a:gd name="connsiteX4" fmla="*/ 2091907 w 2332580"/>
              <a:gd name="connsiteY4" fmla="*/ 878152 h 878152"/>
              <a:gd name="connsiteX5" fmla="*/ 2091907 w 2332580"/>
              <a:gd name="connsiteY5" fmla="*/ 649285 h 878152"/>
              <a:gd name="connsiteX6" fmla="*/ 0 w 2332580"/>
              <a:gd name="connsiteY6" fmla="*/ 649285 h 878152"/>
              <a:gd name="connsiteX7" fmla="*/ 0 w 2332580"/>
              <a:gd name="connsiteY7" fmla="*/ 228870 h 878152"/>
              <a:gd name="connsiteX0" fmla="*/ 0 w 2380608"/>
              <a:gd name="connsiteY0" fmla="*/ 228870 h 878152"/>
              <a:gd name="connsiteX1" fmla="*/ 2091907 w 2380608"/>
              <a:gd name="connsiteY1" fmla="*/ 228870 h 878152"/>
              <a:gd name="connsiteX2" fmla="*/ 2085046 w 2380608"/>
              <a:gd name="connsiteY2" fmla="*/ 0 h 878152"/>
              <a:gd name="connsiteX3" fmla="*/ 2380608 w 2380608"/>
              <a:gd name="connsiteY3" fmla="*/ 448407 h 878152"/>
              <a:gd name="connsiteX4" fmla="*/ 2091907 w 2380608"/>
              <a:gd name="connsiteY4" fmla="*/ 878152 h 878152"/>
              <a:gd name="connsiteX5" fmla="*/ 2091907 w 2380608"/>
              <a:gd name="connsiteY5" fmla="*/ 649285 h 878152"/>
              <a:gd name="connsiteX6" fmla="*/ 0 w 2380608"/>
              <a:gd name="connsiteY6" fmla="*/ 649285 h 878152"/>
              <a:gd name="connsiteX7" fmla="*/ 0 w 2380608"/>
              <a:gd name="connsiteY7" fmla="*/ 228870 h 87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0608" h="878152">
                <a:moveTo>
                  <a:pt x="0" y="228870"/>
                </a:moveTo>
                <a:lnTo>
                  <a:pt x="2091907" y="228870"/>
                </a:lnTo>
                <a:lnTo>
                  <a:pt x="2085046" y="0"/>
                </a:lnTo>
                <a:lnTo>
                  <a:pt x="2380608" y="448407"/>
                </a:lnTo>
                <a:lnTo>
                  <a:pt x="2091907" y="878152"/>
                </a:lnTo>
                <a:lnTo>
                  <a:pt x="2091907" y="649285"/>
                </a:lnTo>
                <a:lnTo>
                  <a:pt x="0" y="649285"/>
                </a:lnTo>
                <a:lnTo>
                  <a:pt x="0" y="22887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Picture 4" descr="Symbole Android">
            <a:extLst>
              <a:ext uri="{FF2B5EF4-FFF2-40B4-BE49-F238E27FC236}">
                <a16:creationId xmlns:a16="http://schemas.microsoft.com/office/drawing/2014/main" id="{0767B76D-9A03-4ABF-B734-0EE56CB58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6363794" y="279777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Tux — Wikipédia">
            <a:extLst>
              <a:ext uri="{FF2B5EF4-FFF2-40B4-BE49-F238E27FC236}">
                <a16:creationId xmlns:a16="http://schemas.microsoft.com/office/drawing/2014/main" id="{9C7BFA4D-DAD9-47F7-81F7-B3416A41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4" y="282388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 descr="Formation Apple Mac OS X">
            <a:extLst>
              <a:ext uri="{FF2B5EF4-FFF2-40B4-BE49-F238E27FC236}">
                <a16:creationId xmlns:a16="http://schemas.microsoft.com/office/drawing/2014/main" id="{5DAC223E-3965-49BF-A6DB-8793BC4B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94" y="290763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2253E190-DD4C-4779-8CCA-C41FA3C88BEA}"/>
              </a:ext>
            </a:extLst>
          </p:cNvPr>
          <p:cNvSpPr txBox="1"/>
          <p:nvPr/>
        </p:nvSpPr>
        <p:spPr>
          <a:xfrm>
            <a:off x="6683813" y="58774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75000"/>
                  </a:schemeClr>
                </a:solidFill>
              </a:rPr>
              <a:t>IOS - mac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6FE13-0287-4A27-8AEA-07862D749293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42E8A0-FBAC-4E21-B26F-9534FBA68AB3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182255-31DA-4D4E-BCC6-9F987E4EDFB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332962-7C92-41D4-8F41-3D8DCA55FE27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79" name="Triangle isocèle 78">
            <a:extLst>
              <a:ext uri="{FF2B5EF4-FFF2-40B4-BE49-F238E27FC236}">
                <a16:creationId xmlns:a16="http://schemas.microsoft.com/office/drawing/2014/main" id="{0E290ADB-7A02-4D8E-A9F4-8419032473D3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>
            <a:extLst>
              <a:ext uri="{FF2B5EF4-FFF2-40B4-BE49-F238E27FC236}">
                <a16:creationId xmlns:a16="http://schemas.microsoft.com/office/drawing/2014/main" id="{5EE66FE3-8F1F-4B20-B468-D70159E2456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AB71A898-5A08-4073-B5AA-E8060020C3E5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FC1A8-FFEB-4A30-8901-48943E0C8DC9}"/>
              </a:ext>
            </a:extLst>
          </p:cNvPr>
          <p:cNvSpPr txBox="1"/>
          <p:nvPr/>
        </p:nvSpPr>
        <p:spPr>
          <a:xfrm>
            <a:off x="2620635" y="2572523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 4.8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DA46F705-7937-48D4-A5A3-726335972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77C50AE6-70E8-4654-8DFD-99806DF3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ebAssembly — Wikipédia">
            <a:extLst>
              <a:ext uri="{FF2B5EF4-FFF2-40B4-BE49-F238E27FC236}">
                <a16:creationId xmlns:a16="http://schemas.microsoft.com/office/drawing/2014/main" id="{9392527F-8E6A-42F2-8027-60049592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Formation Apple Mac OS X">
            <a:extLst>
              <a:ext uri="{FF2B5EF4-FFF2-40B4-BE49-F238E27FC236}">
                <a16:creationId xmlns:a16="http://schemas.microsoft.com/office/drawing/2014/main" id="{62C1003D-8524-4E79-8B2E-D6C9CBCAF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0B42A53-59BB-43C3-A0A1-A0A040620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0813FE-5620-4B56-80A8-30C168D42086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6A2811-5E73-49F2-8576-A74DC2F554E0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35A8EA08-DA57-4374-93E0-61568C736DE9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5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7044A9C3-1FB6-476F-9FF3-F25B3062C4F3}"/>
              </a:ext>
            </a:extLst>
          </p:cNvPr>
          <p:cNvSpPr/>
          <p:nvPr/>
        </p:nvSpPr>
        <p:spPr>
          <a:xfrm>
            <a:off x="6367011" y="1767483"/>
            <a:ext cx="5824988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9" y="656666"/>
            <a:ext cx="4551286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1286" h="868774">
                <a:moveTo>
                  <a:pt x="0" y="0"/>
                </a:moveTo>
                <a:lnTo>
                  <a:pt x="3991448" y="0"/>
                </a:lnTo>
                <a:lnTo>
                  <a:pt x="4551286" y="194915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757D65-2460-4E25-B1DE-BD418A0B3350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33E6CB-3A12-466B-A3B3-07844FAF7438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A26BCAE2-50CB-4B29-9490-3FFA0F46193C}"/>
              </a:ext>
            </a:extLst>
          </p:cNvPr>
          <p:cNvSpPr/>
          <p:nvPr/>
        </p:nvSpPr>
        <p:spPr>
          <a:xfrm rot="2401754">
            <a:off x="6941926" y="1339222"/>
            <a:ext cx="2512322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Picture 4" descr="Symbole Android">
            <a:extLst>
              <a:ext uri="{FF2B5EF4-FFF2-40B4-BE49-F238E27FC236}">
                <a16:creationId xmlns:a16="http://schemas.microsoft.com/office/drawing/2014/main" id="{58779EEC-AA1B-4BEA-9250-E1B4DB476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9780585" y="1748383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Tux — Wikipédia">
            <a:extLst>
              <a:ext uri="{FF2B5EF4-FFF2-40B4-BE49-F238E27FC236}">
                <a16:creationId xmlns:a16="http://schemas.microsoft.com/office/drawing/2014/main" id="{7F765647-D77D-45E2-AC93-4B6058F0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25" y="1750994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Formation Apple Mac OS X">
            <a:extLst>
              <a:ext uri="{FF2B5EF4-FFF2-40B4-BE49-F238E27FC236}">
                <a16:creationId xmlns:a16="http://schemas.microsoft.com/office/drawing/2014/main" id="{D60E899E-D2C7-4CDD-925F-9D2063DB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85" y="1759369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5736938-7041-4A85-9FF8-F4285698A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10741634" y="181840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0CA92971-8747-463D-8DCB-6A8927D511C0}"/>
              </a:ext>
            </a:extLst>
          </p:cNvPr>
          <p:cNvSpPr txBox="1"/>
          <p:nvPr/>
        </p:nvSpPr>
        <p:spPr>
          <a:xfrm>
            <a:off x="10100604" y="20563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D48BA8B-656A-4D52-AA8D-B39336C8E8B6}"/>
              </a:ext>
            </a:extLst>
          </p:cNvPr>
          <p:cNvSpPr txBox="1"/>
          <p:nvPr/>
        </p:nvSpPr>
        <p:spPr>
          <a:xfrm>
            <a:off x="8765827" y="255622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49D18-1977-49A9-8615-2383E6FFA1EF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5A87C-72D8-4451-87BF-F8C74C910E19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9F26F-703B-4E71-A40A-1B9A15D45556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501031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12F40EF5-ED6B-41CC-8AEF-772770016A12}"/>
              </a:ext>
            </a:extLst>
          </p:cNvPr>
          <p:cNvSpPr/>
          <p:nvPr/>
        </p:nvSpPr>
        <p:spPr>
          <a:xfrm>
            <a:off x="4535720" y="796847"/>
            <a:ext cx="3246088" cy="639952"/>
          </a:xfrm>
          <a:custGeom>
            <a:avLst/>
            <a:gdLst>
              <a:gd name="connsiteX0" fmla="*/ 0 w 2512322"/>
              <a:gd name="connsiteY0" fmla="*/ 210208 h 840830"/>
              <a:gd name="connsiteX1" fmla="*/ 2091907 w 2512322"/>
              <a:gd name="connsiteY1" fmla="*/ 210208 h 840830"/>
              <a:gd name="connsiteX2" fmla="*/ 2091907 w 2512322"/>
              <a:gd name="connsiteY2" fmla="*/ 0 h 840830"/>
              <a:gd name="connsiteX3" fmla="*/ 2512322 w 2512322"/>
              <a:gd name="connsiteY3" fmla="*/ 420415 h 840830"/>
              <a:gd name="connsiteX4" fmla="*/ 2091907 w 2512322"/>
              <a:gd name="connsiteY4" fmla="*/ 840830 h 840830"/>
              <a:gd name="connsiteX5" fmla="*/ 2091907 w 2512322"/>
              <a:gd name="connsiteY5" fmla="*/ 630623 h 840830"/>
              <a:gd name="connsiteX6" fmla="*/ 0 w 2512322"/>
              <a:gd name="connsiteY6" fmla="*/ 630623 h 840830"/>
              <a:gd name="connsiteX7" fmla="*/ 0 w 2512322"/>
              <a:gd name="connsiteY7" fmla="*/ 210208 h 840830"/>
              <a:gd name="connsiteX0" fmla="*/ 0 w 2092444"/>
              <a:gd name="connsiteY0" fmla="*/ 210208 h 840830"/>
              <a:gd name="connsiteX1" fmla="*/ 2091907 w 2092444"/>
              <a:gd name="connsiteY1" fmla="*/ 210208 h 840830"/>
              <a:gd name="connsiteX2" fmla="*/ 2091907 w 2092444"/>
              <a:gd name="connsiteY2" fmla="*/ 0 h 840830"/>
              <a:gd name="connsiteX3" fmla="*/ 2092444 w 2092444"/>
              <a:gd name="connsiteY3" fmla="*/ 439076 h 840830"/>
              <a:gd name="connsiteX4" fmla="*/ 2091907 w 2092444"/>
              <a:gd name="connsiteY4" fmla="*/ 840830 h 840830"/>
              <a:gd name="connsiteX5" fmla="*/ 2091907 w 2092444"/>
              <a:gd name="connsiteY5" fmla="*/ 630623 h 840830"/>
              <a:gd name="connsiteX6" fmla="*/ 0 w 2092444"/>
              <a:gd name="connsiteY6" fmla="*/ 630623 h 840830"/>
              <a:gd name="connsiteX7" fmla="*/ 0 w 2092444"/>
              <a:gd name="connsiteY7" fmla="*/ 210208 h 840830"/>
              <a:gd name="connsiteX0" fmla="*/ 0 w 2332580"/>
              <a:gd name="connsiteY0" fmla="*/ 210208 h 840830"/>
              <a:gd name="connsiteX1" fmla="*/ 2091907 w 2332580"/>
              <a:gd name="connsiteY1" fmla="*/ 210208 h 840830"/>
              <a:gd name="connsiteX2" fmla="*/ 2091907 w 2332580"/>
              <a:gd name="connsiteY2" fmla="*/ 0 h 840830"/>
              <a:gd name="connsiteX3" fmla="*/ 2332580 w 2332580"/>
              <a:gd name="connsiteY3" fmla="*/ 644349 h 840830"/>
              <a:gd name="connsiteX4" fmla="*/ 2091907 w 2332580"/>
              <a:gd name="connsiteY4" fmla="*/ 840830 h 840830"/>
              <a:gd name="connsiteX5" fmla="*/ 2091907 w 2332580"/>
              <a:gd name="connsiteY5" fmla="*/ 630623 h 840830"/>
              <a:gd name="connsiteX6" fmla="*/ 0 w 2332580"/>
              <a:gd name="connsiteY6" fmla="*/ 630623 h 840830"/>
              <a:gd name="connsiteX7" fmla="*/ 0 w 2332580"/>
              <a:gd name="connsiteY7" fmla="*/ 210208 h 840830"/>
              <a:gd name="connsiteX0" fmla="*/ 0 w 2332580"/>
              <a:gd name="connsiteY0" fmla="*/ 210208 h 850160"/>
              <a:gd name="connsiteX1" fmla="*/ 2091907 w 2332580"/>
              <a:gd name="connsiteY1" fmla="*/ 210208 h 850160"/>
              <a:gd name="connsiteX2" fmla="*/ 2091907 w 2332580"/>
              <a:gd name="connsiteY2" fmla="*/ 0 h 850160"/>
              <a:gd name="connsiteX3" fmla="*/ 2332580 w 2332580"/>
              <a:gd name="connsiteY3" fmla="*/ 644349 h 850160"/>
              <a:gd name="connsiteX4" fmla="*/ 2270294 w 2332580"/>
              <a:gd name="connsiteY4" fmla="*/ 850160 h 850160"/>
              <a:gd name="connsiteX5" fmla="*/ 2091907 w 2332580"/>
              <a:gd name="connsiteY5" fmla="*/ 630623 h 850160"/>
              <a:gd name="connsiteX6" fmla="*/ 0 w 2332580"/>
              <a:gd name="connsiteY6" fmla="*/ 630623 h 850160"/>
              <a:gd name="connsiteX7" fmla="*/ 0 w 2332580"/>
              <a:gd name="connsiteY7" fmla="*/ 210208 h 850160"/>
              <a:gd name="connsiteX0" fmla="*/ 0 w 2386932"/>
              <a:gd name="connsiteY0" fmla="*/ 0 h 639952"/>
              <a:gd name="connsiteX1" fmla="*/ 2091907 w 2386932"/>
              <a:gd name="connsiteY1" fmla="*/ 0 h 639952"/>
              <a:gd name="connsiteX2" fmla="*/ 2386932 w 2386932"/>
              <a:gd name="connsiteY2" fmla="*/ 358959 h 639952"/>
              <a:gd name="connsiteX3" fmla="*/ 2332580 w 2386932"/>
              <a:gd name="connsiteY3" fmla="*/ 434141 h 639952"/>
              <a:gd name="connsiteX4" fmla="*/ 2270294 w 2386932"/>
              <a:gd name="connsiteY4" fmla="*/ 639952 h 639952"/>
              <a:gd name="connsiteX5" fmla="*/ 2091907 w 2386932"/>
              <a:gd name="connsiteY5" fmla="*/ 420415 h 639952"/>
              <a:gd name="connsiteX6" fmla="*/ 0 w 2386932"/>
              <a:gd name="connsiteY6" fmla="*/ 420415 h 639952"/>
              <a:gd name="connsiteX7" fmla="*/ 0 w 2386932"/>
              <a:gd name="connsiteY7" fmla="*/ 0 h 63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6932" h="639952">
                <a:moveTo>
                  <a:pt x="0" y="0"/>
                </a:moveTo>
                <a:lnTo>
                  <a:pt x="2091907" y="0"/>
                </a:lnTo>
                <a:lnTo>
                  <a:pt x="2386932" y="358959"/>
                </a:lnTo>
                <a:lnTo>
                  <a:pt x="2332580" y="434141"/>
                </a:lnTo>
                <a:lnTo>
                  <a:pt x="2270294" y="639952"/>
                </a:lnTo>
                <a:lnTo>
                  <a:pt x="2091907" y="420415"/>
                </a:lnTo>
                <a:lnTo>
                  <a:pt x="0" y="42041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6C590-E2EA-4608-A4C5-D9E27F6292DC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451D81B-3276-45E0-9A1F-505213424082}"/>
              </a:ext>
            </a:extLst>
          </p:cNvPr>
          <p:cNvSpPr txBox="1"/>
          <p:nvPr/>
        </p:nvSpPr>
        <p:spPr>
          <a:xfrm>
            <a:off x="6415581" y="25620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5</a:t>
            </a:r>
          </a:p>
        </p:txBody>
      </p:sp>
      <p:pic>
        <p:nvPicPr>
          <p:cNvPr id="74" name="Picture 8" descr="Tux — Wikipédia">
            <a:extLst>
              <a:ext uri="{FF2B5EF4-FFF2-40B4-BE49-F238E27FC236}">
                <a16:creationId xmlns:a16="http://schemas.microsoft.com/office/drawing/2014/main" id="{4086493E-D2B0-4443-A3C3-D7CEC5648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3765C10C-C22B-43F1-B853-590895DE8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" descr="WebAssembly — Wikipédia">
            <a:extLst>
              <a:ext uri="{FF2B5EF4-FFF2-40B4-BE49-F238E27FC236}">
                <a16:creationId xmlns:a16="http://schemas.microsoft.com/office/drawing/2014/main" id="{A177B574-7FBB-4664-A06D-612C6F14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Formation Apple Mac OS X">
            <a:extLst>
              <a:ext uri="{FF2B5EF4-FFF2-40B4-BE49-F238E27FC236}">
                <a16:creationId xmlns:a16="http://schemas.microsoft.com/office/drawing/2014/main" id="{922A2DA5-2DC9-404B-A65E-0330E2AD4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A1D4A44B-5A01-44BE-8DFF-6C5339D67F03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57B4C930-BE2D-40CE-A8A9-2EB154B78178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DAFCA189-DF2F-4992-B69B-C47328D60AA3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E3A8B059-AD8F-414B-935A-97A230C1D7F1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ECAD16D-742A-4285-B974-E0DAE9A390C8}"/>
              </a:ext>
            </a:extLst>
          </p:cNvPr>
          <p:cNvSpPr txBox="1"/>
          <p:nvPr/>
        </p:nvSpPr>
        <p:spPr>
          <a:xfrm>
            <a:off x="2620635" y="2572523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 4.8</a:t>
            </a:r>
          </a:p>
        </p:txBody>
      </p:sp>
      <p:pic>
        <p:nvPicPr>
          <p:cNvPr id="3" name="Picture 4" descr="Symbole Android">
            <a:extLst>
              <a:ext uri="{FF2B5EF4-FFF2-40B4-BE49-F238E27FC236}">
                <a16:creationId xmlns:a16="http://schemas.microsoft.com/office/drawing/2014/main" id="{4FD91D20-276E-4455-B37F-7111428B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ux — Wikipédia">
            <a:extLst>
              <a:ext uri="{FF2B5EF4-FFF2-40B4-BE49-F238E27FC236}">
                <a16:creationId xmlns:a16="http://schemas.microsoft.com/office/drawing/2014/main" id="{590ED036-9646-45F1-9468-C1732DB3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WebAssembly — Wikipédia">
            <a:extLst>
              <a:ext uri="{FF2B5EF4-FFF2-40B4-BE49-F238E27FC236}">
                <a16:creationId xmlns:a16="http://schemas.microsoft.com/office/drawing/2014/main" id="{E3DFDB10-640A-4AA7-9055-356779F97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Formation Apple Mac OS X">
            <a:extLst>
              <a:ext uri="{FF2B5EF4-FFF2-40B4-BE49-F238E27FC236}">
                <a16:creationId xmlns:a16="http://schemas.microsoft.com/office/drawing/2014/main" id="{CB973A79-999E-4219-98BF-C4AF02F95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9794E94-862A-44DC-9C4C-F17782F73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8809004-ECF7-4560-8DDA-A983D3634C37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DA46C-7AE1-4F19-A516-4D42119ECAB9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40D9CB-4709-4321-8AB6-2398A39E51C0}"/>
              </a:ext>
            </a:extLst>
          </p:cNvPr>
          <p:cNvSpPr/>
          <p:nvPr/>
        </p:nvSpPr>
        <p:spPr>
          <a:xfrm>
            <a:off x="8386892" y="1132966"/>
            <a:ext cx="18117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MAUI, refonte de Xamarin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08D85F-9A78-4E8C-A71E-81F62F7A82B0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4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7044A9C3-1FB6-476F-9FF3-F25B3062C4F3}"/>
              </a:ext>
            </a:extLst>
          </p:cNvPr>
          <p:cNvSpPr/>
          <p:nvPr/>
        </p:nvSpPr>
        <p:spPr>
          <a:xfrm>
            <a:off x="3552738" y="2077876"/>
            <a:ext cx="4918744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8" name="Picture 4" descr="Symbole Android">
            <a:extLst>
              <a:ext uri="{FF2B5EF4-FFF2-40B4-BE49-F238E27FC236}">
                <a16:creationId xmlns:a16="http://schemas.microsoft.com/office/drawing/2014/main" id="{58779EEC-AA1B-4BEA-9250-E1B4DB476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4961110" y="2065799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Tux — Wikipédia">
            <a:extLst>
              <a:ext uri="{FF2B5EF4-FFF2-40B4-BE49-F238E27FC236}">
                <a16:creationId xmlns:a16="http://schemas.microsoft.com/office/drawing/2014/main" id="{7F765647-D77D-45E2-AC93-4B6058F0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50" y="2068410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Formation Apple Mac OS X">
            <a:extLst>
              <a:ext uri="{FF2B5EF4-FFF2-40B4-BE49-F238E27FC236}">
                <a16:creationId xmlns:a16="http://schemas.microsoft.com/office/drawing/2014/main" id="{D60E899E-D2C7-4CDD-925F-9D2063DB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10" y="2076785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5736938-7041-4A85-9FF8-F4285698A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5922159" y="2135824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0CA92971-8747-463D-8DCB-6A8927D511C0}"/>
              </a:ext>
            </a:extLst>
          </p:cNvPr>
          <p:cNvSpPr txBox="1"/>
          <p:nvPr/>
        </p:nvSpPr>
        <p:spPr>
          <a:xfrm>
            <a:off x="5281129" y="237376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D48BA8B-656A-4D52-AA8D-B39336C8E8B6}"/>
              </a:ext>
            </a:extLst>
          </p:cNvPr>
          <p:cNvSpPr txBox="1"/>
          <p:nvPr/>
        </p:nvSpPr>
        <p:spPr>
          <a:xfrm>
            <a:off x="5045310" y="2866616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9F26F-703B-4E71-A40A-1B9A15D45556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6C590-E2EA-4608-A4C5-D9E27F6292DC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pic>
        <p:nvPicPr>
          <p:cNvPr id="76" name="Picture 10" descr="WebAssembly — Wikipédia">
            <a:extLst>
              <a:ext uri="{FF2B5EF4-FFF2-40B4-BE49-F238E27FC236}">
                <a16:creationId xmlns:a16="http://schemas.microsoft.com/office/drawing/2014/main" id="{A177B574-7FBB-4664-A06D-612C6F14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79" y="2149624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E3A8B059-AD8F-414B-935A-97A230C1D7F1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08D85F-9A78-4E8C-A71E-81F62F7A82B0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34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7" name="Picture 8" descr="Tux — Wikipédia">
            <a:extLst>
              <a:ext uri="{FF2B5EF4-FFF2-40B4-BE49-F238E27FC236}">
                <a16:creationId xmlns:a16="http://schemas.microsoft.com/office/drawing/2014/main" id="{F93CDFC3-3661-4AFA-8DDE-E83DE1EB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313B62-A1EB-4A72-8008-22ED49CF8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A0AF49C-DA8D-40A6-96C5-E87247DC1DAC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AFEF9C5-009D-4DAA-A537-73A1623C2E6E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8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D192CEE-B645-4417-91FD-8A70B2D57044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44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147E6B-0E7F-4BBD-9384-37C22D925B9E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D192CEE-B645-4417-91FD-8A70B2D57044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ebAssembly — Wikipédia">
            <a:extLst>
              <a:ext uri="{FF2B5EF4-FFF2-40B4-BE49-F238E27FC236}">
                <a16:creationId xmlns:a16="http://schemas.microsoft.com/office/drawing/2014/main" id="{20D0FC39-5CC0-4A80-985D-511419B22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4215D-51E9-4EFA-ABED-111518A8521F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CD72506-685E-4C50-B10D-B5AFDA9171D9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6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41F3888-7F1B-4E06-819D-015763E282E9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7C5D26-6252-4BB2-B5F7-47A34399AC82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1469CA9-C581-4DBB-976D-27027C05D8F2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BBA643-D0AC-4F6D-9242-C3250C716972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43E374-5612-49B5-999E-0032318E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CD0DD3F-E98B-4C8D-B3A8-822E67E37CB5}"/>
              </a:ext>
            </a:extLst>
          </p:cNvPr>
          <p:cNvSpPr/>
          <p:nvPr/>
        </p:nvSpPr>
        <p:spPr>
          <a:xfrm>
            <a:off x="2198914" y="3762845"/>
            <a:ext cx="3287486" cy="1459684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15CE82E-3E99-4A9D-8EE3-E64656A196D4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" name="Picture 8" descr="Tux — Wikipédia">
            <a:extLst>
              <a:ext uri="{FF2B5EF4-FFF2-40B4-BE49-F238E27FC236}">
                <a16:creationId xmlns:a16="http://schemas.microsoft.com/office/drawing/2014/main" id="{A2326F6A-E119-4830-9898-4B565F95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BBEB3481-A8E2-402C-9D1F-EF1F69D63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ormation Apple Mac OS X">
            <a:extLst>
              <a:ext uri="{FF2B5EF4-FFF2-40B4-BE49-F238E27FC236}">
                <a16:creationId xmlns:a16="http://schemas.microsoft.com/office/drawing/2014/main" id="{C16273ED-EA5C-477A-8B52-64052D58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6E148CAA-DCB6-47B5-BF57-B40845B6EAE2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ACC5A7-5E7F-40B3-805F-7D7E2CAF75FD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9E30FC-CCBA-4B1D-9245-598CB861B045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F637CF-1835-4D1E-AA38-308EAA5FE53A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16A7F853-6635-4A3F-8C06-D78919287FF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067387D7-A80D-4DEF-9FA8-9CEC7C626C1C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215B90-1650-4432-A406-440C6F525076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45" name="Triangle isocèle 44">
            <a:extLst>
              <a:ext uri="{FF2B5EF4-FFF2-40B4-BE49-F238E27FC236}">
                <a16:creationId xmlns:a16="http://schemas.microsoft.com/office/drawing/2014/main" id="{A8214EA1-D93F-4BC7-BCD4-E5982D7C812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9131924D-0E50-4B44-A595-82C0ACC19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E4E96477-5A4D-4153-982D-2AE17D55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WebAssembly — Wikipédia">
            <a:extLst>
              <a:ext uri="{FF2B5EF4-FFF2-40B4-BE49-F238E27FC236}">
                <a16:creationId xmlns:a16="http://schemas.microsoft.com/office/drawing/2014/main" id="{1958DB64-434A-45FF-BD27-453B7662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Formation Apple Mac OS X">
            <a:extLst>
              <a:ext uri="{FF2B5EF4-FFF2-40B4-BE49-F238E27FC236}">
                <a16:creationId xmlns:a16="http://schemas.microsoft.com/office/drawing/2014/main" id="{7FB08CDB-A35C-4621-8F08-5860B52B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92FB7AD-1A4E-487C-821E-ED7252D66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723F219-63EC-4D32-BA86-597B629EC619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C8496-DF6C-46B6-AE9E-11A4BBC25261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259804B-ABDC-46B8-9FD0-6E407F775AAF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7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41F3888-7F1B-4E06-819D-015763E282E9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7C5D26-6252-4BB2-B5F7-47A34399AC82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1469CA9-C581-4DBB-976D-27027C05D8F2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43E374-5612-49B5-999E-0032318E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CD0DD3F-E98B-4C8D-B3A8-822E67E37CB5}"/>
              </a:ext>
            </a:extLst>
          </p:cNvPr>
          <p:cNvSpPr/>
          <p:nvPr/>
        </p:nvSpPr>
        <p:spPr>
          <a:xfrm>
            <a:off x="2198914" y="3762845"/>
            <a:ext cx="3287486" cy="1459684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15CE82E-3E99-4A9D-8EE3-E64656A196D4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9EC799C4-1E6D-4794-8511-7C979B5F318D}"/>
              </a:ext>
            </a:extLst>
          </p:cNvPr>
          <p:cNvSpPr/>
          <p:nvPr/>
        </p:nvSpPr>
        <p:spPr>
          <a:xfrm>
            <a:off x="2198914" y="5284008"/>
            <a:ext cx="2951584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7B31CE-B6B4-4E92-85F0-B75EAD07CABE}"/>
              </a:ext>
            </a:extLst>
          </p:cNvPr>
          <p:cNvSpPr txBox="1"/>
          <p:nvPr/>
        </p:nvSpPr>
        <p:spPr>
          <a:xfrm>
            <a:off x="2316862" y="5501031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pic>
        <p:nvPicPr>
          <p:cNvPr id="34" name="Picture 8" descr="Tux — Wikipédia">
            <a:extLst>
              <a:ext uri="{FF2B5EF4-FFF2-40B4-BE49-F238E27FC236}">
                <a16:creationId xmlns:a16="http://schemas.microsoft.com/office/drawing/2014/main" id="{6F23A8D3-53AD-412E-9F58-596791D5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3E2ED61-9FF3-40D4-A93D-703B543C0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ormation Apple Mac OS X">
            <a:extLst>
              <a:ext uri="{FF2B5EF4-FFF2-40B4-BE49-F238E27FC236}">
                <a16:creationId xmlns:a16="http://schemas.microsoft.com/office/drawing/2014/main" id="{59B588C5-E7C6-485A-9E56-15116A61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3AD43001-2797-4E6C-A349-2AABD3E3927D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3D493-ABE3-4264-BAD1-56B5D8EDEBF2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665A62-D9CE-4FFF-B020-0BC8001D1C2D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47946A-F3F6-4A89-8A9C-AE2643B66EC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931C00-280E-4E69-9FFF-56ADF14485EF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E3C8BB94-968C-471D-9137-86B4C6E17938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9A626EFD-9A38-49FA-931B-06FD6539AA80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A16DC624-5DEF-4608-97D4-1013CFB241D8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F290F15-B642-4231-B516-DFA994576BEB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8A0548B5-C4E6-4CB2-B277-C9887438C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418EC8BE-08CB-41CD-ADAC-EE6E7E5F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ebAssembly — Wikipédia">
            <a:extLst>
              <a:ext uri="{FF2B5EF4-FFF2-40B4-BE49-F238E27FC236}">
                <a16:creationId xmlns:a16="http://schemas.microsoft.com/office/drawing/2014/main" id="{AE44A7C9-9FC9-4D49-9C44-AE77BE16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1E8E157-E58E-487B-B22E-23136020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9E1080F-8231-491A-90C1-10C30B404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314A138-3B96-449E-A49B-0A4C84BEB7CA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A54CCC-0FD5-4529-BE4E-F709C4D7DCEE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ECFFE1B-3494-4F5A-82B9-76924A125821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8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EA8538F-EA81-4DCF-9901-B887BE6296F7}"/>
              </a:ext>
            </a:extLst>
          </p:cNvPr>
          <p:cNvSpPr/>
          <p:nvPr/>
        </p:nvSpPr>
        <p:spPr>
          <a:xfrm>
            <a:off x="6367011" y="1767483"/>
            <a:ext cx="5681102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8" y="656666"/>
            <a:ext cx="4432043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50282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949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822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758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067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695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97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2043" h="868774">
                <a:moveTo>
                  <a:pt x="0" y="0"/>
                </a:moveTo>
                <a:lnTo>
                  <a:pt x="3991448" y="0"/>
                </a:lnTo>
                <a:lnTo>
                  <a:pt x="4249726" y="163164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757D65-2460-4E25-B1DE-BD418A0B3350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EF3C0E-1D24-4CB5-99E1-9072D9AF1570}"/>
              </a:ext>
            </a:extLst>
          </p:cNvPr>
          <p:cNvSpPr txBox="1"/>
          <p:nvPr/>
        </p:nvSpPr>
        <p:spPr>
          <a:xfrm>
            <a:off x="6415581" y="25620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5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33E6CB-3A12-466B-A3B3-07844FAF7438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8" name="Picture 8" descr="Tux — Wikipédia">
            <a:extLst>
              <a:ext uri="{FF2B5EF4-FFF2-40B4-BE49-F238E27FC236}">
                <a16:creationId xmlns:a16="http://schemas.microsoft.com/office/drawing/2014/main" id="{5692B159-2667-48EA-AAA2-47EB1087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91D2958-2308-48A5-9CAE-CD59865B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WebAssembly — Wikipédia">
            <a:extLst>
              <a:ext uri="{FF2B5EF4-FFF2-40B4-BE49-F238E27FC236}">
                <a16:creationId xmlns:a16="http://schemas.microsoft.com/office/drawing/2014/main" id="{41B99F97-E946-4A61-B16A-E201383B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Formation Apple Mac OS X">
            <a:extLst>
              <a:ext uri="{FF2B5EF4-FFF2-40B4-BE49-F238E27FC236}">
                <a16:creationId xmlns:a16="http://schemas.microsoft.com/office/drawing/2014/main" id="{93F95A6D-9493-4FBD-A8DC-882FFE2B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49680782-69EA-433C-83FD-713DFDB98220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501031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6FE13-0287-4A27-8AEA-07862D749293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42E8A0-FBAC-4E21-B26F-9534FBA68AB3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182255-31DA-4D4E-BCC6-9F987E4EDFB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332962-7C92-41D4-8F41-3D8DCA55FE27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79" name="Triangle isocèle 78">
            <a:extLst>
              <a:ext uri="{FF2B5EF4-FFF2-40B4-BE49-F238E27FC236}">
                <a16:creationId xmlns:a16="http://schemas.microsoft.com/office/drawing/2014/main" id="{0E290ADB-7A02-4D8E-A9F4-8419032473D3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>
            <a:extLst>
              <a:ext uri="{FF2B5EF4-FFF2-40B4-BE49-F238E27FC236}">
                <a16:creationId xmlns:a16="http://schemas.microsoft.com/office/drawing/2014/main" id="{5EE66FE3-8F1F-4B20-B468-D70159E2456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AB71A898-5A08-4073-B5AA-E8060020C3E5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FC1A8-FFEB-4A30-8901-48943E0C8DC9}"/>
              </a:ext>
            </a:extLst>
          </p:cNvPr>
          <p:cNvSpPr txBox="1"/>
          <p:nvPr/>
        </p:nvSpPr>
        <p:spPr>
          <a:xfrm>
            <a:off x="2620635" y="2572523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 4.8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605FE300-B65D-46A0-BD34-7DCCE94F0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AE4F4846-6DD3-4851-BAA3-98B6DD36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ebAssembly — Wikipédia">
            <a:extLst>
              <a:ext uri="{FF2B5EF4-FFF2-40B4-BE49-F238E27FC236}">
                <a16:creationId xmlns:a16="http://schemas.microsoft.com/office/drawing/2014/main" id="{7D2F37A9-9D28-4FB9-AC7F-05E3B560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Formation Apple Mac OS X">
            <a:extLst>
              <a:ext uri="{FF2B5EF4-FFF2-40B4-BE49-F238E27FC236}">
                <a16:creationId xmlns:a16="http://schemas.microsoft.com/office/drawing/2014/main" id="{40B7609E-BEBF-414A-8F78-7A1FDD46D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87D9CD5-B5A8-4E9A-BA25-9B8C11A1C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78BB11-18F1-4C48-834E-818BD259410C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743380-5B1D-4E1E-A91E-A2792DE1D2A4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751D0B4B-4D80-4327-A07D-B456CCE96D87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58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193</Words>
  <Application>Microsoft Office PowerPoint</Application>
  <PresentationFormat>Grand écran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66</cp:revision>
  <dcterms:created xsi:type="dcterms:W3CDTF">2020-11-05T10:39:08Z</dcterms:created>
  <dcterms:modified xsi:type="dcterms:W3CDTF">2020-11-07T15:44:06Z</dcterms:modified>
</cp:coreProperties>
</file>