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7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533" r:id="rId33"/>
    <p:sldId id="257" r:id="rId34"/>
    <p:sldId id="365" r:id="rId35"/>
    <p:sldId id="260" r:id="rId36"/>
    <p:sldId id="520" r:id="rId37"/>
    <p:sldId id="521" r:id="rId38"/>
    <p:sldId id="522" r:id="rId39"/>
    <p:sldId id="542" r:id="rId40"/>
    <p:sldId id="328" r:id="rId41"/>
    <p:sldId id="419" r:id="rId42"/>
    <p:sldId id="264" r:id="rId43"/>
    <p:sldId id="330" r:id="rId44"/>
    <p:sldId id="418" r:id="rId45"/>
    <p:sldId id="342" r:id="rId46"/>
    <p:sldId id="523" r:id="rId47"/>
    <p:sldId id="541" r:id="rId48"/>
    <p:sldId id="524" r:id="rId49"/>
    <p:sldId id="344" r:id="rId50"/>
    <p:sldId id="421" r:id="rId51"/>
    <p:sldId id="259" r:id="rId52"/>
    <p:sldId id="323" r:id="rId53"/>
    <p:sldId id="336" r:id="rId54"/>
    <p:sldId id="536" r:id="rId55"/>
    <p:sldId id="537" r:id="rId56"/>
    <p:sldId id="534" r:id="rId57"/>
    <p:sldId id="329" r:id="rId58"/>
    <p:sldId id="339" r:id="rId59"/>
    <p:sldId id="340" r:id="rId60"/>
    <p:sldId id="338" r:id="rId61"/>
    <p:sldId id="529" r:id="rId62"/>
    <p:sldId id="341" r:id="rId63"/>
    <p:sldId id="327" r:id="rId64"/>
    <p:sldId id="345" r:id="rId65"/>
    <p:sldId id="343" r:id="rId66"/>
    <p:sldId id="422" r:id="rId67"/>
    <p:sldId id="423" r:id="rId68"/>
    <p:sldId id="346" r:id="rId69"/>
    <p:sldId id="355" r:id="rId70"/>
    <p:sldId id="416" r:id="rId71"/>
    <p:sldId id="352" r:id="rId72"/>
    <p:sldId id="417" r:id="rId73"/>
    <p:sldId id="357" r:id="rId74"/>
    <p:sldId id="358" r:id="rId75"/>
    <p:sldId id="356" r:id="rId76"/>
    <p:sldId id="415" r:id="rId77"/>
    <p:sldId id="353" r:id="rId78"/>
    <p:sldId id="354" r:id="rId79"/>
    <p:sldId id="359" r:id="rId80"/>
    <p:sldId id="425" r:id="rId81"/>
    <p:sldId id="424" r:id="rId82"/>
    <p:sldId id="426" r:id="rId83"/>
    <p:sldId id="462" r:id="rId84"/>
    <p:sldId id="427" r:id="rId85"/>
    <p:sldId id="414" r:id="rId86"/>
    <p:sldId id="410" r:id="rId87"/>
    <p:sldId id="492" r:id="rId88"/>
    <p:sldId id="493" r:id="rId89"/>
    <p:sldId id="494" r:id="rId90"/>
    <p:sldId id="411" r:id="rId91"/>
    <p:sldId id="381" r:id="rId92"/>
    <p:sldId id="360" r:id="rId93"/>
    <p:sldId id="361" r:id="rId94"/>
    <p:sldId id="362" r:id="rId95"/>
    <p:sldId id="364" r:id="rId96"/>
    <p:sldId id="372" r:id="rId97"/>
    <p:sldId id="366" r:id="rId98"/>
    <p:sldId id="363" r:id="rId99"/>
    <p:sldId id="413" r:id="rId100"/>
    <p:sldId id="368" r:id="rId101"/>
    <p:sldId id="371" r:id="rId102"/>
    <p:sldId id="369" r:id="rId103"/>
    <p:sldId id="447" r:id="rId104"/>
    <p:sldId id="370" r:id="rId105"/>
    <p:sldId id="429" r:id="rId106"/>
    <p:sldId id="412" r:id="rId107"/>
    <p:sldId id="384" r:id="rId108"/>
    <p:sldId id="351" r:id="rId109"/>
    <p:sldId id="347" r:id="rId110"/>
    <p:sldId id="532" r:id="rId111"/>
    <p:sldId id="543" r:id="rId112"/>
    <p:sldId id="350" r:id="rId113"/>
    <p:sldId id="531" r:id="rId114"/>
    <p:sldId id="431" r:id="rId115"/>
    <p:sldId id="525" r:id="rId116"/>
    <p:sldId id="526" r:id="rId117"/>
    <p:sldId id="530" r:id="rId118"/>
    <p:sldId id="387" r:id="rId119"/>
    <p:sldId id="428" r:id="rId120"/>
    <p:sldId id="430" r:id="rId121"/>
    <p:sldId id="544" r:id="rId122"/>
    <p:sldId id="507" r:id="rId123"/>
    <p:sldId id="508" r:id="rId124"/>
    <p:sldId id="538" r:id="rId125"/>
    <p:sldId id="380" r:id="rId126"/>
    <p:sldId id="377" r:id="rId127"/>
    <p:sldId id="375" r:id="rId128"/>
    <p:sldId id="376" r:id="rId129"/>
    <p:sldId id="379" r:id="rId130"/>
    <p:sldId id="374" r:id="rId131"/>
    <p:sldId id="432" r:id="rId132"/>
    <p:sldId id="382" r:id="rId133"/>
    <p:sldId id="433" r:id="rId134"/>
    <p:sldId id="434" r:id="rId135"/>
    <p:sldId id="510" r:id="rId136"/>
    <p:sldId id="511" r:id="rId137"/>
    <p:sldId id="383" r:id="rId138"/>
    <p:sldId id="388" r:id="rId139"/>
    <p:sldId id="389" r:id="rId140"/>
    <p:sldId id="391" r:id="rId141"/>
    <p:sldId id="392" r:id="rId142"/>
    <p:sldId id="393" r:id="rId143"/>
    <p:sldId id="398" r:id="rId144"/>
    <p:sldId id="435" r:id="rId145"/>
    <p:sldId id="436" r:id="rId146"/>
    <p:sldId id="437" r:id="rId147"/>
    <p:sldId id="438" r:id="rId148"/>
    <p:sldId id="394" r:id="rId149"/>
    <p:sldId id="439" r:id="rId150"/>
    <p:sldId id="449" r:id="rId151"/>
    <p:sldId id="448" r:id="rId152"/>
    <p:sldId id="450" r:id="rId153"/>
    <p:sldId id="451" r:id="rId154"/>
    <p:sldId id="452" r:id="rId155"/>
    <p:sldId id="441" r:id="rId156"/>
    <p:sldId id="464" r:id="rId157"/>
    <p:sldId id="465" r:id="rId158"/>
    <p:sldId id="458" r:id="rId159"/>
    <p:sldId id="459" r:id="rId160"/>
    <p:sldId id="461" r:id="rId161"/>
    <p:sldId id="463" r:id="rId162"/>
    <p:sldId id="471" r:id="rId163"/>
    <p:sldId id="460" r:id="rId164"/>
    <p:sldId id="467" r:id="rId165"/>
    <p:sldId id="466" r:id="rId166"/>
    <p:sldId id="468" r:id="rId167"/>
    <p:sldId id="472" r:id="rId168"/>
    <p:sldId id="469" r:id="rId169"/>
    <p:sldId id="470" r:id="rId170"/>
    <p:sldId id="454" r:id="rId171"/>
    <p:sldId id="455" r:id="rId172"/>
    <p:sldId id="395" r:id="rId173"/>
    <p:sldId id="476" r:id="rId174"/>
    <p:sldId id="481" r:id="rId175"/>
    <p:sldId id="473" r:id="rId176"/>
    <p:sldId id="474" r:id="rId177"/>
    <p:sldId id="475" r:id="rId178"/>
    <p:sldId id="477" r:id="rId179"/>
    <p:sldId id="478" r:id="rId180"/>
    <p:sldId id="499" r:id="rId181"/>
    <p:sldId id="396" r:id="rId182"/>
    <p:sldId id="479" r:id="rId183"/>
    <p:sldId id="480" r:id="rId184"/>
    <p:sldId id="483" r:id="rId185"/>
    <p:sldId id="491" r:id="rId186"/>
    <p:sldId id="484" r:id="rId187"/>
    <p:sldId id="487" r:id="rId188"/>
    <p:sldId id="486" r:id="rId189"/>
    <p:sldId id="397" r:id="rId190"/>
    <p:sldId id="485" r:id="rId191"/>
    <p:sldId id="488" r:id="rId192"/>
    <p:sldId id="490" r:id="rId193"/>
    <p:sldId id="497" r:id="rId194"/>
    <p:sldId id="495" r:id="rId195"/>
    <p:sldId id="498" r:id="rId196"/>
    <p:sldId id="457" r:id="rId197"/>
    <p:sldId id="518" r:id="rId198"/>
    <p:sldId id="456" r:id="rId199"/>
    <p:sldId id="512" r:id="rId200"/>
    <p:sldId id="514" r:id="rId201"/>
    <p:sldId id="516" r:id="rId202"/>
    <p:sldId id="515" r:id="rId203"/>
    <p:sldId id="539" r:id="rId204"/>
    <p:sldId id="540" r:id="rId205"/>
    <p:sldId id="519" r:id="rId20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54D6"/>
    <a:srgbClr val="009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65B642D6-F88E-47B8-8C85-14A3C3A4C91E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aFrance/ecotag" TargetMode="External"/><Relationship Id="rId2" Type="http://schemas.openxmlformats.org/officeDocument/2006/relationships/hyperlink" Target="https://github.com/AxaFrance/slimfa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xaFrance/DockerPython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fr-fr/free/students/?WT.mc_id=DOP-MVP-5003370" TargetMode="Externa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nuget.org/users/account/LogOn?returnUrl=%2F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github.com/NuGetPackageExplorer/NuGetPackageExplorer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fr-fr/sql/linux/quickstart-install-connect-docker?WT.mc_id=DOP-MVP-5003370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aFrance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deploying/native-aot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microsoft/dotne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microsoft/dotne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microsoft/dotne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8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8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Leonardo.Tests.csproj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net8.0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build;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build;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-o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.\src\Leonardo\ </a:t>
            </a:r>
            <a:r>
              <a:rPr lang="fr-FR" sz="3600" dirty="0" err="1">
                <a:solidFill>
                  <a:schemeClr val="bg1"/>
                </a:solidFill>
              </a:rPr>
              <a:t>Leonardo.csproj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dotnet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net8.0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2650547" y="5405006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-o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B59059-4AAB-177E-ED76-F97DB715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97" y="117818"/>
            <a:ext cx="9945858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Serialization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()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"Hello World 2!"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([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"42"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Json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FibonacciContext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ListFibonacciResult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JsonSerializable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typeof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FibonacciResult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&gt;))]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internal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partial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JsonSerializerContext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{}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C09C-70BD-B276-55DE-C96C4C49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 AOT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DBB7CD-DCA1-5CF4-B2EB-328F7FD0263E}"/>
              </a:ext>
            </a:extLst>
          </p:cNvPr>
          <p:cNvSpPr txBox="1">
            <a:spLocks/>
          </p:cNvSpPr>
          <p:nvPr/>
        </p:nvSpPr>
        <p:spPr>
          <a:xfrm>
            <a:off x="998332" y="1202879"/>
            <a:ext cx="10707119" cy="4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mcr.microsoft.com/dotnet/sdk:8.0-alpine 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clang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musl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-base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zlib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krb5-dev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"./src/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-c Release -r linux-musl-x64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p:PublishAot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docker.io/library/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alpine:latest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AS base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 </a:t>
            </a:r>
            <a:r>
              <a:rPr lang="sv-SE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DOTNET_SYSTEM_GLOBALIZATION_INVARIANT=1</a:t>
            </a:r>
            <a:endParaRPr lang="fr-FR" sz="2400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FE3E6-2843-B60A-32B9-AD212847D94C}"/>
              </a:ext>
            </a:extLst>
          </p:cNvPr>
          <p:cNvSpPr/>
          <p:nvPr/>
        </p:nvSpPr>
        <p:spPr>
          <a:xfrm>
            <a:off x="1" y="5861599"/>
            <a:ext cx="12192000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docker run --rm -it -p 8000:8080 -e ASPNETCORE_URLS=http://*:8080  web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8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Leonardo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-t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init --initial-</a:t>
            </a:r>
            <a:r>
              <a:rPr lang="fr-FR" sz="3200" dirty="0" err="1">
                <a:solidFill>
                  <a:schemeClr val="bg1"/>
                </a:solidFill>
              </a:rPr>
              <a:t>branch</a:t>
            </a:r>
            <a:r>
              <a:rPr lang="fr-FR" sz="3200" dirty="0">
                <a:solidFill>
                  <a:schemeClr val="bg1"/>
                </a:solidFill>
              </a:rPr>
              <a:t> main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remote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https://your-repository.git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"first commit"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main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main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actions/checkout@v4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actions/setup-dotnet@v4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lang="fr-FR" altLang="fr-FR" sz="1600" dirty="0">
                <a:solidFill>
                  <a:srgbClr val="6B2FBA"/>
                </a:solidFill>
                <a:latin typeface="JetBrains Mono"/>
              </a:rPr>
              <a:t>global-</a:t>
            </a:r>
            <a:r>
              <a:rPr lang="fr-FR" altLang="fr-FR" sz="1600" dirty="0" err="1">
                <a:solidFill>
                  <a:srgbClr val="6B2FBA"/>
                </a:solidFill>
                <a:latin typeface="JetBrains Mono"/>
              </a:rPr>
              <a:t>json</a:t>
            </a:r>
            <a:r>
              <a:rPr lang="fr-FR" altLang="fr-FR" sz="1600" dirty="0">
                <a:solidFill>
                  <a:srgbClr val="6B2FBA"/>
                </a:solidFill>
                <a:latin typeface="JetBrains Mono"/>
              </a:rPr>
              <a:t>-file: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global.json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publish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Build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actions/upload-artifact@v3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38F58-136F-E1BA-E544-18634AF8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Pipelines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AE719-0BBE-9550-1152-F673FBED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AxaFrance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SlimFaas</a:t>
            </a:r>
            <a:r>
              <a:rPr lang="en-US" dirty="0">
                <a:hlinkClick r:id="rId2"/>
              </a:rPr>
              <a:t>: </a:t>
            </a:r>
            <a:r>
              <a:rPr lang="en-US" dirty="0" err="1">
                <a:hlinkClick r:id="rId2"/>
              </a:rPr>
              <a:t>SlimFaas</a:t>
            </a:r>
            <a:r>
              <a:rPr lang="en-US" dirty="0">
                <a:hlinkClick r:id="rId2"/>
              </a:rPr>
              <a:t> : The </a:t>
            </a:r>
            <a:r>
              <a:rPr lang="en-US" dirty="0" err="1">
                <a:hlinkClick r:id="rId2"/>
              </a:rPr>
              <a:t>slimest</a:t>
            </a:r>
            <a:r>
              <a:rPr lang="en-US" dirty="0">
                <a:hlinkClick r:id="rId2"/>
              </a:rPr>
              <a:t> and simplest Function As A Service (github.com)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3"/>
              </a:rPr>
              <a:t>AxaFrance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ecotag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Ml-Cli</a:t>
            </a:r>
            <a:r>
              <a:rPr lang="en-US" dirty="0">
                <a:hlinkClick r:id="rId3"/>
              </a:rPr>
              <a:t> is a command line and local tool that aims to automate ML testing and provide annotation tools (github.com)</a:t>
            </a:r>
            <a:endParaRPr lang="en-US" dirty="0"/>
          </a:p>
          <a:p>
            <a:endParaRPr lang="fr-FR" dirty="0"/>
          </a:p>
          <a:p>
            <a:r>
              <a:rPr lang="fr-FR" dirty="0" err="1">
                <a:hlinkClick r:id="rId4"/>
              </a:rPr>
              <a:t>AxaFrance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DockerPython</a:t>
            </a:r>
            <a:r>
              <a:rPr lang="fr-FR" dirty="0">
                <a:hlinkClick r:id="rId4"/>
              </a:rPr>
              <a:t>: MLOps </a:t>
            </a:r>
            <a:r>
              <a:rPr lang="fr-FR" dirty="0" err="1">
                <a:hlinkClick r:id="rId4"/>
              </a:rPr>
              <a:t>AzureDevOps</a:t>
            </a:r>
            <a:r>
              <a:rPr lang="fr-FR" dirty="0">
                <a:hlinkClick r:id="rId4"/>
              </a:rPr>
              <a:t> pipeline (github.com)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050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Automatic</a:t>
            </a:r>
            <a:r>
              <a:rPr lang="fr-FR" sz="3200" dirty="0">
                <a:solidFill>
                  <a:schemeClr val="bg1"/>
                </a:solidFill>
              </a:rPr>
              <a:t> tag version on main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Build Demo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Azure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https://azure.microsoft.com/fr-fr/free/students/?WT.mc_id=DOP-MVP-5003370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4770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https://github.com/NuGetPackageExplorer</a:t>
            </a:r>
            <a:r>
              <a:rPr lang="fr-FR">
                <a:hlinkClick r:id="rId2"/>
              </a:rPr>
              <a:t>/NuGetPackageExplorer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pack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800" y="1855916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net8.0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.\src\Leonardo\bin\Release\Guillaume.Chervet.Leonardo.1.0.0.nupkg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ConsumeFromNuget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/server:2022-latest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6C262C-43DD-FE3D-C58F-46BE941F897D}"/>
              </a:ext>
            </a:extLst>
          </p:cNvPr>
          <p:cNvSpPr txBox="1"/>
          <p:nvPr/>
        </p:nvSpPr>
        <p:spPr>
          <a:xfrm>
            <a:off x="150641" y="6355349"/>
            <a:ext cx="1152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https://learn.microsoft.com/fr-fr/sql/linux/quickstart-install-connect-docker?WT.mc_id=DOP-MVP-5003370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True;TrustServerCertificate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168824"/>
            <a:ext cx="113538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drop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8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CE52B5-5FE4-25BC-3227-F6E0ACA959C6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dotnet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</a:t>
            </a:r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created either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b="0" i="0" dirty="0">
                <a:effectLst/>
                <a:latin typeface="-apple-system"/>
              </a:rPr>
              <a:t>Principal Machine Learning Engineer | AXA France</a:t>
            </a:r>
            <a:br>
              <a:rPr lang="fr-FR" sz="2800" b="0" i="0" dirty="0">
                <a:effectLst/>
                <a:latin typeface="-apple-system"/>
              </a:rPr>
            </a:br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https://github.com/AxaFrance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Leonardo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endParaRPr lang="fr-FR" sz="20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9318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136E57-4CC7-7C56-DA50-0D0F7A33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04" y="988967"/>
            <a:ext cx="1119075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_logger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logger)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_logger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logger;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Invoke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548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9891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719371"/>
            <a:ext cx="926827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DD270-A953-58D2-800C-D259171C8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0790"/>
            <a:ext cx="92682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PublishTrimmed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PublishTrimmed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49" y="1561867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PublishAot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Native AOT deployment overview - .NET | Microsoft Learn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6E32D-03E1-B87D-B40B-55B9B533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0790"/>
            <a:ext cx="92682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PublishAot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PublishAot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in Debug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Debug </a:t>
            </a:r>
            <a:endParaRPr lang="en-US" sz="3200" dirty="0">
              <a:solidFill>
                <a:schemeClr val="bg1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in </a:t>
            </a:r>
            <a:r>
              <a:rPr lang="fr-FR" dirty="0" err="1"/>
              <a:t>PublishReadyToRun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Debug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28090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8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226018" y="5138278"/>
            <a:ext cx="779335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--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list-sdks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276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https://hub.docker.com/r/microsoft/dotnet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8.0-alpine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B82FB-A71F-2422-C10F-28B4EA905611}"/>
              </a:ext>
            </a:extLst>
          </p:cNvPr>
          <p:cNvSpPr/>
          <p:nvPr/>
        </p:nvSpPr>
        <p:spPr>
          <a:xfrm>
            <a:off x="0" y="6488668"/>
            <a:ext cx="4276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https://hub.docker.com/r/microsoft/dotnet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C09C-70BD-B276-55DE-C96C4C49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 AOT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DBB7CD-DCA1-5CF4-B2EB-328F7FD0263E}"/>
              </a:ext>
            </a:extLst>
          </p:cNvPr>
          <p:cNvSpPr txBox="1">
            <a:spLocks/>
          </p:cNvSpPr>
          <p:nvPr/>
        </p:nvSpPr>
        <p:spPr>
          <a:xfrm>
            <a:off x="1036040" y="1669322"/>
            <a:ext cx="10707119" cy="4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mcr.microsoft.com/dotnet/sdk:8.0 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clang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musl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-base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zlib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krb5-dev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p:PublishAot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docker.io/library/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alpine:latest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AS base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ENV </a:t>
            </a:r>
            <a:r>
              <a:rPr lang="sv-SE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DOTNET_SYSTEM_GLOBALIZATION_INVARIANT=1</a:t>
            </a:r>
            <a:endParaRPr lang="fr-FR" sz="2400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71977-F4DB-9C6B-AEDD-EDCB2EC2F209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4F931-94F2-6658-DF7C-2EBB6BB63B27}"/>
              </a:ext>
            </a:extLst>
          </p:cNvPr>
          <p:cNvSpPr/>
          <p:nvPr/>
        </p:nvSpPr>
        <p:spPr>
          <a:xfrm>
            <a:off x="0" y="6488668"/>
            <a:ext cx="4276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https://hub.docker.com/r/microsoft/dotnet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122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https://github.com/guillaume-chervet/course.dotnet/blob/master/documentations/dotnet8.pptx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227E-93AA-4684-ABBF-A0E39E1A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02819"/>
            <a:ext cx="743901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disabled</a:t>
            </a:r>
            <a:r>
              <a:rPr lang="fr-F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18A45-B074-4170-AE1B-25B2F35189CB}"/>
              </a:ext>
            </a:extLst>
          </p:cNvPr>
          <p:cNvSpPr/>
          <p:nvPr/>
        </p:nvSpPr>
        <p:spPr>
          <a:xfrm>
            <a:off x="1025787" y="4038028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System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;</a:t>
            </a:r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5F3E6FCB-2277-4A15-945E-A5CA8E954D50}"/>
              </a:ext>
            </a:extLst>
          </p:cNvPr>
          <p:cNvSpPr/>
          <p:nvPr/>
        </p:nvSpPr>
        <p:spPr>
          <a:xfrm>
            <a:off x="4357115" y="3117691"/>
            <a:ext cx="639091" cy="521056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with</a:t>
            </a:r>
            <a:r>
              <a:rPr lang="fr-FR" dirty="0"/>
              <a:t> 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Fibonacci();</a:t>
            </a: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3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();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FMono-Regular"/>
              </a:rPr>
              <a:t>{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</a:t>
            </a:r>
            <a:r>
              <a:rPr lang="fr-FR" sz="2800" b="0" i="0">
                <a:solidFill>
                  <a:srgbClr val="171717"/>
                </a:solidFill>
                <a:effectLst/>
                <a:latin typeface="SFMono-Regular"/>
              </a:rPr>
              <a:t>+ </a:t>
            </a:r>
            <a:r>
              <a:rPr lang="fr-FR" sz="2800" b="0" i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highlight>
                  <a:srgbClr val="FFFF00"/>
                </a:highlight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highlight>
                  <a:srgbClr val="FFFF00"/>
                </a:highlight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42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Static </a:t>
            </a:r>
            <a:r>
              <a:rPr lang="fr-FR" dirty="0" err="1"/>
              <a:t>method</a:t>
            </a:r>
            <a:r>
              <a:rPr lang="fr-FR" dirty="0"/>
              <a:t> and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Fibonacci.Run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(3);</a:t>
            </a:r>
            <a:endParaRPr lang="fr-FR" sz="2800" dirty="0">
              <a:solidFill>
                <a:srgbClr val="007D9A"/>
              </a:solidFill>
              <a:latin typeface="SFMono-Regular"/>
            </a:endParaRP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{</a:t>
            </a:r>
          </a:p>
          <a:p>
            <a:pPr lvl="1"/>
            <a:r>
              <a:rPr lang="fr-FR" sz="2800" dirty="0" err="1">
                <a:solidFill>
                  <a:srgbClr val="0101FD"/>
                </a:solidFill>
                <a:latin typeface="SFMono-Regular"/>
              </a:rPr>
              <a:t>s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5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36472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run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870229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33266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run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{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8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dotnet run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8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8268441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.\Demo .\Fibonacci\src </a:t>
            </a:r>
            <a:r>
              <a:rPr lang="fr-FR" sz="3200" dirty="0">
                <a:solidFill>
                  <a:srgbClr val="92D050"/>
                </a:solidFill>
              </a:rPr>
              <a:t># 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mv .\Demo .\Fibonacci\src </a:t>
            </a:r>
            <a:r>
              <a:rPr lang="fr-FR" sz="3200" dirty="0">
                <a:solidFill>
                  <a:srgbClr val="92D050"/>
                </a:solidFill>
              </a:rPr>
              <a:t># Linux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 </a:t>
            </a:r>
            <a:r>
              <a:rPr lang="fr-FR" sz="3200" dirty="0">
                <a:solidFill>
                  <a:srgbClr val="92D050"/>
                </a:solidFill>
              </a:rPr>
              <a:t># 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cat Fibonacci.sln </a:t>
            </a:r>
            <a:r>
              <a:rPr lang="fr-FR" sz="3200" dirty="0">
                <a:solidFill>
                  <a:srgbClr val="92D050"/>
                </a:solidFill>
              </a:rPr>
              <a:t># Linux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Leonardo.csproj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-o .\src\Leonardo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</a:t>
            </a:r>
            <a:r>
              <a:rPr lang="fr-FR" sz="4400" dirty="0"/>
              <a:t>Leonardo</a:t>
            </a:r>
            <a:r>
              <a:rPr lang="fr-FR" dirty="0"/>
              <a:t>\</a:t>
            </a:r>
            <a:r>
              <a:rPr lang="fr-FR" altLang="fr-FR" dirty="0" err="1"/>
              <a:t>Fibonacci</a:t>
            </a:r>
            <a:r>
              <a:rPr lang="fr-FR" dirty="0" err="1"/>
              <a:t>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604909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8008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="..\..\src\Leonardo\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Leonardo.csproj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.\src\Leonardo\</a:t>
            </a:r>
            <a:r>
              <a:rPr lang="fr-FR" sz="2800" dirty="0" err="1">
                <a:solidFill>
                  <a:schemeClr val="bg1"/>
                </a:solidFill>
              </a:rPr>
              <a:t>Leonardo.csproj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new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.\src\Leonardo\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use your new Leonardo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16282</TotalTime>
  <Words>11617</Words>
  <Application>Microsoft Office PowerPoint</Application>
  <PresentationFormat>Grand écran</PresentationFormat>
  <Paragraphs>1088</Paragraphs>
  <Slides>205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205</vt:i4>
      </vt:variant>
    </vt:vector>
  </HeadingPairs>
  <TitlesOfParts>
    <vt:vector size="216" baseType="lpstr">
      <vt:lpstr>-apple-system</vt:lpstr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8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8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Hello world old way</vt:lpstr>
      <vt:lpstr>Demo.csproj</vt:lpstr>
      <vt:lpstr>Publish</vt:lpstr>
      <vt:lpstr>Publish Trim</vt:lpstr>
      <vt:lpstr>Publish AOT</vt:lpstr>
      <vt:lpstr>Publish in Debug mode</vt:lpstr>
      <vt:lpstr>Publish in PublishReadyToRun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Dockerfile alpine AOT</vt:lpstr>
      <vt:lpstr>Docker security</vt:lpstr>
      <vt:lpstr>Exercise</vt:lpstr>
      <vt:lpstr>From Hello world to Fibonacci</vt:lpstr>
      <vt:lpstr>Namespace</vt:lpstr>
      <vt:lpstr>Namespace</vt:lpstr>
      <vt:lpstr>Class with Fibonacci</vt:lpstr>
      <vt:lpstr>Namespace</vt:lpstr>
      <vt:lpstr>Static method and class</vt:lpstr>
      <vt:lpstr>Arguments</vt:lpstr>
      <vt:lpstr>Arguments old way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Leonardo.csproj</vt:lpstr>
      <vt:lpstr>.\src\Leonardo\Fibonacci.cs</vt:lpstr>
      <vt:lpstr>Add reference between projects</vt:lpstr>
      <vt:lpstr>Exercise =&gt; use command line</vt:lpstr>
      <vt:lpstr>Unit test</vt:lpstr>
      <vt:lpstr>.\tests\Leonardo.Tests.csproj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 alpine AOT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Pipelines examples</vt:lpstr>
      <vt:lpstr>Exercise Docker</vt:lpstr>
      <vt:lpstr>Exercise Sonar</vt:lpstr>
      <vt:lpstr>Azure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Select</vt:lpstr>
      <vt:lpstr>Insert</vt:lpstr>
      <vt:lpstr>Update</vt:lpstr>
      <vt:lpstr>Delete</vt:lpstr>
      <vt:lpstr>Evolving your model</vt:lpstr>
      <vt:lpstr>Exercise</vt:lpstr>
      <vt:lpstr>unit test  in memory context</vt:lpstr>
      <vt:lpstr>Fibonacci.cs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Présentation PowerPoint</vt:lpstr>
      <vt:lpstr>Présentation PowerPoint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1326</cp:revision>
  <dcterms:created xsi:type="dcterms:W3CDTF">2020-07-17T06:50:02Z</dcterms:created>
  <dcterms:modified xsi:type="dcterms:W3CDTF">2024-12-01T15:33:46Z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2022-09-13T12:16:43Z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45af36de-b500-4875-b203-3aa9e15c87cf</vt:lpwstr>
  </property>
  <property fmtid="{D5CDD505-2E9C-101B-9397-08002B2CF9AE}" pid="8" name="MSIP_Label_bbfbbd0f-0666-461a-9212-afe773a25324_ContentBits">
    <vt:lpwstr>3</vt:lpwstr>
  </property>
</Properties>
</file>