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808215"/>
            <a:ext cx="117026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10836</Words>
  <Application>Microsoft Office PowerPoint</Application>
  <PresentationFormat>Grand écran</PresentationFormat>
  <Paragraphs>974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1056</cp:revision>
  <dcterms:created xsi:type="dcterms:W3CDTF">2020-07-17T06:50:02Z</dcterms:created>
  <dcterms:modified xsi:type="dcterms:W3CDTF">2021-09-27T12:12:10Z</dcterms:modified>
</cp:coreProperties>
</file>