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9" r:id="rId4"/>
    <p:sldId id="271" r:id="rId5"/>
    <p:sldId id="272" r:id="rId6"/>
    <p:sldId id="270" r:id="rId7"/>
    <p:sldId id="261" r:id="rId8"/>
    <p:sldId id="266" r:id="rId9"/>
    <p:sldId id="268" r:id="rId10"/>
    <p:sldId id="265" r:id="rId11"/>
    <p:sldId id="264" r:id="rId12"/>
    <p:sldId id="273" r:id="rId13"/>
    <p:sldId id="274" r:id="rId14"/>
    <p:sldId id="275" r:id="rId15"/>
    <p:sldId id="320" r:id="rId16"/>
    <p:sldId id="322" r:id="rId17"/>
    <p:sldId id="31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99"/>
    <a:srgbClr val="47A3A1"/>
    <a:srgbClr val="3A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37CC9-0B3C-4F39-9D24-DD7D7ACB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4AECB-253D-444A-AD94-1FCAB0B8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78C4-8D25-4CC3-816F-D43EF37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E632A-DDC7-4190-8400-2748403F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54BF-42C5-4292-AAD8-D33FC79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813-56E4-4610-AAA7-43F180A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7AEB5-8B87-439A-929B-F033BDF4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4B578-7A21-41A6-93A9-0589C52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8E85-B8D9-46D9-AEE3-19CDF66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6193-EAE6-4CDA-9546-328E275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34783-AFF1-4F80-B903-E45A14B7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2F477-E00E-4471-AB82-1F7877DB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FD1FF-B9C4-4367-A283-89F64AED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8D81C-5986-412D-BDCB-3670AC3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3273F-B240-41B8-A6E3-0B25E8A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4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25883763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9202-F422-412C-81A7-F833219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4418B-5025-4138-ADBC-E1AD9D8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B857E-AF0F-4793-B4B8-1754DB2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6E7-8989-40AA-8E86-627D69A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C7FA-4E09-44D7-846A-693E770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EAA53-2DAA-412D-AEAD-AAD8C3C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E6CE-462D-40C8-A17F-07B34F84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4E4D3-0814-416C-9D72-E12AFEB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0DAAC-FEDF-4FC7-960B-FCDE7FB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40EAB-98E4-4604-A363-25E4833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26254-B08F-4F81-A8AD-0566EDD7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68160-19BE-4653-B171-1712CA58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7B66-2CDD-4371-8724-8BDE350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725F0-AF1A-4071-9B15-04EC7F3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8BEC9-D361-470D-8875-CC97F5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A8201-2421-4674-9877-55AC294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E8DE-ED15-48FF-9E64-5A0AA16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499BE-CD33-4225-8376-93BFC35F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E2252-22F9-4694-B01F-5EA8050A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E6511-C79C-43CD-BB92-F83FCB8E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FF482-868D-4819-A260-1F509C81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75FD37-EC7B-423D-B50C-7D945D6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40451-D9B5-4ACC-9896-E3A96E5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427FF-BDA8-4A35-AB77-AB462AD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CC157-37B8-404D-A35E-54FB8D2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83137-8A9E-41D9-9DA5-B064A9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67CDA-5732-4B5B-9A4F-D4D1950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640DF-F339-46EA-809C-34F6A60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C4EBA-8704-425D-AEC3-373BDE5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F66EC5-914C-44E4-BD94-7463512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654E4-A425-4BCD-88DC-E956AA5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50E4-5A34-4AFD-A64D-F2C8E5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1016F-8CF0-48F2-A0A0-7B78E84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8A4B0-4B0F-4C2A-B8B6-3EE526D6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21BD4-6CEC-409A-9399-3A0737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FDEF-676F-482C-9F50-C07E654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9A4B1-9E60-485E-91DB-E9D0292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4A9AE-2A92-49C9-9CBF-6F081B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41F5A-163B-49BC-9785-3E299253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5F087-3D3A-4672-B65F-7EBB6D21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2448F-A638-4D97-9AFA-33F9220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F811D-6F98-4F9F-A7AA-16FFFA8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18980-D7BE-4FD2-A2BF-FA8948C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47529-54CB-4A26-8232-96B0713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EFA9C-5145-4E06-88C7-827A61D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8D1AD-1C60-45E0-AF36-14D8ADC5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8ED-5D89-455D-BBC2-27B161925E43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112B3-701E-4821-8EE4-F3F1B070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A9D4A-F1F5-45C7-A775-F33A498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47303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3A127-A13B-4CDE-A6A0-EEF717DAFA6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AF290-C57A-4C2D-9C18-E26E70550730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6401F-B57B-451A-8ED9-2866DC21794B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65" name="Triangle isocèle 64">
            <a:extLst>
              <a:ext uri="{FF2B5EF4-FFF2-40B4-BE49-F238E27FC236}">
                <a16:creationId xmlns:a16="http://schemas.microsoft.com/office/drawing/2014/main" id="{94B45F5F-CFEB-4386-BBBC-B8F0ABB807F5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AD11EEC9-E8DC-48D9-949B-3E6555A0B5F2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555968-C62A-4FED-9A93-6D03D15C2F8D}"/>
              </a:ext>
            </a:extLst>
          </p:cNvPr>
          <p:cNvSpPr txBox="1"/>
          <p:nvPr/>
        </p:nvSpPr>
        <p:spPr>
          <a:xfrm>
            <a:off x="60960" y="2526356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1.0 Framework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43624AB-F1C5-4DC8-913F-7317B8F6CC7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64" name="Flèche : droite 54">
            <a:extLst>
              <a:ext uri="{FF2B5EF4-FFF2-40B4-BE49-F238E27FC236}">
                <a16:creationId xmlns:a16="http://schemas.microsoft.com/office/drawing/2014/main" id="{80001269-47A3-4368-9E5B-8F8159B315E6}"/>
              </a:ext>
            </a:extLst>
          </p:cNvPr>
          <p:cNvSpPr/>
          <p:nvPr/>
        </p:nvSpPr>
        <p:spPr>
          <a:xfrm>
            <a:off x="4535720" y="567977"/>
            <a:ext cx="3237487" cy="8781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  <a:gd name="connsiteX0" fmla="*/ 0 w 2332580"/>
              <a:gd name="connsiteY0" fmla="*/ 228870 h 868822"/>
              <a:gd name="connsiteX1" fmla="*/ 2091907 w 2332580"/>
              <a:gd name="connsiteY1" fmla="*/ 228870 h 868822"/>
              <a:gd name="connsiteX2" fmla="*/ 2085046 w 2332580"/>
              <a:gd name="connsiteY2" fmla="*/ 0 h 868822"/>
              <a:gd name="connsiteX3" fmla="*/ 2332580 w 2332580"/>
              <a:gd name="connsiteY3" fmla="*/ 663011 h 868822"/>
              <a:gd name="connsiteX4" fmla="*/ 2270294 w 2332580"/>
              <a:gd name="connsiteY4" fmla="*/ 868822 h 868822"/>
              <a:gd name="connsiteX5" fmla="*/ 2091907 w 2332580"/>
              <a:gd name="connsiteY5" fmla="*/ 649285 h 868822"/>
              <a:gd name="connsiteX6" fmla="*/ 0 w 2332580"/>
              <a:gd name="connsiteY6" fmla="*/ 649285 h 868822"/>
              <a:gd name="connsiteX7" fmla="*/ 0 w 2332580"/>
              <a:gd name="connsiteY7" fmla="*/ 228870 h 868822"/>
              <a:gd name="connsiteX0" fmla="*/ 0 w 2332580"/>
              <a:gd name="connsiteY0" fmla="*/ 228870 h 878152"/>
              <a:gd name="connsiteX1" fmla="*/ 2091907 w 2332580"/>
              <a:gd name="connsiteY1" fmla="*/ 228870 h 878152"/>
              <a:gd name="connsiteX2" fmla="*/ 2085046 w 2332580"/>
              <a:gd name="connsiteY2" fmla="*/ 0 h 878152"/>
              <a:gd name="connsiteX3" fmla="*/ 2332580 w 2332580"/>
              <a:gd name="connsiteY3" fmla="*/ 663011 h 878152"/>
              <a:gd name="connsiteX4" fmla="*/ 2091907 w 2332580"/>
              <a:gd name="connsiteY4" fmla="*/ 878152 h 878152"/>
              <a:gd name="connsiteX5" fmla="*/ 2091907 w 2332580"/>
              <a:gd name="connsiteY5" fmla="*/ 649285 h 878152"/>
              <a:gd name="connsiteX6" fmla="*/ 0 w 2332580"/>
              <a:gd name="connsiteY6" fmla="*/ 649285 h 878152"/>
              <a:gd name="connsiteX7" fmla="*/ 0 w 2332580"/>
              <a:gd name="connsiteY7" fmla="*/ 228870 h 878152"/>
              <a:gd name="connsiteX0" fmla="*/ 0 w 2380608"/>
              <a:gd name="connsiteY0" fmla="*/ 228870 h 878152"/>
              <a:gd name="connsiteX1" fmla="*/ 2091907 w 2380608"/>
              <a:gd name="connsiteY1" fmla="*/ 228870 h 878152"/>
              <a:gd name="connsiteX2" fmla="*/ 2085046 w 2380608"/>
              <a:gd name="connsiteY2" fmla="*/ 0 h 878152"/>
              <a:gd name="connsiteX3" fmla="*/ 2380608 w 2380608"/>
              <a:gd name="connsiteY3" fmla="*/ 448407 h 878152"/>
              <a:gd name="connsiteX4" fmla="*/ 2091907 w 2380608"/>
              <a:gd name="connsiteY4" fmla="*/ 878152 h 878152"/>
              <a:gd name="connsiteX5" fmla="*/ 2091907 w 2380608"/>
              <a:gd name="connsiteY5" fmla="*/ 649285 h 878152"/>
              <a:gd name="connsiteX6" fmla="*/ 0 w 2380608"/>
              <a:gd name="connsiteY6" fmla="*/ 649285 h 878152"/>
              <a:gd name="connsiteX7" fmla="*/ 0 w 2380608"/>
              <a:gd name="connsiteY7" fmla="*/ 228870 h 87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0608" h="878152">
                <a:moveTo>
                  <a:pt x="0" y="228870"/>
                </a:moveTo>
                <a:lnTo>
                  <a:pt x="2091907" y="228870"/>
                </a:lnTo>
                <a:lnTo>
                  <a:pt x="2085046" y="0"/>
                </a:lnTo>
                <a:lnTo>
                  <a:pt x="2380608" y="448407"/>
                </a:lnTo>
                <a:lnTo>
                  <a:pt x="2091907" y="878152"/>
                </a:lnTo>
                <a:lnTo>
                  <a:pt x="2091907" y="649285"/>
                </a:lnTo>
                <a:lnTo>
                  <a:pt x="0" y="649285"/>
                </a:lnTo>
                <a:lnTo>
                  <a:pt x="0" y="22887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4" descr="Symbole Android">
            <a:extLst>
              <a:ext uri="{FF2B5EF4-FFF2-40B4-BE49-F238E27FC236}">
                <a16:creationId xmlns:a16="http://schemas.microsoft.com/office/drawing/2014/main" id="{0767B76D-9A03-4ABF-B734-0EE56CB5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6363794" y="27977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Tux — Wikipédia">
            <a:extLst>
              <a:ext uri="{FF2B5EF4-FFF2-40B4-BE49-F238E27FC236}">
                <a16:creationId xmlns:a16="http://schemas.microsoft.com/office/drawing/2014/main" id="{9C7BFA4D-DAD9-47F7-81F7-B3416A41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4" y="28238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Formation Apple Mac OS X">
            <a:extLst>
              <a:ext uri="{FF2B5EF4-FFF2-40B4-BE49-F238E27FC236}">
                <a16:creationId xmlns:a16="http://schemas.microsoft.com/office/drawing/2014/main" id="{5DAC223E-3965-49BF-A6DB-8793BC4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94" y="29076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253E190-DD4C-4779-8CCA-C41FA3C88BEA}"/>
              </a:ext>
            </a:extLst>
          </p:cNvPr>
          <p:cNvSpPr txBox="1"/>
          <p:nvPr/>
        </p:nvSpPr>
        <p:spPr>
          <a:xfrm>
            <a:off x="6683813" y="587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IOS - 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DA46F705-7937-48D4-A5A3-72633597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77C50AE6-70E8-4654-8DFD-99806DF3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9392527F-8E6A-42F2-8027-60049592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62C1003D-8524-4E79-8B2E-D6C9CBCA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0B42A53-59BB-43C3-A0A1-A0A04062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0813FE-5620-4B56-80A8-30C168D42086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A2811-5E73-49F2-8576-A74DC2F554E0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5A8EA08-DA57-4374-93E0-61568C736DE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87017-68E4-4497-B4E3-6BED56F2206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193D2D-8C17-4C60-B2AC-0553D37C48BD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451E000-DC93-4035-854A-AE452C50D40E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351C57-49CA-4A18-B254-1719B12B1B6C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7EB0F7-6C19-4ED6-A648-61FB4B5BBAD4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21" name="Picture 2" descr="Afficher l’image source">
            <a:extLst>
              <a:ext uri="{FF2B5EF4-FFF2-40B4-BE49-F238E27FC236}">
                <a16:creationId xmlns:a16="http://schemas.microsoft.com/office/drawing/2014/main" id="{C0211FA3-5098-4B7B-8371-BD2B8869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E1E86-5713-4F85-864D-8EB028C05AB7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6" name="Picture 2" descr="Afficher l’image source">
            <a:extLst>
              <a:ext uri="{FF2B5EF4-FFF2-40B4-BE49-F238E27FC236}">
                <a16:creationId xmlns:a16="http://schemas.microsoft.com/office/drawing/2014/main" id="{AC3E674D-2F91-40F8-A27C-65A5E905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6367011" y="1767483"/>
            <a:ext cx="5824988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9" y="656666"/>
            <a:ext cx="4551286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1286" h="868774">
                <a:moveTo>
                  <a:pt x="0" y="0"/>
                </a:moveTo>
                <a:lnTo>
                  <a:pt x="3991448" y="0"/>
                </a:lnTo>
                <a:lnTo>
                  <a:pt x="4551286" y="194915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26BCAE2-50CB-4B29-9490-3FFA0F46193C}"/>
              </a:ext>
            </a:extLst>
          </p:cNvPr>
          <p:cNvSpPr/>
          <p:nvPr/>
        </p:nvSpPr>
        <p:spPr>
          <a:xfrm rot="2401754">
            <a:off x="6941926" y="1339222"/>
            <a:ext cx="2512322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9780585" y="1748383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25" y="1750994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85" y="1759369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10741634" y="181840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10100604" y="20563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9066292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49D18-1977-49A9-8615-2383E6FFA1EF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5A87C-72D8-4451-87BF-F8C74C910E19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12F40EF5-ED6B-41CC-8AEF-772770016A12}"/>
              </a:ext>
            </a:extLst>
          </p:cNvPr>
          <p:cNvSpPr/>
          <p:nvPr/>
        </p:nvSpPr>
        <p:spPr>
          <a:xfrm>
            <a:off x="4535720" y="796847"/>
            <a:ext cx="3246088" cy="6399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6932" h="639952">
                <a:moveTo>
                  <a:pt x="0" y="0"/>
                </a:moveTo>
                <a:lnTo>
                  <a:pt x="2091907" y="0"/>
                </a:lnTo>
                <a:lnTo>
                  <a:pt x="2386932" y="358959"/>
                </a:lnTo>
                <a:lnTo>
                  <a:pt x="2332580" y="434141"/>
                </a:lnTo>
                <a:lnTo>
                  <a:pt x="2270294" y="639952"/>
                </a:lnTo>
                <a:lnTo>
                  <a:pt x="2091907" y="420415"/>
                </a:lnTo>
                <a:lnTo>
                  <a:pt x="0" y="42041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pic>
        <p:nvPicPr>
          <p:cNvPr id="74" name="Picture 8" descr="Tux — Wikipédia">
            <a:extLst>
              <a:ext uri="{FF2B5EF4-FFF2-40B4-BE49-F238E27FC236}">
                <a16:creationId xmlns:a16="http://schemas.microsoft.com/office/drawing/2014/main" id="{4086493E-D2B0-4443-A3C3-D7CEC564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765C10C-C22B-43F1-B853-590895DE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Formation Apple Mac OS X">
            <a:extLst>
              <a:ext uri="{FF2B5EF4-FFF2-40B4-BE49-F238E27FC236}">
                <a16:creationId xmlns:a16="http://schemas.microsoft.com/office/drawing/2014/main" id="{922A2DA5-2DC9-404B-A65E-0330E2AD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1D4A44B-5A01-44BE-8DFF-6C5339D67F03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57B4C930-BE2D-40CE-A8A9-2EB154B7817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DAFCA189-DF2F-4992-B69B-C47328D60AA3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4" descr="Symbole Android">
            <a:extLst>
              <a:ext uri="{FF2B5EF4-FFF2-40B4-BE49-F238E27FC236}">
                <a16:creationId xmlns:a16="http://schemas.microsoft.com/office/drawing/2014/main" id="{4FD91D20-276E-4455-B37F-7111428B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ux — Wikipédia">
            <a:extLst>
              <a:ext uri="{FF2B5EF4-FFF2-40B4-BE49-F238E27FC236}">
                <a16:creationId xmlns:a16="http://schemas.microsoft.com/office/drawing/2014/main" id="{590ED036-9646-45F1-9468-C1732DB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ebAssembly — Wikipédia">
            <a:extLst>
              <a:ext uri="{FF2B5EF4-FFF2-40B4-BE49-F238E27FC236}">
                <a16:creationId xmlns:a16="http://schemas.microsoft.com/office/drawing/2014/main" id="{E3DFDB10-640A-4AA7-9055-356779F9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ormation Apple Mac OS X">
            <a:extLst>
              <a:ext uri="{FF2B5EF4-FFF2-40B4-BE49-F238E27FC236}">
                <a16:creationId xmlns:a16="http://schemas.microsoft.com/office/drawing/2014/main" id="{CB973A79-999E-4219-98BF-C4AF02F9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9794E94-862A-44DC-9C4C-F17782F73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8809004-ECF7-4560-8DDA-A983D3634C37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DA46C-7AE1-4F19-A516-4D42119ECAB9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0D9CB-4709-4321-8AB6-2398A39E51C0}"/>
              </a:ext>
            </a:extLst>
          </p:cNvPr>
          <p:cNvSpPr/>
          <p:nvPr/>
        </p:nvSpPr>
        <p:spPr>
          <a:xfrm>
            <a:off x="8355028" y="94870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MAUI, refonte de Xamarin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947B983-5213-4CF6-98FD-68122E60E238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53EBF3-FA2D-43A2-B27A-41AA9180E24A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EF261C-5B5F-4750-8062-AAFA89A6CA4C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2D0381-C113-403C-A8A1-48CE100C28EF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25" name="Picture 2" descr="Afficher l’image source">
            <a:extLst>
              <a:ext uri="{FF2B5EF4-FFF2-40B4-BE49-F238E27FC236}">
                <a16:creationId xmlns:a16="http://schemas.microsoft.com/office/drawing/2014/main" id="{F3949B23-7343-4606-9904-518D0C66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8EA093-93D9-41AD-8D9B-B5540329D319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7" name="Picture 2" descr="Afficher l’image source">
            <a:extLst>
              <a:ext uri="{FF2B5EF4-FFF2-40B4-BE49-F238E27FC236}">
                <a16:creationId xmlns:a16="http://schemas.microsoft.com/office/drawing/2014/main" id="{93A53E96-10E7-4B64-962C-6F175412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47" y="1697408"/>
            <a:ext cx="861235" cy="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3552738" y="1926874"/>
            <a:ext cx="4918744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4766118" y="1708340"/>
            <a:ext cx="597255" cy="6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99" y="1708041"/>
            <a:ext cx="536866" cy="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058352" y="1823981"/>
            <a:ext cx="565666" cy="4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5340244" y="220990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4961110" y="2600505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84" y="1845247"/>
            <a:ext cx="483947" cy="4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4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6BB0A-E9AB-40A2-A95F-6FA2E60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A0631-B002-4C06-9CAB-94B67AB8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BC91F-D7A3-4F1C-80F2-B304EB09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0C4E6-D85C-4CB5-A0D4-E3BE5672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F93CDFC3-3661-4AFA-8DDE-E83DE1EB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313B62-A1EB-4A72-8008-22ED49CF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A0AF49C-DA8D-40A6-96C5-E87247DC1DAC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AFEF9C5-009D-4DAA-A537-73A1623C2E6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BF9F9D4-487B-469E-B328-AEE9B0AD8F1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4AAC1B-064A-426F-8DDB-19C405605281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42247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000F436-B60C-4599-ADB3-F9CF5859D8F4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D0E69E-E0CC-4587-8370-FFA5759128C3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29824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47E6B-0E7F-4BBD-9384-37C22D925B9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78934BD-DB2A-448C-80DC-8666CBF1AF4F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9131CA-158B-4D84-8A27-F2D761BDE737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24010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20D0FC39-5CC0-4A80-985D-511419B2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4215D-51E9-4EFA-ABED-111518A8521F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D72506-685E-4C50-B10D-B5AFDA9171D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80F829F-4964-46A1-B62E-5D7327BAC94C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55692-6C16-4CCF-8FFD-32E01702F9F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8" name="Picture 2" descr="Afficher l’image source">
            <a:extLst>
              <a:ext uri="{FF2B5EF4-FFF2-40B4-BE49-F238E27FC236}">
                <a16:creationId xmlns:a16="http://schemas.microsoft.com/office/drawing/2014/main" id="{BBF6D1B2-884B-4B1A-B80D-AD5D249D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C4BAE6-8765-4B3B-A239-C3E793230ABF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75176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30" name="Picture 8" descr="Tux — Wikipédia">
            <a:extLst>
              <a:ext uri="{FF2B5EF4-FFF2-40B4-BE49-F238E27FC236}">
                <a16:creationId xmlns:a16="http://schemas.microsoft.com/office/drawing/2014/main" id="{A2326F6A-E119-4830-9898-4B565F95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BEB3481-A8E2-402C-9D1F-EF1F69D63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ormation Apple Mac OS X">
            <a:extLst>
              <a:ext uri="{FF2B5EF4-FFF2-40B4-BE49-F238E27FC236}">
                <a16:creationId xmlns:a16="http://schemas.microsoft.com/office/drawing/2014/main" id="{C16273ED-EA5C-477A-8B52-64052D5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E148CAA-DCB6-47B5-BF57-B40845B6EAE2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CC5A7-5E7F-40B3-805F-7D7E2CAF75FD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9E30FC-CCBA-4B1D-9245-598CB861B045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37CF-1835-4D1E-AA38-308EAA5FE53A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16A7F853-6635-4A3F-8C06-D78919287FF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067387D7-A80D-4DEF-9FA8-9CEC7C626C1C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15B90-1650-4432-A406-440C6F525076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A8214EA1-D93F-4BC7-BCD4-E5982D7C812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9131924D-0E50-4B44-A595-82C0ACC19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E4E96477-5A4D-4153-982D-2AE17D55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WebAssembly — Wikipédia">
            <a:extLst>
              <a:ext uri="{FF2B5EF4-FFF2-40B4-BE49-F238E27FC236}">
                <a16:creationId xmlns:a16="http://schemas.microsoft.com/office/drawing/2014/main" id="{1958DB64-434A-45FF-BD27-453B7662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Formation Apple Mac OS X">
            <a:extLst>
              <a:ext uri="{FF2B5EF4-FFF2-40B4-BE49-F238E27FC236}">
                <a16:creationId xmlns:a16="http://schemas.microsoft.com/office/drawing/2014/main" id="{7FB08CDB-A35C-4621-8F08-5860B52B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92FB7AD-1A4E-487C-821E-ED7252D66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723F219-63EC-4D32-BA86-597B629EC619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C8496-DF6C-46B6-AE9E-11A4BBC25261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259804B-ABDC-46B8-9FD0-6E407F775AAF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31FB6FA-C6F2-4D22-8647-8D51E19BA567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BA33C-A6B1-4306-BC08-C22DD9FDBE09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4359F90A-F2B0-462F-9146-651BB0F6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F23951-D6C5-4973-8564-F83BF7F4803B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5605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EC799C4-1E6D-4794-8511-7C979B5F318D}"/>
              </a:ext>
            </a:extLst>
          </p:cNvPr>
          <p:cNvSpPr/>
          <p:nvPr/>
        </p:nvSpPr>
        <p:spPr>
          <a:xfrm>
            <a:off x="2198914" y="5284008"/>
            <a:ext cx="2951584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8" descr="Tux — Wikipédia">
            <a:extLst>
              <a:ext uri="{FF2B5EF4-FFF2-40B4-BE49-F238E27FC236}">
                <a16:creationId xmlns:a16="http://schemas.microsoft.com/office/drawing/2014/main" id="{6F23A8D3-53AD-412E-9F58-596791D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3E2ED61-9FF3-40D4-A93D-703B543C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ormation Apple Mac OS X">
            <a:extLst>
              <a:ext uri="{FF2B5EF4-FFF2-40B4-BE49-F238E27FC236}">
                <a16:creationId xmlns:a16="http://schemas.microsoft.com/office/drawing/2014/main" id="{59B588C5-E7C6-485A-9E56-15116A61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D43001-2797-4E6C-A349-2AABD3E3927D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3D493-ABE3-4264-BAD1-56B5D8EDEBF2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5A62-D9CE-4FFF-B020-0BC8001D1C2D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7946A-F3F6-4A89-8A9C-AE2643B66EC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31C00-280E-4E69-9FFF-56ADF14485EF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E3C8BB94-968C-471D-9137-86B4C6E1793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9A626EFD-9A38-49FA-931B-06FD6539AA80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A16DC624-5DEF-4608-97D4-1013CFB241D8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8A0548B5-C4E6-4CB2-B277-C9887438C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418EC8BE-08CB-41CD-ADAC-EE6E7E5F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AE44A7C9-9FC9-4D49-9C44-AE77BE16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1E8E157-E58E-487B-B22E-23136020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1080F-8231-491A-90C1-10C30B404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314A138-3B96-449E-A49B-0A4C84BEB7CA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54CCC-0FD5-4529-BE4E-F709C4D7DCE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CFFE1B-3494-4F5A-82B9-76924A125821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2EC95F2-2E4A-408F-9982-76D17AEBBA0F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9ED47D-54C5-4BED-9E6F-23D7DEE0A065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442AAB-0BD3-4B04-B8D1-695088C8D04A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6A0196-3065-4B03-9419-51F2F0E49D6B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10" name="Picture 2" descr="Afficher l’image source">
            <a:extLst>
              <a:ext uri="{FF2B5EF4-FFF2-40B4-BE49-F238E27FC236}">
                <a16:creationId xmlns:a16="http://schemas.microsoft.com/office/drawing/2014/main" id="{9A6E78C9-D6D3-4991-BEF3-B2639E4C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632CFF-FC6C-4B4D-B104-6F67FB1366B5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8771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605FE300-B65D-46A0-BD34-7DCCE94F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AE4F4846-6DD3-4851-BAA3-98B6DD36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7D2F37A9-9D28-4FB9-AC7F-05E3B56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40B7609E-BEBF-414A-8F78-7A1FDD46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87D9CD5-B5A8-4E9A-BA25-9B8C11A1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78BB11-18F1-4C48-834E-818BD259410C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43380-5B1D-4E1E-A91E-A2792DE1D2A4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51D0B4B-4D80-4327-A07D-B456CCE96D87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D928916-5F6D-4302-91F0-FE18FB0933E2}"/>
              </a:ext>
            </a:extLst>
          </p:cNvPr>
          <p:cNvSpPr txBox="1"/>
          <p:nvPr/>
        </p:nvSpPr>
        <p:spPr>
          <a:xfrm>
            <a:off x="6434435" y="302508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CLR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239713-922A-429A-9F1A-036B8577206B}"/>
              </a:ext>
            </a:extLst>
          </p:cNvPr>
          <p:cNvSpPr txBox="1"/>
          <p:nvPr/>
        </p:nvSpPr>
        <p:spPr>
          <a:xfrm>
            <a:off x="6418230" y="225180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 CLR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99E524-ADCA-43F5-98B9-8DCCBC5AD123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071447-22A2-412C-AD73-12AD80F55EFC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7839BF-10A3-47CC-9AB2-C5EFCBE7BE74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1DE528-94C7-4627-B6A4-8579C0896AC5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19" name="Picture 2" descr="Afficher l’image source">
            <a:extLst>
              <a:ext uri="{FF2B5EF4-FFF2-40B4-BE49-F238E27FC236}">
                <a16:creationId xmlns:a16="http://schemas.microsoft.com/office/drawing/2014/main" id="{522ADC48-0E43-43C0-9AA7-AE35436B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ECCCE6-9A80-45DC-905A-E21301077D7C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1" name="Picture 2" descr="Afficher l’image source">
            <a:extLst>
              <a:ext uri="{FF2B5EF4-FFF2-40B4-BE49-F238E27FC236}">
                <a16:creationId xmlns:a16="http://schemas.microsoft.com/office/drawing/2014/main" id="{14A2B2A0-76D8-4D2B-A93C-912A214B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58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224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History</vt:lpstr>
      <vt:lpstr>History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97</cp:revision>
  <dcterms:created xsi:type="dcterms:W3CDTF">2020-11-05T10:39:08Z</dcterms:created>
  <dcterms:modified xsi:type="dcterms:W3CDTF">2021-09-17T07:16:18Z</dcterms:modified>
</cp:coreProperties>
</file>