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0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328" r:id="rId40"/>
    <p:sldId id="419" r:id="rId41"/>
    <p:sldId id="264" r:id="rId42"/>
    <p:sldId id="330" r:id="rId43"/>
    <p:sldId id="418" r:id="rId44"/>
    <p:sldId id="342" r:id="rId45"/>
    <p:sldId id="523" r:id="rId46"/>
    <p:sldId id="524" r:id="rId47"/>
    <p:sldId id="344" r:id="rId48"/>
    <p:sldId id="421" r:id="rId49"/>
    <p:sldId id="259" r:id="rId50"/>
    <p:sldId id="323" r:id="rId51"/>
    <p:sldId id="336" r:id="rId52"/>
    <p:sldId id="536" r:id="rId53"/>
    <p:sldId id="534" r:id="rId54"/>
    <p:sldId id="329" r:id="rId55"/>
    <p:sldId id="339" r:id="rId56"/>
    <p:sldId id="340" r:id="rId57"/>
    <p:sldId id="338" r:id="rId58"/>
    <p:sldId id="529" r:id="rId59"/>
    <p:sldId id="341" r:id="rId60"/>
    <p:sldId id="327" r:id="rId61"/>
    <p:sldId id="345" r:id="rId62"/>
    <p:sldId id="343" r:id="rId63"/>
    <p:sldId id="422" r:id="rId64"/>
    <p:sldId id="423" r:id="rId65"/>
    <p:sldId id="346" r:id="rId66"/>
    <p:sldId id="355" r:id="rId67"/>
    <p:sldId id="416" r:id="rId68"/>
    <p:sldId id="352" r:id="rId69"/>
    <p:sldId id="417" r:id="rId70"/>
    <p:sldId id="357" r:id="rId71"/>
    <p:sldId id="358" r:id="rId72"/>
    <p:sldId id="356" r:id="rId73"/>
    <p:sldId id="415" r:id="rId74"/>
    <p:sldId id="353" r:id="rId75"/>
    <p:sldId id="354" r:id="rId76"/>
    <p:sldId id="359" r:id="rId77"/>
    <p:sldId id="425" r:id="rId78"/>
    <p:sldId id="424" r:id="rId79"/>
    <p:sldId id="426" r:id="rId80"/>
    <p:sldId id="462" r:id="rId81"/>
    <p:sldId id="427" r:id="rId82"/>
    <p:sldId id="414" r:id="rId83"/>
    <p:sldId id="410" r:id="rId84"/>
    <p:sldId id="492" r:id="rId85"/>
    <p:sldId id="493" r:id="rId86"/>
    <p:sldId id="494" r:id="rId87"/>
    <p:sldId id="411" r:id="rId88"/>
    <p:sldId id="381" r:id="rId89"/>
    <p:sldId id="360" r:id="rId90"/>
    <p:sldId id="361" r:id="rId91"/>
    <p:sldId id="362" r:id="rId92"/>
    <p:sldId id="364" r:id="rId93"/>
    <p:sldId id="372" r:id="rId94"/>
    <p:sldId id="366" r:id="rId95"/>
    <p:sldId id="363" r:id="rId96"/>
    <p:sldId id="413" r:id="rId97"/>
    <p:sldId id="368" r:id="rId98"/>
    <p:sldId id="371" r:id="rId99"/>
    <p:sldId id="369" r:id="rId100"/>
    <p:sldId id="447" r:id="rId101"/>
    <p:sldId id="370" r:id="rId102"/>
    <p:sldId id="429" r:id="rId103"/>
    <p:sldId id="412" r:id="rId104"/>
    <p:sldId id="384" r:id="rId105"/>
    <p:sldId id="351" r:id="rId106"/>
    <p:sldId id="347" r:id="rId107"/>
    <p:sldId id="532" r:id="rId108"/>
    <p:sldId id="405" r:id="rId109"/>
    <p:sldId id="350" r:id="rId110"/>
    <p:sldId id="531" r:id="rId111"/>
    <p:sldId id="431" r:id="rId112"/>
    <p:sldId id="525" r:id="rId113"/>
    <p:sldId id="526" r:id="rId114"/>
    <p:sldId id="530" r:id="rId115"/>
    <p:sldId id="387" r:id="rId116"/>
    <p:sldId id="428" r:id="rId117"/>
    <p:sldId id="430" r:id="rId118"/>
    <p:sldId id="508" r:id="rId119"/>
    <p:sldId id="507" r:id="rId120"/>
    <p:sldId id="380" r:id="rId121"/>
    <p:sldId id="377" r:id="rId122"/>
    <p:sldId id="375" r:id="rId123"/>
    <p:sldId id="376" r:id="rId124"/>
    <p:sldId id="379" r:id="rId125"/>
    <p:sldId id="374" r:id="rId126"/>
    <p:sldId id="432" r:id="rId127"/>
    <p:sldId id="382" r:id="rId128"/>
    <p:sldId id="433" r:id="rId129"/>
    <p:sldId id="434" r:id="rId130"/>
    <p:sldId id="510" r:id="rId131"/>
    <p:sldId id="511" r:id="rId132"/>
    <p:sldId id="383" r:id="rId133"/>
    <p:sldId id="388" r:id="rId134"/>
    <p:sldId id="389" r:id="rId135"/>
    <p:sldId id="391" r:id="rId136"/>
    <p:sldId id="392" r:id="rId137"/>
    <p:sldId id="393" r:id="rId138"/>
    <p:sldId id="398" r:id="rId139"/>
    <p:sldId id="394" r:id="rId140"/>
    <p:sldId id="435" r:id="rId141"/>
    <p:sldId id="436" r:id="rId142"/>
    <p:sldId id="437" r:id="rId143"/>
    <p:sldId id="438" r:id="rId144"/>
    <p:sldId id="439" r:id="rId145"/>
    <p:sldId id="449" r:id="rId146"/>
    <p:sldId id="448" r:id="rId147"/>
    <p:sldId id="450" r:id="rId148"/>
    <p:sldId id="451" r:id="rId149"/>
    <p:sldId id="452" r:id="rId150"/>
    <p:sldId id="441" r:id="rId151"/>
    <p:sldId id="464" r:id="rId152"/>
    <p:sldId id="465" r:id="rId153"/>
    <p:sldId id="458" r:id="rId154"/>
    <p:sldId id="459" r:id="rId155"/>
    <p:sldId id="461" r:id="rId156"/>
    <p:sldId id="463" r:id="rId157"/>
    <p:sldId id="471" r:id="rId158"/>
    <p:sldId id="460" r:id="rId159"/>
    <p:sldId id="467" r:id="rId160"/>
    <p:sldId id="466" r:id="rId161"/>
    <p:sldId id="468" r:id="rId162"/>
    <p:sldId id="472" r:id="rId163"/>
    <p:sldId id="469" r:id="rId164"/>
    <p:sldId id="470" r:id="rId165"/>
    <p:sldId id="454" r:id="rId166"/>
    <p:sldId id="455" r:id="rId167"/>
    <p:sldId id="395" r:id="rId168"/>
    <p:sldId id="476" r:id="rId169"/>
    <p:sldId id="481" r:id="rId170"/>
    <p:sldId id="473" r:id="rId171"/>
    <p:sldId id="474" r:id="rId172"/>
    <p:sldId id="475" r:id="rId173"/>
    <p:sldId id="477" r:id="rId174"/>
    <p:sldId id="478" r:id="rId175"/>
    <p:sldId id="499" r:id="rId176"/>
    <p:sldId id="396" r:id="rId177"/>
    <p:sldId id="479" r:id="rId178"/>
    <p:sldId id="480" r:id="rId179"/>
    <p:sldId id="483" r:id="rId180"/>
    <p:sldId id="491" r:id="rId181"/>
    <p:sldId id="484" r:id="rId182"/>
    <p:sldId id="487" r:id="rId183"/>
    <p:sldId id="486" r:id="rId184"/>
    <p:sldId id="397" r:id="rId185"/>
    <p:sldId id="485" r:id="rId186"/>
    <p:sldId id="488" r:id="rId187"/>
    <p:sldId id="490" r:id="rId188"/>
    <p:sldId id="497" r:id="rId189"/>
    <p:sldId id="495" r:id="rId190"/>
    <p:sldId id="498" r:id="rId191"/>
    <p:sldId id="457" r:id="rId192"/>
    <p:sldId id="518" r:id="rId193"/>
    <p:sldId id="456" r:id="rId194"/>
    <p:sldId id="512" r:id="rId195"/>
    <p:sldId id="514" r:id="rId196"/>
    <p:sldId id="516" r:id="rId197"/>
    <p:sldId id="515" r:id="rId198"/>
    <p:sldId id="519" r:id="rId19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3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9517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.16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.\dotnet-</a:t>
            </a:r>
            <a:r>
              <a:rPr lang="fr-FR" sz="3200" dirty="0" err="1">
                <a:solidFill>
                  <a:schemeClr val="bg1"/>
                </a:solidFill>
              </a:rPr>
              <a:t>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500504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6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6.0-alpine3.16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77032"/>
            <a:ext cx="47688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rogram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Program();</a:t>
            </a:r>
          </a:p>
          <a:p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p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rogram.Fib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p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rogram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Fibonacci.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p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rogram.Fib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529542"/>
            <a:ext cx="641079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Task&lt;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&lt;int&gt;&gt; async </a:t>
            </a:r>
            <a:r>
              <a:rPr lang="en-US" i="1" dirty="0" err="1">
                <a:solidFill>
                  <a:schemeClr val="bg1"/>
                </a:solidFill>
              </a:rPr>
              <a:t>ExecuteAsync</a:t>
            </a:r>
            <a:r>
              <a:rPr lang="en-US" i="1" dirty="0">
                <a:solidFill>
                  <a:schemeClr val="bg1"/>
                </a:solidFill>
              </a:rPr>
              <a:t>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13924</TotalTime>
  <Words>10924</Words>
  <Application>Microsoft Office PowerPoint</Application>
  <PresentationFormat>Grand écran</PresentationFormat>
  <Paragraphs>1005</Paragraphs>
  <Slides>198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198</vt:i4>
      </vt:variant>
    </vt:vector>
  </HeadingPairs>
  <TitlesOfParts>
    <vt:vector size="208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6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CHERVET Guillaume</cp:lastModifiedBy>
  <cp:revision>1142</cp:revision>
  <dcterms:created xsi:type="dcterms:W3CDTF">2020-07-17T06:50:02Z</dcterms:created>
  <dcterms:modified xsi:type="dcterms:W3CDTF">2022-09-12T18:11:58Z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2022-09-12T18:11:58Z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658ef66b-54b3-4fbc-a0aa-cce80dbc0541</vt:lpwstr>
  </property>
  <property fmtid="{D5CDD505-2E9C-101B-9397-08002B2CF9AE}" pid="8" name="MSIP_Label_bbfbbd0f-0666-461a-9212-afe773a25324_ContentBits">
    <vt:lpwstr>3</vt:lpwstr>
  </property>
</Properties>
</file>