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9" r:id="rId4"/>
    <p:sldId id="271" r:id="rId5"/>
    <p:sldId id="272" r:id="rId6"/>
    <p:sldId id="270" r:id="rId7"/>
    <p:sldId id="261" r:id="rId8"/>
    <p:sldId id="266" r:id="rId9"/>
    <p:sldId id="268" r:id="rId10"/>
    <p:sldId id="265" r:id="rId11"/>
    <p:sldId id="264" r:id="rId12"/>
    <p:sldId id="27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599"/>
    <a:srgbClr val="47A3A1"/>
    <a:srgbClr val="3A86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1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37CC9-0B3C-4F39-9D24-DD7D7ACB0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54AECB-253D-444A-AD94-1FCAB0B82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DA78C4-8D25-4CC3-816F-D43EF375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0E632A-DDC7-4190-8400-2748403F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1354BF-42C5-4292-AAD8-D33FC79A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8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98813-56E4-4610-AAA7-43F180AF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27AEB5-8B87-439A-929B-F033BDF4D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C4B578-7A21-41A6-93A9-0589C52E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548E85-B8D9-46D9-AEE3-19CDF661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576193-EAE6-4CDA-9546-328E275E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50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934783-AFF1-4F80-B903-E45A14B71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92F477-E00E-4471-AB82-1F7877DB9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CFD1FF-B9C4-4367-A283-89F64AED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98D81C-5986-412D-BDCB-3670AC37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3273F-B240-41B8-A6E3-0B25E8A1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64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C9202-F422-412C-81A7-F8332197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F4418B-5025-4138-ADBC-E1AD9D80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DB857E-AF0F-4793-B4B8-1754DB29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44C6E7-8989-40AA-8E86-627D69AB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E0C7FA-4E09-44D7-846A-693E7708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65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6EAA53-2DAA-412D-AEAD-AAD8C3CD8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03E6CE-462D-40C8-A17F-07B34F84F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24E4D3-0814-416C-9D72-E12AFEB3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30DAAC-FEDF-4FC7-960B-FCDE7FB3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F40EAB-98E4-4604-A363-25E48331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37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26254-B08F-4F81-A8AD-0566EDD7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068160-19BE-4653-B171-1712CA587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CB7B66-2CDD-4371-8724-8BDE350EC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9725F0-AF1A-4071-9B15-04EC7F3A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B8BEC9-D361-470D-8875-CC97F5A8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2A8201-2421-4674-9877-55AC2942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03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BE8DE-ED15-48FF-9E64-5A0AA169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F499BE-CD33-4225-8376-93BFC35FA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0E2252-22F9-4694-B01F-5EA8050AC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0DE6511-C79C-43CD-BB92-F83FCB8E2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7FF482-868D-4819-A260-1F509C81D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75FD37-EC7B-423D-B50C-7D945D6E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940451-D9B5-4ACC-9896-E3A96E57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5427FF-BDA8-4A35-AB77-AB462AD5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86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CC157-37B8-404D-A35E-54FB8D2A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B83137-8A9E-41D9-9DA5-B064A912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667CDA-5732-4B5B-9A4F-D4D1950F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0640DF-F339-46EA-809C-34F6A60F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44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0C4EBA-8704-425D-AEC3-373BDE5A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F66EC5-914C-44E4-BD94-74635125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4654E4-A425-4BCD-88DC-E956AA5E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3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F50E4-5A34-4AFD-A64D-F2C8E5899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01016F-8CF0-48F2-A0A0-7B78E840E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88A4B0-4B0F-4C2A-B8B6-3EE526D68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F21BD4-6CEC-409A-9399-3A0737F2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41FDEF-676F-482C-9F50-C07E654B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39A4B1-9E60-485E-91DB-E9D02925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47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4A9AE-2A92-49C9-9CBF-6F081B4E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541F5A-163B-49BC-9785-3E2992535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25F087-3D3A-4672-B65F-7EBB6D21C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22448F-A638-4D97-9AFA-33F92200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CF811D-6F98-4F9F-A7AA-16FFFA8F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718980-D7BE-4FD2-A2BF-FA8948C3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42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A47529-54CB-4A26-8232-96B07137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EEFA9C-5145-4E06-88C7-827A61D2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E8D1AD-1C60-45E0-AF36-14D8ADC5A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368ED-5D89-455D-BBC2-27B161925E43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8112B3-701E-4821-8EE4-F3F1B0704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DA9D4A-F1F5-45C7-A775-F33A498CA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32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7C3D552-FF81-416D-9D1F-8ED4917B61E9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DD3648-D0FA-4316-B597-A26F6412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4322A5C9-DE49-4937-8D88-6D104C66CE29}"/>
              </a:ext>
            </a:extLst>
          </p:cNvPr>
          <p:cNvSpPr txBox="1"/>
          <p:nvPr/>
        </p:nvSpPr>
        <p:spPr>
          <a:xfrm>
            <a:off x="2316862" y="5473038"/>
            <a:ext cx="154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Standard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23A127-A13B-4CDE-A6A0-EEF717DAFA64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2AF290-C57A-4C2D-9C18-E26E70550730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B6401F-B57B-451A-8ED9-2866DC21794B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65" name="Triangle isocèle 64">
            <a:extLst>
              <a:ext uri="{FF2B5EF4-FFF2-40B4-BE49-F238E27FC236}">
                <a16:creationId xmlns:a16="http://schemas.microsoft.com/office/drawing/2014/main" id="{94B45F5F-CFEB-4386-BBBC-B8F0ABB807F5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Triangle isocèle 66">
            <a:extLst>
              <a:ext uri="{FF2B5EF4-FFF2-40B4-BE49-F238E27FC236}">
                <a16:creationId xmlns:a16="http://schemas.microsoft.com/office/drawing/2014/main" id="{AD11EEC9-E8DC-48D9-949B-3E6555A0B5F2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2555968-C62A-4FED-9A93-6D03D15C2F8D}"/>
              </a:ext>
            </a:extLst>
          </p:cNvPr>
          <p:cNvSpPr txBox="1"/>
          <p:nvPr/>
        </p:nvSpPr>
        <p:spPr>
          <a:xfrm>
            <a:off x="60960" y="2526356"/>
            <a:ext cx="2749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1.0 Framework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43624AB-F1C5-4DC8-913F-7317B8F6CC7E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9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EA8538F-EA81-4DCF-9901-B887BE6296F7}"/>
              </a:ext>
            </a:extLst>
          </p:cNvPr>
          <p:cNvSpPr/>
          <p:nvPr/>
        </p:nvSpPr>
        <p:spPr>
          <a:xfrm>
            <a:off x="6367011" y="1767483"/>
            <a:ext cx="5681102" cy="1979412"/>
          </a:xfrm>
          <a:prstGeom prst="rightArrow">
            <a:avLst/>
          </a:prstGeom>
          <a:solidFill>
            <a:srgbClr val="27359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Flèche : droite 57">
            <a:extLst>
              <a:ext uri="{FF2B5EF4-FFF2-40B4-BE49-F238E27FC236}">
                <a16:creationId xmlns:a16="http://schemas.microsoft.com/office/drawing/2014/main" id="{6BC0D28B-680C-478E-98DF-4CF7C2F5EF5E}"/>
              </a:ext>
            </a:extLst>
          </p:cNvPr>
          <p:cNvSpPr/>
          <p:nvPr/>
        </p:nvSpPr>
        <p:spPr>
          <a:xfrm rot="17703163">
            <a:off x="4047718" y="3755856"/>
            <a:ext cx="3154117" cy="8194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7C3D552-FF81-416D-9D1F-8ED4917B61E9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3BB5A3E0-312B-4606-BAF5-7B0FB47BBD9D}"/>
              </a:ext>
            </a:extLst>
          </p:cNvPr>
          <p:cNvSpPr/>
          <p:nvPr/>
        </p:nvSpPr>
        <p:spPr>
          <a:xfrm>
            <a:off x="765108" y="656666"/>
            <a:ext cx="4432043" cy="868774"/>
          </a:xfrm>
          <a:custGeom>
            <a:avLst/>
            <a:gdLst>
              <a:gd name="connsiteX0" fmla="*/ 0 w 4721290"/>
              <a:gd name="connsiteY0" fmla="*/ 364921 h 1459684"/>
              <a:gd name="connsiteX1" fmla="*/ 3991448 w 4721290"/>
              <a:gd name="connsiteY1" fmla="*/ 364921 h 1459684"/>
              <a:gd name="connsiteX2" fmla="*/ 3991448 w 4721290"/>
              <a:gd name="connsiteY2" fmla="*/ 0 h 1459684"/>
              <a:gd name="connsiteX3" fmla="*/ 4721290 w 4721290"/>
              <a:gd name="connsiteY3" fmla="*/ 729842 h 1459684"/>
              <a:gd name="connsiteX4" fmla="*/ 3991448 w 4721290"/>
              <a:gd name="connsiteY4" fmla="*/ 1459684 h 1459684"/>
              <a:gd name="connsiteX5" fmla="*/ 3991448 w 4721290"/>
              <a:gd name="connsiteY5" fmla="*/ 1094763 h 1459684"/>
              <a:gd name="connsiteX6" fmla="*/ 0 w 4721290"/>
              <a:gd name="connsiteY6" fmla="*/ 1094763 h 1459684"/>
              <a:gd name="connsiteX7" fmla="*/ 0 w 4721290"/>
              <a:gd name="connsiteY7" fmla="*/ 364921 h 1459684"/>
              <a:gd name="connsiteX0" fmla="*/ 0 w 3993503"/>
              <a:gd name="connsiteY0" fmla="*/ 364921 h 1459684"/>
              <a:gd name="connsiteX1" fmla="*/ 3991448 w 3993503"/>
              <a:gd name="connsiteY1" fmla="*/ 364921 h 1459684"/>
              <a:gd name="connsiteX2" fmla="*/ 3991448 w 3993503"/>
              <a:gd name="connsiteY2" fmla="*/ 0 h 1459684"/>
              <a:gd name="connsiteX3" fmla="*/ 3993503 w 3993503"/>
              <a:gd name="connsiteY3" fmla="*/ 701850 h 1459684"/>
              <a:gd name="connsiteX4" fmla="*/ 3991448 w 3993503"/>
              <a:gd name="connsiteY4" fmla="*/ 1459684 h 1459684"/>
              <a:gd name="connsiteX5" fmla="*/ 3991448 w 3993503"/>
              <a:gd name="connsiteY5" fmla="*/ 1094763 h 1459684"/>
              <a:gd name="connsiteX6" fmla="*/ 0 w 3993503"/>
              <a:gd name="connsiteY6" fmla="*/ 1094763 h 1459684"/>
              <a:gd name="connsiteX7" fmla="*/ 0 w 3993503"/>
              <a:gd name="connsiteY7" fmla="*/ 364921 h 1459684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3991448 w 4627985"/>
              <a:gd name="connsiteY4" fmla="*/ 1459684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4010109 w 4627985"/>
              <a:gd name="connsiteY4" fmla="*/ 1105121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5262467"/>
              <a:gd name="connsiteY0" fmla="*/ 364921 h 1105121"/>
              <a:gd name="connsiteX1" fmla="*/ 3991448 w 5262467"/>
              <a:gd name="connsiteY1" fmla="*/ 364921 h 1105121"/>
              <a:gd name="connsiteX2" fmla="*/ 3991448 w 5262467"/>
              <a:gd name="connsiteY2" fmla="*/ 0 h 1105121"/>
              <a:gd name="connsiteX3" fmla="*/ 5262467 w 5262467"/>
              <a:gd name="connsiteY3" fmla="*/ 599213 h 1105121"/>
              <a:gd name="connsiteX4" fmla="*/ 4010109 w 5262467"/>
              <a:gd name="connsiteY4" fmla="*/ 1105121 h 1105121"/>
              <a:gd name="connsiteX5" fmla="*/ 3991448 w 5262467"/>
              <a:gd name="connsiteY5" fmla="*/ 1094763 h 1105121"/>
              <a:gd name="connsiteX6" fmla="*/ 0 w 5262467"/>
              <a:gd name="connsiteY6" fmla="*/ 1094763 h 1105121"/>
              <a:gd name="connsiteX7" fmla="*/ 0 w 5262467"/>
              <a:gd name="connsiteY7" fmla="*/ 364921 h 1105121"/>
              <a:gd name="connsiteX0" fmla="*/ 0 w 5262467"/>
              <a:gd name="connsiteY0" fmla="*/ 0 h 740200"/>
              <a:gd name="connsiteX1" fmla="*/ 3991448 w 5262467"/>
              <a:gd name="connsiteY1" fmla="*/ 0 h 740200"/>
              <a:gd name="connsiteX2" fmla="*/ 4868526 w 5262467"/>
              <a:gd name="connsiteY2" fmla="*/ 194915 h 740200"/>
              <a:gd name="connsiteX3" fmla="*/ 5262467 w 5262467"/>
              <a:gd name="connsiteY3" fmla="*/ 234292 h 740200"/>
              <a:gd name="connsiteX4" fmla="*/ 4010109 w 5262467"/>
              <a:gd name="connsiteY4" fmla="*/ 740200 h 740200"/>
              <a:gd name="connsiteX5" fmla="*/ 3991448 w 5262467"/>
              <a:gd name="connsiteY5" fmla="*/ 729842 h 740200"/>
              <a:gd name="connsiteX6" fmla="*/ 0 w 5262467"/>
              <a:gd name="connsiteY6" fmla="*/ 729842 h 740200"/>
              <a:gd name="connsiteX7" fmla="*/ 0 w 5262467"/>
              <a:gd name="connsiteY7" fmla="*/ 0 h 740200"/>
              <a:gd name="connsiteX0" fmla="*/ 0 w 4868526"/>
              <a:gd name="connsiteY0" fmla="*/ 0 h 1111370"/>
              <a:gd name="connsiteX1" fmla="*/ 3991448 w 4868526"/>
              <a:gd name="connsiteY1" fmla="*/ 0 h 1111370"/>
              <a:gd name="connsiteX2" fmla="*/ 4868526 w 4868526"/>
              <a:gd name="connsiteY2" fmla="*/ 194915 h 1111370"/>
              <a:gd name="connsiteX3" fmla="*/ 4739953 w 4868526"/>
              <a:gd name="connsiteY3" fmla="*/ 1111370 h 1111370"/>
              <a:gd name="connsiteX4" fmla="*/ 4010109 w 4868526"/>
              <a:gd name="connsiteY4" fmla="*/ 740200 h 1111370"/>
              <a:gd name="connsiteX5" fmla="*/ 3991448 w 4868526"/>
              <a:gd name="connsiteY5" fmla="*/ 729842 h 1111370"/>
              <a:gd name="connsiteX6" fmla="*/ 0 w 4868526"/>
              <a:gd name="connsiteY6" fmla="*/ 729842 h 1111370"/>
              <a:gd name="connsiteX7" fmla="*/ 0 w 4868526"/>
              <a:gd name="connsiteY7" fmla="*/ 0 h 1111370"/>
              <a:gd name="connsiteX0" fmla="*/ 0 w 4868526"/>
              <a:gd name="connsiteY0" fmla="*/ 0 h 868774"/>
              <a:gd name="connsiteX1" fmla="*/ 3991448 w 4868526"/>
              <a:gd name="connsiteY1" fmla="*/ 0 h 868774"/>
              <a:gd name="connsiteX2" fmla="*/ 4868526 w 4868526"/>
              <a:gd name="connsiteY2" fmla="*/ 194915 h 868774"/>
              <a:gd name="connsiteX3" fmla="*/ 4432043 w 4868526"/>
              <a:gd name="connsiteY3" fmla="*/ 868774 h 868774"/>
              <a:gd name="connsiteX4" fmla="*/ 4010109 w 4868526"/>
              <a:gd name="connsiteY4" fmla="*/ 740200 h 868774"/>
              <a:gd name="connsiteX5" fmla="*/ 3991448 w 4868526"/>
              <a:gd name="connsiteY5" fmla="*/ 729842 h 868774"/>
              <a:gd name="connsiteX6" fmla="*/ 0 w 4868526"/>
              <a:gd name="connsiteY6" fmla="*/ 729842 h 868774"/>
              <a:gd name="connsiteX7" fmla="*/ 0 w 4868526"/>
              <a:gd name="connsiteY7" fmla="*/ 0 h 868774"/>
              <a:gd name="connsiteX0" fmla="*/ 0 w 4551286"/>
              <a:gd name="connsiteY0" fmla="*/ 0 h 868774"/>
              <a:gd name="connsiteX1" fmla="*/ 3991448 w 4551286"/>
              <a:gd name="connsiteY1" fmla="*/ 0 h 868774"/>
              <a:gd name="connsiteX2" fmla="*/ 4551286 w 4551286"/>
              <a:gd name="connsiteY2" fmla="*/ 194915 h 868774"/>
              <a:gd name="connsiteX3" fmla="*/ 4432043 w 4551286"/>
              <a:gd name="connsiteY3" fmla="*/ 868774 h 868774"/>
              <a:gd name="connsiteX4" fmla="*/ 4010109 w 4551286"/>
              <a:gd name="connsiteY4" fmla="*/ 740200 h 868774"/>
              <a:gd name="connsiteX5" fmla="*/ 3991448 w 4551286"/>
              <a:gd name="connsiteY5" fmla="*/ 729842 h 868774"/>
              <a:gd name="connsiteX6" fmla="*/ 0 w 4551286"/>
              <a:gd name="connsiteY6" fmla="*/ 729842 h 868774"/>
              <a:gd name="connsiteX7" fmla="*/ 0 w 4551286"/>
              <a:gd name="connsiteY7" fmla="*/ 0 h 868774"/>
              <a:gd name="connsiteX0" fmla="*/ 0 w 4551286"/>
              <a:gd name="connsiteY0" fmla="*/ 0 h 868774"/>
              <a:gd name="connsiteX1" fmla="*/ 3991448 w 4551286"/>
              <a:gd name="connsiteY1" fmla="*/ 0 h 868774"/>
              <a:gd name="connsiteX2" fmla="*/ 4551286 w 4551286"/>
              <a:gd name="connsiteY2" fmla="*/ 502825 h 868774"/>
              <a:gd name="connsiteX3" fmla="*/ 4432043 w 4551286"/>
              <a:gd name="connsiteY3" fmla="*/ 868774 h 868774"/>
              <a:gd name="connsiteX4" fmla="*/ 4010109 w 4551286"/>
              <a:gd name="connsiteY4" fmla="*/ 740200 h 868774"/>
              <a:gd name="connsiteX5" fmla="*/ 3991448 w 4551286"/>
              <a:gd name="connsiteY5" fmla="*/ 729842 h 868774"/>
              <a:gd name="connsiteX6" fmla="*/ 0 w 4551286"/>
              <a:gd name="connsiteY6" fmla="*/ 729842 h 868774"/>
              <a:gd name="connsiteX7" fmla="*/ 0 w 4551286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949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822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7026 w 4432043"/>
              <a:gd name="connsiteY2" fmla="*/ 1758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067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702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695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972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32043" h="868774">
                <a:moveTo>
                  <a:pt x="0" y="0"/>
                </a:moveTo>
                <a:lnTo>
                  <a:pt x="3991448" y="0"/>
                </a:lnTo>
                <a:lnTo>
                  <a:pt x="4249726" y="163164"/>
                </a:lnTo>
                <a:lnTo>
                  <a:pt x="4432043" y="868774"/>
                </a:lnTo>
                <a:lnTo>
                  <a:pt x="4010109" y="740200"/>
                </a:lnTo>
                <a:lnTo>
                  <a:pt x="3991448" y="729842"/>
                </a:lnTo>
                <a:lnTo>
                  <a:pt x="0" y="729842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1B93390A-5F0A-4012-89A5-49F0FA55014E}"/>
              </a:ext>
            </a:extLst>
          </p:cNvPr>
          <p:cNvSpPr/>
          <p:nvPr/>
        </p:nvSpPr>
        <p:spPr>
          <a:xfrm>
            <a:off x="2198914" y="3996110"/>
            <a:ext cx="3146750" cy="861498"/>
          </a:xfrm>
          <a:custGeom>
            <a:avLst/>
            <a:gdLst>
              <a:gd name="connsiteX0" fmla="*/ 0 w 3287486"/>
              <a:gd name="connsiteY0" fmla="*/ 364921 h 1459684"/>
              <a:gd name="connsiteX1" fmla="*/ 2557644 w 3287486"/>
              <a:gd name="connsiteY1" fmla="*/ 364921 h 1459684"/>
              <a:gd name="connsiteX2" fmla="*/ 2557644 w 3287486"/>
              <a:gd name="connsiteY2" fmla="*/ 0 h 1459684"/>
              <a:gd name="connsiteX3" fmla="*/ 3287486 w 3287486"/>
              <a:gd name="connsiteY3" fmla="*/ 729842 h 1459684"/>
              <a:gd name="connsiteX4" fmla="*/ 2557644 w 3287486"/>
              <a:gd name="connsiteY4" fmla="*/ 1459684 h 1459684"/>
              <a:gd name="connsiteX5" fmla="*/ 2557644 w 3287486"/>
              <a:gd name="connsiteY5" fmla="*/ 1094763 h 1459684"/>
              <a:gd name="connsiteX6" fmla="*/ 0 w 3287486"/>
              <a:gd name="connsiteY6" fmla="*/ 1094763 h 1459684"/>
              <a:gd name="connsiteX7" fmla="*/ 0 w 3287486"/>
              <a:gd name="connsiteY7" fmla="*/ 364921 h 1459684"/>
              <a:gd name="connsiteX0" fmla="*/ 0 w 2559699"/>
              <a:gd name="connsiteY0" fmla="*/ 364921 h 1459684"/>
              <a:gd name="connsiteX1" fmla="*/ 2557644 w 2559699"/>
              <a:gd name="connsiteY1" fmla="*/ 364921 h 1459684"/>
              <a:gd name="connsiteX2" fmla="*/ 2557644 w 2559699"/>
              <a:gd name="connsiteY2" fmla="*/ 0 h 1459684"/>
              <a:gd name="connsiteX3" fmla="*/ 2559699 w 2559699"/>
              <a:gd name="connsiteY3" fmla="*/ 767165 h 1459684"/>
              <a:gd name="connsiteX4" fmla="*/ 2557644 w 2559699"/>
              <a:gd name="connsiteY4" fmla="*/ 1459684 h 1459684"/>
              <a:gd name="connsiteX5" fmla="*/ 2557644 w 2559699"/>
              <a:gd name="connsiteY5" fmla="*/ 1094763 h 1459684"/>
              <a:gd name="connsiteX6" fmla="*/ 0 w 2559699"/>
              <a:gd name="connsiteY6" fmla="*/ 1094763 h 1459684"/>
              <a:gd name="connsiteX7" fmla="*/ 0 w 2559699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580553 h 1459684"/>
              <a:gd name="connsiteX4" fmla="*/ 2557644 w 3044891"/>
              <a:gd name="connsiteY4" fmla="*/ 1459684 h 1459684"/>
              <a:gd name="connsiteX5" fmla="*/ 2557644 w 3044891"/>
              <a:gd name="connsiteY5" fmla="*/ 1094763 h 1459684"/>
              <a:gd name="connsiteX6" fmla="*/ 0 w 3044891"/>
              <a:gd name="connsiteY6" fmla="*/ 1094763 h 1459684"/>
              <a:gd name="connsiteX7" fmla="*/ 0 w 3044891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426600 h 1459684"/>
              <a:gd name="connsiteX4" fmla="*/ 3044891 w 3044891"/>
              <a:gd name="connsiteY4" fmla="*/ 580553 h 1459684"/>
              <a:gd name="connsiteX5" fmla="*/ 2557644 w 3044891"/>
              <a:gd name="connsiteY5" fmla="*/ 1459684 h 1459684"/>
              <a:gd name="connsiteX6" fmla="*/ 2557644 w 3044891"/>
              <a:gd name="connsiteY6" fmla="*/ 1094763 h 1459684"/>
              <a:gd name="connsiteX7" fmla="*/ 0 w 3044891"/>
              <a:gd name="connsiteY7" fmla="*/ 1094763 h 1459684"/>
              <a:gd name="connsiteX8" fmla="*/ 0 w 3044891"/>
              <a:gd name="connsiteY8" fmla="*/ 364921 h 1459684"/>
              <a:gd name="connsiteX0" fmla="*/ 0 w 3222172"/>
              <a:gd name="connsiteY0" fmla="*/ 364921 h 1459684"/>
              <a:gd name="connsiteX1" fmla="*/ 2557644 w 3222172"/>
              <a:gd name="connsiteY1" fmla="*/ 364921 h 1459684"/>
              <a:gd name="connsiteX2" fmla="*/ 2557644 w 3222172"/>
              <a:gd name="connsiteY2" fmla="*/ 0 h 1459684"/>
              <a:gd name="connsiteX3" fmla="*/ 3044891 w 3222172"/>
              <a:gd name="connsiteY3" fmla="*/ 426600 h 1459684"/>
              <a:gd name="connsiteX4" fmla="*/ 3222172 w 3222172"/>
              <a:gd name="connsiteY4" fmla="*/ 580553 h 1459684"/>
              <a:gd name="connsiteX5" fmla="*/ 2557644 w 3222172"/>
              <a:gd name="connsiteY5" fmla="*/ 1459684 h 1459684"/>
              <a:gd name="connsiteX6" fmla="*/ 2557644 w 3222172"/>
              <a:gd name="connsiteY6" fmla="*/ 1094763 h 1459684"/>
              <a:gd name="connsiteX7" fmla="*/ 0 w 3222172"/>
              <a:gd name="connsiteY7" fmla="*/ 1094763 h 1459684"/>
              <a:gd name="connsiteX8" fmla="*/ 0 w 3222172"/>
              <a:gd name="connsiteY8" fmla="*/ 364921 h 1459684"/>
              <a:gd name="connsiteX0" fmla="*/ 0 w 3222172"/>
              <a:gd name="connsiteY0" fmla="*/ 364921 h 1094763"/>
              <a:gd name="connsiteX1" fmla="*/ 2557644 w 3222172"/>
              <a:gd name="connsiteY1" fmla="*/ 364921 h 1094763"/>
              <a:gd name="connsiteX2" fmla="*/ 2557644 w 3222172"/>
              <a:gd name="connsiteY2" fmla="*/ 0 h 1094763"/>
              <a:gd name="connsiteX3" fmla="*/ 3044891 w 3222172"/>
              <a:gd name="connsiteY3" fmla="*/ 426600 h 1094763"/>
              <a:gd name="connsiteX4" fmla="*/ 3222172 w 3222172"/>
              <a:gd name="connsiteY4" fmla="*/ 580553 h 1094763"/>
              <a:gd name="connsiteX5" fmla="*/ 2865554 w 3222172"/>
              <a:gd name="connsiteY5" fmla="*/ 1011815 h 1094763"/>
              <a:gd name="connsiteX6" fmla="*/ 2557644 w 3222172"/>
              <a:gd name="connsiteY6" fmla="*/ 1094763 h 1094763"/>
              <a:gd name="connsiteX7" fmla="*/ 0 w 3222172"/>
              <a:gd name="connsiteY7" fmla="*/ 1094763 h 1094763"/>
              <a:gd name="connsiteX8" fmla="*/ 0 w 3222172"/>
              <a:gd name="connsiteY8" fmla="*/ 364921 h 1094763"/>
              <a:gd name="connsiteX0" fmla="*/ 0 w 3184850"/>
              <a:gd name="connsiteY0" fmla="*/ 364921 h 1094763"/>
              <a:gd name="connsiteX1" fmla="*/ 2557644 w 3184850"/>
              <a:gd name="connsiteY1" fmla="*/ 364921 h 1094763"/>
              <a:gd name="connsiteX2" fmla="*/ 2557644 w 3184850"/>
              <a:gd name="connsiteY2" fmla="*/ 0 h 1094763"/>
              <a:gd name="connsiteX3" fmla="*/ 3044891 w 3184850"/>
              <a:gd name="connsiteY3" fmla="*/ 426600 h 1094763"/>
              <a:gd name="connsiteX4" fmla="*/ 3184850 w 3184850"/>
              <a:gd name="connsiteY4" fmla="*/ 701851 h 1094763"/>
              <a:gd name="connsiteX5" fmla="*/ 2865554 w 3184850"/>
              <a:gd name="connsiteY5" fmla="*/ 1011815 h 1094763"/>
              <a:gd name="connsiteX6" fmla="*/ 2557644 w 3184850"/>
              <a:gd name="connsiteY6" fmla="*/ 1094763 h 1094763"/>
              <a:gd name="connsiteX7" fmla="*/ 0 w 3184850"/>
              <a:gd name="connsiteY7" fmla="*/ 1094763 h 1094763"/>
              <a:gd name="connsiteX8" fmla="*/ 0 w 3184850"/>
              <a:gd name="connsiteY8" fmla="*/ 364921 h 1094763"/>
              <a:gd name="connsiteX0" fmla="*/ 0 w 3184850"/>
              <a:gd name="connsiteY0" fmla="*/ 131656 h 861498"/>
              <a:gd name="connsiteX1" fmla="*/ 2557644 w 3184850"/>
              <a:gd name="connsiteY1" fmla="*/ 131656 h 861498"/>
              <a:gd name="connsiteX2" fmla="*/ 2996183 w 3184850"/>
              <a:gd name="connsiteY2" fmla="*/ 0 h 861498"/>
              <a:gd name="connsiteX3" fmla="*/ 3044891 w 3184850"/>
              <a:gd name="connsiteY3" fmla="*/ 193335 h 861498"/>
              <a:gd name="connsiteX4" fmla="*/ 3184850 w 3184850"/>
              <a:gd name="connsiteY4" fmla="*/ 468586 h 861498"/>
              <a:gd name="connsiteX5" fmla="*/ 2865554 w 3184850"/>
              <a:gd name="connsiteY5" fmla="*/ 778550 h 861498"/>
              <a:gd name="connsiteX6" fmla="*/ 2557644 w 3184850"/>
              <a:gd name="connsiteY6" fmla="*/ 861498 h 861498"/>
              <a:gd name="connsiteX7" fmla="*/ 0 w 3184850"/>
              <a:gd name="connsiteY7" fmla="*/ 861498 h 861498"/>
              <a:gd name="connsiteX8" fmla="*/ 0 w 3184850"/>
              <a:gd name="connsiteY8" fmla="*/ 131656 h 861498"/>
              <a:gd name="connsiteX0" fmla="*/ 0 w 3191200"/>
              <a:gd name="connsiteY0" fmla="*/ 131656 h 861498"/>
              <a:gd name="connsiteX1" fmla="*/ 2557644 w 3191200"/>
              <a:gd name="connsiteY1" fmla="*/ 131656 h 861498"/>
              <a:gd name="connsiteX2" fmla="*/ 2996183 w 3191200"/>
              <a:gd name="connsiteY2" fmla="*/ 0 h 861498"/>
              <a:gd name="connsiteX3" fmla="*/ 3044891 w 3191200"/>
              <a:gd name="connsiteY3" fmla="*/ 193335 h 861498"/>
              <a:gd name="connsiteX4" fmla="*/ 3191200 w 3191200"/>
              <a:gd name="connsiteY4" fmla="*/ 436836 h 861498"/>
              <a:gd name="connsiteX5" fmla="*/ 2865554 w 3191200"/>
              <a:gd name="connsiteY5" fmla="*/ 778550 h 861498"/>
              <a:gd name="connsiteX6" fmla="*/ 2557644 w 3191200"/>
              <a:gd name="connsiteY6" fmla="*/ 861498 h 861498"/>
              <a:gd name="connsiteX7" fmla="*/ 0 w 3191200"/>
              <a:gd name="connsiteY7" fmla="*/ 861498 h 861498"/>
              <a:gd name="connsiteX8" fmla="*/ 0 w 3191200"/>
              <a:gd name="connsiteY8" fmla="*/ 131656 h 861498"/>
              <a:gd name="connsiteX0" fmla="*/ 0 w 3146750"/>
              <a:gd name="connsiteY0" fmla="*/ 131656 h 861498"/>
              <a:gd name="connsiteX1" fmla="*/ 2557644 w 3146750"/>
              <a:gd name="connsiteY1" fmla="*/ 131656 h 861498"/>
              <a:gd name="connsiteX2" fmla="*/ 2996183 w 3146750"/>
              <a:gd name="connsiteY2" fmla="*/ 0 h 861498"/>
              <a:gd name="connsiteX3" fmla="*/ 3044891 w 3146750"/>
              <a:gd name="connsiteY3" fmla="*/ 193335 h 861498"/>
              <a:gd name="connsiteX4" fmla="*/ 3146750 w 3146750"/>
              <a:gd name="connsiteY4" fmla="*/ 497161 h 861498"/>
              <a:gd name="connsiteX5" fmla="*/ 2865554 w 3146750"/>
              <a:gd name="connsiteY5" fmla="*/ 778550 h 861498"/>
              <a:gd name="connsiteX6" fmla="*/ 2557644 w 3146750"/>
              <a:gd name="connsiteY6" fmla="*/ 861498 h 861498"/>
              <a:gd name="connsiteX7" fmla="*/ 0 w 3146750"/>
              <a:gd name="connsiteY7" fmla="*/ 861498 h 861498"/>
              <a:gd name="connsiteX8" fmla="*/ 0 w 3146750"/>
              <a:gd name="connsiteY8" fmla="*/ 131656 h 8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6750" h="861498">
                <a:moveTo>
                  <a:pt x="0" y="131656"/>
                </a:moveTo>
                <a:lnTo>
                  <a:pt x="2557644" y="131656"/>
                </a:lnTo>
                <a:lnTo>
                  <a:pt x="2996183" y="0"/>
                </a:lnTo>
                <a:cubicBezTo>
                  <a:pt x="3006199" y="24012"/>
                  <a:pt x="3034875" y="169323"/>
                  <a:pt x="3044891" y="193335"/>
                </a:cubicBezTo>
                <a:lnTo>
                  <a:pt x="3146750" y="497161"/>
                </a:lnTo>
                <a:lnTo>
                  <a:pt x="2865554" y="778550"/>
                </a:lnTo>
                <a:lnTo>
                  <a:pt x="2557644" y="861498"/>
                </a:lnTo>
                <a:lnTo>
                  <a:pt x="0" y="861498"/>
                </a:lnTo>
                <a:lnTo>
                  <a:pt x="0" y="131656"/>
                </a:lnTo>
                <a:close/>
              </a:path>
            </a:pathLst>
          </a:cu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DD3648-D0FA-4316-B597-A26F6412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E3C6BD13-85DC-438B-ABB4-25D40A426D17}"/>
              </a:ext>
            </a:extLst>
          </p:cNvPr>
          <p:cNvSpPr/>
          <p:nvPr/>
        </p:nvSpPr>
        <p:spPr>
          <a:xfrm rot="18451161">
            <a:off x="4748102" y="3086743"/>
            <a:ext cx="2034698" cy="945545"/>
          </a:xfrm>
          <a:prstGeom prst="rightArrow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FA3DEBA1-9160-40EC-AF32-B47543183A56}"/>
              </a:ext>
            </a:extLst>
          </p:cNvPr>
          <p:cNvSpPr/>
          <p:nvPr/>
        </p:nvSpPr>
        <p:spPr>
          <a:xfrm rot="2970422">
            <a:off x="4442227" y="1439940"/>
            <a:ext cx="2356866" cy="840830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Picture 8" descr="Tux — Wikipédia">
            <a:extLst>
              <a:ext uri="{FF2B5EF4-FFF2-40B4-BE49-F238E27FC236}">
                <a16:creationId xmlns:a16="http://schemas.microsoft.com/office/drawing/2014/main" id="{5692B159-2667-48EA-AAA2-47EB1087D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55" y="3312893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491D2958-2308-48A5-9CAE-CD59865B6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6897586" y="3358766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WebAssembly — Wikipédia">
            <a:extLst>
              <a:ext uri="{FF2B5EF4-FFF2-40B4-BE49-F238E27FC236}">
                <a16:creationId xmlns:a16="http://schemas.microsoft.com/office/drawing/2014/main" id="{41B99F97-E946-4A61-B16A-E201383BB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94" y="1853032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 descr="Formation Apple Mac OS X">
            <a:extLst>
              <a:ext uri="{FF2B5EF4-FFF2-40B4-BE49-F238E27FC236}">
                <a16:creationId xmlns:a16="http://schemas.microsoft.com/office/drawing/2014/main" id="{93F95A6D-9493-4FBD-A8DC-882FFE2B6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78" y="3299978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49680782-69EA-433C-83FD-713DFDB98220}"/>
              </a:ext>
            </a:extLst>
          </p:cNvPr>
          <p:cNvSpPr txBox="1"/>
          <p:nvPr/>
        </p:nvSpPr>
        <p:spPr>
          <a:xfrm>
            <a:off x="7319844" y="3579670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B5778BB2-2368-4C65-8BCD-08F1208975C1}"/>
              </a:ext>
            </a:extLst>
          </p:cNvPr>
          <p:cNvSpPr/>
          <p:nvPr/>
        </p:nvSpPr>
        <p:spPr>
          <a:xfrm>
            <a:off x="2198914" y="5164944"/>
            <a:ext cx="2950191" cy="733615"/>
          </a:xfrm>
          <a:custGeom>
            <a:avLst/>
            <a:gdLst>
              <a:gd name="connsiteX0" fmla="*/ 0 w 2951584"/>
              <a:gd name="connsiteY0" fmla="*/ 204851 h 819403"/>
              <a:gd name="connsiteX1" fmla="*/ 2541883 w 2951584"/>
              <a:gd name="connsiteY1" fmla="*/ 204851 h 819403"/>
              <a:gd name="connsiteX2" fmla="*/ 2541883 w 2951584"/>
              <a:gd name="connsiteY2" fmla="*/ 0 h 819403"/>
              <a:gd name="connsiteX3" fmla="*/ 2951584 w 2951584"/>
              <a:gd name="connsiteY3" fmla="*/ 409702 h 819403"/>
              <a:gd name="connsiteX4" fmla="*/ 2541883 w 2951584"/>
              <a:gd name="connsiteY4" fmla="*/ 819403 h 819403"/>
              <a:gd name="connsiteX5" fmla="*/ 2541883 w 2951584"/>
              <a:gd name="connsiteY5" fmla="*/ 614552 h 819403"/>
              <a:gd name="connsiteX6" fmla="*/ 0 w 2951584"/>
              <a:gd name="connsiteY6" fmla="*/ 614552 h 819403"/>
              <a:gd name="connsiteX7" fmla="*/ 0 w 2951584"/>
              <a:gd name="connsiteY7" fmla="*/ 204851 h 819403"/>
              <a:gd name="connsiteX0" fmla="*/ 0 w 2541883"/>
              <a:gd name="connsiteY0" fmla="*/ 204851 h 819403"/>
              <a:gd name="connsiteX1" fmla="*/ 2541883 w 2541883"/>
              <a:gd name="connsiteY1" fmla="*/ 204851 h 819403"/>
              <a:gd name="connsiteX2" fmla="*/ 2541883 w 2541883"/>
              <a:gd name="connsiteY2" fmla="*/ 0 h 819403"/>
              <a:gd name="connsiteX3" fmla="*/ 2541037 w 2541883"/>
              <a:gd name="connsiteY3" fmla="*/ 409702 h 819403"/>
              <a:gd name="connsiteX4" fmla="*/ 2541883 w 2541883"/>
              <a:gd name="connsiteY4" fmla="*/ 819403 h 819403"/>
              <a:gd name="connsiteX5" fmla="*/ 2541883 w 2541883"/>
              <a:gd name="connsiteY5" fmla="*/ 614552 h 819403"/>
              <a:gd name="connsiteX6" fmla="*/ 0 w 2541883"/>
              <a:gd name="connsiteY6" fmla="*/ 614552 h 819403"/>
              <a:gd name="connsiteX7" fmla="*/ 0 w 2541883"/>
              <a:gd name="connsiteY7" fmla="*/ 204851 h 819403"/>
              <a:gd name="connsiteX0" fmla="*/ 0 w 2988906"/>
              <a:gd name="connsiteY0" fmla="*/ 204851 h 819403"/>
              <a:gd name="connsiteX1" fmla="*/ 2541883 w 2988906"/>
              <a:gd name="connsiteY1" fmla="*/ 204851 h 819403"/>
              <a:gd name="connsiteX2" fmla="*/ 2541883 w 2988906"/>
              <a:gd name="connsiteY2" fmla="*/ 0 h 819403"/>
              <a:gd name="connsiteX3" fmla="*/ 2988906 w 2988906"/>
              <a:gd name="connsiteY3" fmla="*/ 101791 h 819403"/>
              <a:gd name="connsiteX4" fmla="*/ 2541883 w 2988906"/>
              <a:gd name="connsiteY4" fmla="*/ 819403 h 819403"/>
              <a:gd name="connsiteX5" fmla="*/ 2541883 w 2988906"/>
              <a:gd name="connsiteY5" fmla="*/ 614552 h 819403"/>
              <a:gd name="connsiteX6" fmla="*/ 0 w 2988906"/>
              <a:gd name="connsiteY6" fmla="*/ 614552 h 819403"/>
              <a:gd name="connsiteX7" fmla="*/ 0 w 2988906"/>
              <a:gd name="connsiteY7" fmla="*/ 204851 h 819403"/>
              <a:gd name="connsiteX0" fmla="*/ 0 w 2988906"/>
              <a:gd name="connsiteY0" fmla="*/ 204851 h 623461"/>
              <a:gd name="connsiteX1" fmla="*/ 2541883 w 2988906"/>
              <a:gd name="connsiteY1" fmla="*/ 204851 h 623461"/>
              <a:gd name="connsiteX2" fmla="*/ 2541883 w 2988906"/>
              <a:gd name="connsiteY2" fmla="*/ 0 h 623461"/>
              <a:gd name="connsiteX3" fmla="*/ 2988906 w 2988906"/>
              <a:gd name="connsiteY3" fmla="*/ 101791 h 623461"/>
              <a:gd name="connsiteX4" fmla="*/ 2551213 w 2988906"/>
              <a:gd name="connsiteY4" fmla="*/ 623461 h 623461"/>
              <a:gd name="connsiteX5" fmla="*/ 2541883 w 2988906"/>
              <a:gd name="connsiteY5" fmla="*/ 614552 h 623461"/>
              <a:gd name="connsiteX6" fmla="*/ 0 w 2988906"/>
              <a:gd name="connsiteY6" fmla="*/ 614552 h 623461"/>
              <a:gd name="connsiteX7" fmla="*/ 0 w 2988906"/>
              <a:gd name="connsiteY7" fmla="*/ 204851 h 623461"/>
              <a:gd name="connsiteX0" fmla="*/ 0 w 2942253"/>
              <a:gd name="connsiteY0" fmla="*/ 204851 h 623461"/>
              <a:gd name="connsiteX1" fmla="*/ 2541883 w 2942253"/>
              <a:gd name="connsiteY1" fmla="*/ 204851 h 623461"/>
              <a:gd name="connsiteX2" fmla="*/ 2541883 w 2942253"/>
              <a:gd name="connsiteY2" fmla="*/ 0 h 623461"/>
              <a:gd name="connsiteX3" fmla="*/ 2942253 w 2942253"/>
              <a:gd name="connsiteY3" fmla="*/ 372379 h 623461"/>
              <a:gd name="connsiteX4" fmla="*/ 2551213 w 2942253"/>
              <a:gd name="connsiteY4" fmla="*/ 623461 h 623461"/>
              <a:gd name="connsiteX5" fmla="*/ 2541883 w 2942253"/>
              <a:gd name="connsiteY5" fmla="*/ 614552 h 623461"/>
              <a:gd name="connsiteX6" fmla="*/ 0 w 2942253"/>
              <a:gd name="connsiteY6" fmla="*/ 614552 h 623461"/>
              <a:gd name="connsiteX7" fmla="*/ 0 w 2942253"/>
              <a:gd name="connsiteY7" fmla="*/ 204851 h 623461"/>
              <a:gd name="connsiteX0" fmla="*/ 0 w 2942253"/>
              <a:gd name="connsiteY0" fmla="*/ 323914 h 742524"/>
              <a:gd name="connsiteX1" fmla="*/ 2541883 w 2942253"/>
              <a:gd name="connsiteY1" fmla="*/ 323914 h 742524"/>
              <a:gd name="connsiteX2" fmla="*/ 2751433 w 2942253"/>
              <a:gd name="connsiteY2" fmla="*/ 0 h 742524"/>
              <a:gd name="connsiteX3" fmla="*/ 2942253 w 2942253"/>
              <a:gd name="connsiteY3" fmla="*/ 491442 h 742524"/>
              <a:gd name="connsiteX4" fmla="*/ 2551213 w 2942253"/>
              <a:gd name="connsiteY4" fmla="*/ 742524 h 742524"/>
              <a:gd name="connsiteX5" fmla="*/ 2541883 w 2942253"/>
              <a:gd name="connsiteY5" fmla="*/ 733615 h 742524"/>
              <a:gd name="connsiteX6" fmla="*/ 0 w 2942253"/>
              <a:gd name="connsiteY6" fmla="*/ 733615 h 742524"/>
              <a:gd name="connsiteX7" fmla="*/ 0 w 2942253"/>
              <a:gd name="connsiteY7" fmla="*/ 323914 h 742524"/>
              <a:gd name="connsiteX0" fmla="*/ 0 w 2947016"/>
              <a:gd name="connsiteY0" fmla="*/ 323914 h 742524"/>
              <a:gd name="connsiteX1" fmla="*/ 2541883 w 2947016"/>
              <a:gd name="connsiteY1" fmla="*/ 323914 h 742524"/>
              <a:gd name="connsiteX2" fmla="*/ 2751433 w 2947016"/>
              <a:gd name="connsiteY2" fmla="*/ 0 h 742524"/>
              <a:gd name="connsiteX3" fmla="*/ 2947016 w 2947016"/>
              <a:gd name="connsiteY3" fmla="*/ 500967 h 742524"/>
              <a:gd name="connsiteX4" fmla="*/ 2551213 w 2947016"/>
              <a:gd name="connsiteY4" fmla="*/ 742524 h 742524"/>
              <a:gd name="connsiteX5" fmla="*/ 2541883 w 2947016"/>
              <a:gd name="connsiteY5" fmla="*/ 733615 h 742524"/>
              <a:gd name="connsiteX6" fmla="*/ 0 w 2947016"/>
              <a:gd name="connsiteY6" fmla="*/ 733615 h 742524"/>
              <a:gd name="connsiteX7" fmla="*/ 0 w 2947016"/>
              <a:gd name="connsiteY7" fmla="*/ 323914 h 742524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0967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4142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4142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6541"/>
              <a:gd name="connsiteY0" fmla="*/ 323914 h 733615"/>
              <a:gd name="connsiteX1" fmla="*/ 2541883 w 2956541"/>
              <a:gd name="connsiteY1" fmla="*/ 323914 h 733615"/>
              <a:gd name="connsiteX2" fmla="*/ 2751433 w 2956541"/>
              <a:gd name="connsiteY2" fmla="*/ 0 h 733615"/>
              <a:gd name="connsiteX3" fmla="*/ 2956541 w 2956541"/>
              <a:gd name="connsiteY3" fmla="*/ 504142 h 733615"/>
              <a:gd name="connsiteX4" fmla="*/ 2554388 w 2956541"/>
              <a:gd name="connsiteY4" fmla="*/ 729824 h 733615"/>
              <a:gd name="connsiteX5" fmla="*/ 2541883 w 2956541"/>
              <a:gd name="connsiteY5" fmla="*/ 733615 h 733615"/>
              <a:gd name="connsiteX6" fmla="*/ 0 w 2956541"/>
              <a:gd name="connsiteY6" fmla="*/ 733615 h 733615"/>
              <a:gd name="connsiteX7" fmla="*/ 0 w 2956541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096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3366"/>
              <a:gd name="connsiteY0" fmla="*/ 323914 h 733615"/>
              <a:gd name="connsiteX1" fmla="*/ 2541883 w 2953366"/>
              <a:gd name="connsiteY1" fmla="*/ 323914 h 733615"/>
              <a:gd name="connsiteX2" fmla="*/ 2751433 w 2953366"/>
              <a:gd name="connsiteY2" fmla="*/ 0 h 733615"/>
              <a:gd name="connsiteX3" fmla="*/ 2953366 w 2953366"/>
              <a:gd name="connsiteY3" fmla="*/ 500967 h 733615"/>
              <a:gd name="connsiteX4" fmla="*/ 2554388 w 2953366"/>
              <a:gd name="connsiteY4" fmla="*/ 729824 h 733615"/>
              <a:gd name="connsiteX5" fmla="*/ 2541883 w 2953366"/>
              <a:gd name="connsiteY5" fmla="*/ 733615 h 733615"/>
              <a:gd name="connsiteX6" fmla="*/ 0 w 2953366"/>
              <a:gd name="connsiteY6" fmla="*/ 733615 h 733615"/>
              <a:gd name="connsiteX7" fmla="*/ 0 w 295336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731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0191" h="733615">
                <a:moveTo>
                  <a:pt x="0" y="323914"/>
                </a:moveTo>
                <a:lnTo>
                  <a:pt x="2541883" y="323914"/>
                </a:lnTo>
                <a:lnTo>
                  <a:pt x="2751433" y="0"/>
                </a:lnTo>
                <a:lnTo>
                  <a:pt x="2950191" y="507317"/>
                </a:lnTo>
                <a:lnTo>
                  <a:pt x="2554388" y="729824"/>
                </a:lnTo>
                <a:lnTo>
                  <a:pt x="2541883" y="733615"/>
                </a:lnTo>
                <a:lnTo>
                  <a:pt x="0" y="733615"/>
                </a:lnTo>
                <a:lnTo>
                  <a:pt x="0" y="32391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Interdiction 14">
            <a:extLst>
              <a:ext uri="{FF2B5EF4-FFF2-40B4-BE49-F238E27FC236}">
                <a16:creationId xmlns:a16="http://schemas.microsoft.com/office/drawing/2014/main" id="{7490D0BC-96DF-4769-AFBA-07EF477D7BAE}"/>
              </a:ext>
            </a:extLst>
          </p:cNvPr>
          <p:cNvSpPr/>
          <p:nvPr/>
        </p:nvSpPr>
        <p:spPr>
          <a:xfrm>
            <a:off x="4834435" y="2407985"/>
            <a:ext cx="718120" cy="724562"/>
          </a:xfrm>
          <a:prstGeom prst="noSmoking">
            <a:avLst/>
          </a:prstGeom>
          <a:solidFill>
            <a:srgbClr val="C0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60" name="Picture 8" descr="Tux — Wikipédia">
            <a:extLst>
              <a:ext uri="{FF2B5EF4-FFF2-40B4-BE49-F238E27FC236}">
                <a16:creationId xmlns:a16="http://schemas.microsoft.com/office/drawing/2014/main" id="{83B33764-78F0-4FA5-A33A-74116D1E9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35" y="3629756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3093132A-5F2F-4B7D-8513-68DF0F812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23447" y="3677600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Formation Apple Mac OS X">
            <a:extLst>
              <a:ext uri="{FF2B5EF4-FFF2-40B4-BE49-F238E27FC236}">
                <a16:creationId xmlns:a16="http://schemas.microsoft.com/office/drawing/2014/main" id="{F3F5B5D7-F52E-4193-878B-622B3B013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31" y="3624257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1421821B-0BD3-4288-8C0E-AE4C71542D0C}"/>
              </a:ext>
            </a:extLst>
          </p:cNvPr>
          <p:cNvSpPr txBox="1"/>
          <p:nvPr/>
        </p:nvSpPr>
        <p:spPr>
          <a:xfrm>
            <a:off x="2965597" y="390394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64" name="Flèche : droite 54">
            <a:extLst>
              <a:ext uri="{FF2B5EF4-FFF2-40B4-BE49-F238E27FC236}">
                <a16:creationId xmlns:a16="http://schemas.microsoft.com/office/drawing/2014/main" id="{80001269-47A3-4368-9E5B-8F8159B315E6}"/>
              </a:ext>
            </a:extLst>
          </p:cNvPr>
          <p:cNvSpPr/>
          <p:nvPr/>
        </p:nvSpPr>
        <p:spPr>
          <a:xfrm>
            <a:off x="4535720" y="567977"/>
            <a:ext cx="3237487" cy="878152"/>
          </a:xfrm>
          <a:custGeom>
            <a:avLst/>
            <a:gdLst>
              <a:gd name="connsiteX0" fmla="*/ 0 w 2512322"/>
              <a:gd name="connsiteY0" fmla="*/ 210208 h 840830"/>
              <a:gd name="connsiteX1" fmla="*/ 2091907 w 2512322"/>
              <a:gd name="connsiteY1" fmla="*/ 210208 h 840830"/>
              <a:gd name="connsiteX2" fmla="*/ 2091907 w 2512322"/>
              <a:gd name="connsiteY2" fmla="*/ 0 h 840830"/>
              <a:gd name="connsiteX3" fmla="*/ 2512322 w 2512322"/>
              <a:gd name="connsiteY3" fmla="*/ 420415 h 840830"/>
              <a:gd name="connsiteX4" fmla="*/ 2091907 w 2512322"/>
              <a:gd name="connsiteY4" fmla="*/ 840830 h 840830"/>
              <a:gd name="connsiteX5" fmla="*/ 2091907 w 2512322"/>
              <a:gd name="connsiteY5" fmla="*/ 630623 h 840830"/>
              <a:gd name="connsiteX6" fmla="*/ 0 w 2512322"/>
              <a:gd name="connsiteY6" fmla="*/ 630623 h 840830"/>
              <a:gd name="connsiteX7" fmla="*/ 0 w 2512322"/>
              <a:gd name="connsiteY7" fmla="*/ 210208 h 840830"/>
              <a:gd name="connsiteX0" fmla="*/ 0 w 2092444"/>
              <a:gd name="connsiteY0" fmla="*/ 210208 h 840830"/>
              <a:gd name="connsiteX1" fmla="*/ 2091907 w 2092444"/>
              <a:gd name="connsiteY1" fmla="*/ 210208 h 840830"/>
              <a:gd name="connsiteX2" fmla="*/ 2091907 w 2092444"/>
              <a:gd name="connsiteY2" fmla="*/ 0 h 840830"/>
              <a:gd name="connsiteX3" fmla="*/ 2092444 w 2092444"/>
              <a:gd name="connsiteY3" fmla="*/ 439076 h 840830"/>
              <a:gd name="connsiteX4" fmla="*/ 2091907 w 2092444"/>
              <a:gd name="connsiteY4" fmla="*/ 840830 h 840830"/>
              <a:gd name="connsiteX5" fmla="*/ 2091907 w 2092444"/>
              <a:gd name="connsiteY5" fmla="*/ 630623 h 840830"/>
              <a:gd name="connsiteX6" fmla="*/ 0 w 2092444"/>
              <a:gd name="connsiteY6" fmla="*/ 630623 h 840830"/>
              <a:gd name="connsiteX7" fmla="*/ 0 w 2092444"/>
              <a:gd name="connsiteY7" fmla="*/ 210208 h 840830"/>
              <a:gd name="connsiteX0" fmla="*/ 0 w 2332580"/>
              <a:gd name="connsiteY0" fmla="*/ 210208 h 840830"/>
              <a:gd name="connsiteX1" fmla="*/ 2091907 w 2332580"/>
              <a:gd name="connsiteY1" fmla="*/ 210208 h 840830"/>
              <a:gd name="connsiteX2" fmla="*/ 2091907 w 2332580"/>
              <a:gd name="connsiteY2" fmla="*/ 0 h 840830"/>
              <a:gd name="connsiteX3" fmla="*/ 2332580 w 2332580"/>
              <a:gd name="connsiteY3" fmla="*/ 644349 h 840830"/>
              <a:gd name="connsiteX4" fmla="*/ 2091907 w 2332580"/>
              <a:gd name="connsiteY4" fmla="*/ 840830 h 840830"/>
              <a:gd name="connsiteX5" fmla="*/ 2091907 w 2332580"/>
              <a:gd name="connsiteY5" fmla="*/ 630623 h 840830"/>
              <a:gd name="connsiteX6" fmla="*/ 0 w 2332580"/>
              <a:gd name="connsiteY6" fmla="*/ 630623 h 840830"/>
              <a:gd name="connsiteX7" fmla="*/ 0 w 2332580"/>
              <a:gd name="connsiteY7" fmla="*/ 210208 h 840830"/>
              <a:gd name="connsiteX0" fmla="*/ 0 w 2332580"/>
              <a:gd name="connsiteY0" fmla="*/ 210208 h 850160"/>
              <a:gd name="connsiteX1" fmla="*/ 2091907 w 2332580"/>
              <a:gd name="connsiteY1" fmla="*/ 210208 h 850160"/>
              <a:gd name="connsiteX2" fmla="*/ 2091907 w 2332580"/>
              <a:gd name="connsiteY2" fmla="*/ 0 h 850160"/>
              <a:gd name="connsiteX3" fmla="*/ 2332580 w 2332580"/>
              <a:gd name="connsiteY3" fmla="*/ 644349 h 850160"/>
              <a:gd name="connsiteX4" fmla="*/ 2270294 w 2332580"/>
              <a:gd name="connsiteY4" fmla="*/ 850160 h 850160"/>
              <a:gd name="connsiteX5" fmla="*/ 2091907 w 2332580"/>
              <a:gd name="connsiteY5" fmla="*/ 630623 h 850160"/>
              <a:gd name="connsiteX6" fmla="*/ 0 w 2332580"/>
              <a:gd name="connsiteY6" fmla="*/ 630623 h 850160"/>
              <a:gd name="connsiteX7" fmla="*/ 0 w 2332580"/>
              <a:gd name="connsiteY7" fmla="*/ 210208 h 850160"/>
              <a:gd name="connsiteX0" fmla="*/ 0 w 2386932"/>
              <a:gd name="connsiteY0" fmla="*/ 0 h 639952"/>
              <a:gd name="connsiteX1" fmla="*/ 2091907 w 2386932"/>
              <a:gd name="connsiteY1" fmla="*/ 0 h 639952"/>
              <a:gd name="connsiteX2" fmla="*/ 2386932 w 2386932"/>
              <a:gd name="connsiteY2" fmla="*/ 358959 h 639952"/>
              <a:gd name="connsiteX3" fmla="*/ 2332580 w 2386932"/>
              <a:gd name="connsiteY3" fmla="*/ 434141 h 639952"/>
              <a:gd name="connsiteX4" fmla="*/ 2270294 w 2386932"/>
              <a:gd name="connsiteY4" fmla="*/ 639952 h 639952"/>
              <a:gd name="connsiteX5" fmla="*/ 2091907 w 2386932"/>
              <a:gd name="connsiteY5" fmla="*/ 420415 h 639952"/>
              <a:gd name="connsiteX6" fmla="*/ 0 w 2386932"/>
              <a:gd name="connsiteY6" fmla="*/ 420415 h 639952"/>
              <a:gd name="connsiteX7" fmla="*/ 0 w 2386932"/>
              <a:gd name="connsiteY7" fmla="*/ 0 h 639952"/>
              <a:gd name="connsiteX0" fmla="*/ 0 w 2332580"/>
              <a:gd name="connsiteY0" fmla="*/ 228870 h 868822"/>
              <a:gd name="connsiteX1" fmla="*/ 2091907 w 2332580"/>
              <a:gd name="connsiteY1" fmla="*/ 228870 h 868822"/>
              <a:gd name="connsiteX2" fmla="*/ 2085046 w 2332580"/>
              <a:gd name="connsiteY2" fmla="*/ 0 h 868822"/>
              <a:gd name="connsiteX3" fmla="*/ 2332580 w 2332580"/>
              <a:gd name="connsiteY3" fmla="*/ 663011 h 868822"/>
              <a:gd name="connsiteX4" fmla="*/ 2270294 w 2332580"/>
              <a:gd name="connsiteY4" fmla="*/ 868822 h 868822"/>
              <a:gd name="connsiteX5" fmla="*/ 2091907 w 2332580"/>
              <a:gd name="connsiteY5" fmla="*/ 649285 h 868822"/>
              <a:gd name="connsiteX6" fmla="*/ 0 w 2332580"/>
              <a:gd name="connsiteY6" fmla="*/ 649285 h 868822"/>
              <a:gd name="connsiteX7" fmla="*/ 0 w 2332580"/>
              <a:gd name="connsiteY7" fmla="*/ 228870 h 868822"/>
              <a:gd name="connsiteX0" fmla="*/ 0 w 2332580"/>
              <a:gd name="connsiteY0" fmla="*/ 228870 h 878152"/>
              <a:gd name="connsiteX1" fmla="*/ 2091907 w 2332580"/>
              <a:gd name="connsiteY1" fmla="*/ 228870 h 878152"/>
              <a:gd name="connsiteX2" fmla="*/ 2085046 w 2332580"/>
              <a:gd name="connsiteY2" fmla="*/ 0 h 878152"/>
              <a:gd name="connsiteX3" fmla="*/ 2332580 w 2332580"/>
              <a:gd name="connsiteY3" fmla="*/ 663011 h 878152"/>
              <a:gd name="connsiteX4" fmla="*/ 2091907 w 2332580"/>
              <a:gd name="connsiteY4" fmla="*/ 878152 h 878152"/>
              <a:gd name="connsiteX5" fmla="*/ 2091907 w 2332580"/>
              <a:gd name="connsiteY5" fmla="*/ 649285 h 878152"/>
              <a:gd name="connsiteX6" fmla="*/ 0 w 2332580"/>
              <a:gd name="connsiteY6" fmla="*/ 649285 h 878152"/>
              <a:gd name="connsiteX7" fmla="*/ 0 w 2332580"/>
              <a:gd name="connsiteY7" fmla="*/ 228870 h 878152"/>
              <a:gd name="connsiteX0" fmla="*/ 0 w 2380608"/>
              <a:gd name="connsiteY0" fmla="*/ 228870 h 878152"/>
              <a:gd name="connsiteX1" fmla="*/ 2091907 w 2380608"/>
              <a:gd name="connsiteY1" fmla="*/ 228870 h 878152"/>
              <a:gd name="connsiteX2" fmla="*/ 2085046 w 2380608"/>
              <a:gd name="connsiteY2" fmla="*/ 0 h 878152"/>
              <a:gd name="connsiteX3" fmla="*/ 2380608 w 2380608"/>
              <a:gd name="connsiteY3" fmla="*/ 448407 h 878152"/>
              <a:gd name="connsiteX4" fmla="*/ 2091907 w 2380608"/>
              <a:gd name="connsiteY4" fmla="*/ 878152 h 878152"/>
              <a:gd name="connsiteX5" fmla="*/ 2091907 w 2380608"/>
              <a:gd name="connsiteY5" fmla="*/ 649285 h 878152"/>
              <a:gd name="connsiteX6" fmla="*/ 0 w 2380608"/>
              <a:gd name="connsiteY6" fmla="*/ 649285 h 878152"/>
              <a:gd name="connsiteX7" fmla="*/ 0 w 2380608"/>
              <a:gd name="connsiteY7" fmla="*/ 228870 h 87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0608" h="878152">
                <a:moveTo>
                  <a:pt x="0" y="228870"/>
                </a:moveTo>
                <a:lnTo>
                  <a:pt x="2091907" y="228870"/>
                </a:lnTo>
                <a:lnTo>
                  <a:pt x="2085046" y="0"/>
                </a:lnTo>
                <a:lnTo>
                  <a:pt x="2380608" y="448407"/>
                </a:lnTo>
                <a:lnTo>
                  <a:pt x="2091907" y="878152"/>
                </a:lnTo>
                <a:lnTo>
                  <a:pt x="2091907" y="649285"/>
                </a:lnTo>
                <a:lnTo>
                  <a:pt x="0" y="649285"/>
                </a:lnTo>
                <a:lnTo>
                  <a:pt x="0" y="22887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9" name="Picture 4" descr="Symbole Android">
            <a:extLst>
              <a:ext uri="{FF2B5EF4-FFF2-40B4-BE49-F238E27FC236}">
                <a16:creationId xmlns:a16="http://schemas.microsoft.com/office/drawing/2014/main" id="{0767B76D-9A03-4ABF-B734-0EE56CB581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6363794" y="279777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8" descr="Tux — Wikipédia">
            <a:extLst>
              <a:ext uri="{FF2B5EF4-FFF2-40B4-BE49-F238E27FC236}">
                <a16:creationId xmlns:a16="http://schemas.microsoft.com/office/drawing/2014/main" id="{9C7BFA4D-DAD9-47F7-81F7-B3416A419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34" y="282388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2" descr="Formation Apple Mac OS X">
            <a:extLst>
              <a:ext uri="{FF2B5EF4-FFF2-40B4-BE49-F238E27FC236}">
                <a16:creationId xmlns:a16="http://schemas.microsoft.com/office/drawing/2014/main" id="{5DAC223E-3965-49BF-A6DB-8793BC4BB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394" y="290763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2253E190-DD4C-4779-8CCA-C41FA3C88BEA}"/>
              </a:ext>
            </a:extLst>
          </p:cNvPr>
          <p:cNvSpPr txBox="1"/>
          <p:nvPr/>
        </p:nvSpPr>
        <p:spPr>
          <a:xfrm>
            <a:off x="6683813" y="587745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75000"/>
                  </a:schemeClr>
                </a:solidFill>
              </a:rPr>
              <a:t>IOS - mac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AE6FE13-0287-4A27-8AEA-07862D749293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42E8A0-FBAC-4E21-B26F-9534FBA68AB3}"/>
              </a:ext>
            </a:extLst>
          </p:cNvPr>
          <p:cNvSpPr/>
          <p:nvPr/>
        </p:nvSpPr>
        <p:spPr>
          <a:xfrm>
            <a:off x="1999403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2016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182255-31DA-4D4E-BCC6-9F987E4EDFB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6332962-7C92-41D4-8F41-3D8DCA55FE27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79" name="Triangle isocèle 78">
            <a:extLst>
              <a:ext uri="{FF2B5EF4-FFF2-40B4-BE49-F238E27FC236}">
                <a16:creationId xmlns:a16="http://schemas.microsoft.com/office/drawing/2014/main" id="{0E290ADB-7A02-4D8E-A9F4-8419032473D3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Triangle isocèle 79">
            <a:extLst>
              <a:ext uri="{FF2B5EF4-FFF2-40B4-BE49-F238E27FC236}">
                <a16:creationId xmlns:a16="http://schemas.microsoft.com/office/drawing/2014/main" id="{5EE66FE3-8F1F-4B20-B468-D70159E2456B}"/>
              </a:ext>
            </a:extLst>
          </p:cNvPr>
          <p:cNvSpPr/>
          <p:nvPr/>
        </p:nvSpPr>
        <p:spPr>
          <a:xfrm>
            <a:off x="2347634" y="6644496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riangle isocèle 80">
            <a:extLst>
              <a:ext uri="{FF2B5EF4-FFF2-40B4-BE49-F238E27FC236}">
                <a16:creationId xmlns:a16="http://schemas.microsoft.com/office/drawing/2014/main" id="{AB71A898-5A08-4073-B5AA-E8060020C3E5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DA46F705-7937-48D4-A5A3-726335972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77C50AE6-70E8-4654-8DFD-99806DF3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WebAssembly — Wikipédia">
            <a:extLst>
              <a:ext uri="{FF2B5EF4-FFF2-40B4-BE49-F238E27FC236}">
                <a16:creationId xmlns:a16="http://schemas.microsoft.com/office/drawing/2014/main" id="{9392527F-8E6A-42F2-8027-60049592D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Formation Apple Mac OS X">
            <a:extLst>
              <a:ext uri="{FF2B5EF4-FFF2-40B4-BE49-F238E27FC236}">
                <a16:creationId xmlns:a16="http://schemas.microsoft.com/office/drawing/2014/main" id="{62C1003D-8524-4E79-8B2E-D6C9CBCAF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0B42A53-59BB-43C3-A0A1-A0A040620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30813FE-5620-4B56-80A8-30C168D42086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6A2811-5E73-49F2-8576-A74DC2F554E0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35A8EA08-DA57-4374-93E0-61568C736DE9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FE87017-68E4-4497-B4E3-6BED56F2206A}"/>
              </a:ext>
            </a:extLst>
          </p:cNvPr>
          <p:cNvSpPr txBox="1"/>
          <p:nvPr/>
        </p:nvSpPr>
        <p:spPr>
          <a:xfrm>
            <a:off x="882021" y="79075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Mono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D193D2D-8C17-4C60-B2AC-0553D37C48BD}"/>
              </a:ext>
            </a:extLst>
          </p:cNvPr>
          <p:cNvSpPr txBox="1"/>
          <p:nvPr/>
        </p:nvSpPr>
        <p:spPr>
          <a:xfrm>
            <a:off x="2027133" y="2540593"/>
            <a:ext cx="2749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Framework 4.8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451E000-DC93-4035-854A-AE452C50D40E}"/>
              </a:ext>
            </a:extLst>
          </p:cNvPr>
          <p:cNvSpPr txBox="1"/>
          <p:nvPr/>
        </p:nvSpPr>
        <p:spPr>
          <a:xfrm>
            <a:off x="2250625" y="4257058"/>
            <a:ext cx="14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</a:t>
            </a:r>
            <a:r>
              <a:rPr lang="fr-FR" sz="2400" b="1" dirty="0" err="1">
                <a:solidFill>
                  <a:schemeClr val="bg1"/>
                </a:solidFill>
              </a:rPr>
              <a:t>Core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D351C57-49CA-4A18-B254-1719B12B1B6C}"/>
              </a:ext>
            </a:extLst>
          </p:cNvPr>
          <p:cNvSpPr txBox="1"/>
          <p:nvPr/>
        </p:nvSpPr>
        <p:spPr>
          <a:xfrm>
            <a:off x="2254791" y="5446317"/>
            <a:ext cx="1995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Standard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57EB0F7-6C19-4ED6-A648-61FB4B5BBAD4}"/>
              </a:ext>
            </a:extLst>
          </p:cNvPr>
          <p:cNvSpPr txBox="1"/>
          <p:nvPr/>
        </p:nvSpPr>
        <p:spPr>
          <a:xfrm>
            <a:off x="6454434" y="2390100"/>
            <a:ext cx="1537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.NET 5</a:t>
            </a:r>
          </a:p>
        </p:txBody>
      </p:sp>
      <p:pic>
        <p:nvPicPr>
          <p:cNvPr id="21" name="Picture 2" descr="Afficher l’image source">
            <a:extLst>
              <a:ext uri="{FF2B5EF4-FFF2-40B4-BE49-F238E27FC236}">
                <a16:creationId xmlns:a16="http://schemas.microsoft.com/office/drawing/2014/main" id="{C0211FA3-5098-4B7B-8371-BD2B8869D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27" y="161088"/>
            <a:ext cx="216465" cy="21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B0E1E86-5713-4F85-864D-8EB028C05AB7}"/>
              </a:ext>
            </a:extLst>
          </p:cNvPr>
          <p:cNvSpPr/>
          <p:nvPr/>
        </p:nvSpPr>
        <p:spPr>
          <a:xfrm>
            <a:off x="4038790" y="-54640"/>
            <a:ext cx="5854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</a:p>
        </p:txBody>
      </p:sp>
      <p:pic>
        <p:nvPicPr>
          <p:cNvPr id="26" name="Picture 2" descr="Afficher l’image source">
            <a:extLst>
              <a:ext uri="{FF2B5EF4-FFF2-40B4-BE49-F238E27FC236}">
                <a16:creationId xmlns:a16="http://schemas.microsoft.com/office/drawing/2014/main" id="{AC3E674D-2F91-40F8-A27C-65A5E9054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81" y="1765006"/>
            <a:ext cx="310594" cy="31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65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lèche : droite 71">
            <a:extLst>
              <a:ext uri="{FF2B5EF4-FFF2-40B4-BE49-F238E27FC236}">
                <a16:creationId xmlns:a16="http://schemas.microsoft.com/office/drawing/2014/main" id="{7044A9C3-1FB6-476F-9FF3-F25B3062C4F3}"/>
              </a:ext>
            </a:extLst>
          </p:cNvPr>
          <p:cNvSpPr/>
          <p:nvPr/>
        </p:nvSpPr>
        <p:spPr>
          <a:xfrm>
            <a:off x="6367011" y="1767483"/>
            <a:ext cx="5824988" cy="1979412"/>
          </a:xfrm>
          <a:prstGeom prst="rightArrow">
            <a:avLst/>
          </a:prstGeom>
          <a:solidFill>
            <a:srgbClr val="27359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Flèche : droite 57">
            <a:extLst>
              <a:ext uri="{FF2B5EF4-FFF2-40B4-BE49-F238E27FC236}">
                <a16:creationId xmlns:a16="http://schemas.microsoft.com/office/drawing/2014/main" id="{6BC0D28B-680C-478E-98DF-4CF7C2F5EF5E}"/>
              </a:ext>
            </a:extLst>
          </p:cNvPr>
          <p:cNvSpPr/>
          <p:nvPr/>
        </p:nvSpPr>
        <p:spPr>
          <a:xfrm rot="17703163">
            <a:off x="4047718" y="3755856"/>
            <a:ext cx="3154117" cy="8194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7C3D552-FF81-416D-9D1F-8ED4917B61E9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3BB5A3E0-312B-4606-BAF5-7B0FB47BBD9D}"/>
              </a:ext>
            </a:extLst>
          </p:cNvPr>
          <p:cNvSpPr/>
          <p:nvPr/>
        </p:nvSpPr>
        <p:spPr>
          <a:xfrm>
            <a:off x="765109" y="656666"/>
            <a:ext cx="4551286" cy="868774"/>
          </a:xfrm>
          <a:custGeom>
            <a:avLst/>
            <a:gdLst>
              <a:gd name="connsiteX0" fmla="*/ 0 w 4721290"/>
              <a:gd name="connsiteY0" fmla="*/ 364921 h 1459684"/>
              <a:gd name="connsiteX1" fmla="*/ 3991448 w 4721290"/>
              <a:gd name="connsiteY1" fmla="*/ 364921 h 1459684"/>
              <a:gd name="connsiteX2" fmla="*/ 3991448 w 4721290"/>
              <a:gd name="connsiteY2" fmla="*/ 0 h 1459684"/>
              <a:gd name="connsiteX3" fmla="*/ 4721290 w 4721290"/>
              <a:gd name="connsiteY3" fmla="*/ 729842 h 1459684"/>
              <a:gd name="connsiteX4" fmla="*/ 3991448 w 4721290"/>
              <a:gd name="connsiteY4" fmla="*/ 1459684 h 1459684"/>
              <a:gd name="connsiteX5" fmla="*/ 3991448 w 4721290"/>
              <a:gd name="connsiteY5" fmla="*/ 1094763 h 1459684"/>
              <a:gd name="connsiteX6" fmla="*/ 0 w 4721290"/>
              <a:gd name="connsiteY6" fmla="*/ 1094763 h 1459684"/>
              <a:gd name="connsiteX7" fmla="*/ 0 w 4721290"/>
              <a:gd name="connsiteY7" fmla="*/ 364921 h 1459684"/>
              <a:gd name="connsiteX0" fmla="*/ 0 w 3993503"/>
              <a:gd name="connsiteY0" fmla="*/ 364921 h 1459684"/>
              <a:gd name="connsiteX1" fmla="*/ 3991448 w 3993503"/>
              <a:gd name="connsiteY1" fmla="*/ 364921 h 1459684"/>
              <a:gd name="connsiteX2" fmla="*/ 3991448 w 3993503"/>
              <a:gd name="connsiteY2" fmla="*/ 0 h 1459684"/>
              <a:gd name="connsiteX3" fmla="*/ 3993503 w 3993503"/>
              <a:gd name="connsiteY3" fmla="*/ 701850 h 1459684"/>
              <a:gd name="connsiteX4" fmla="*/ 3991448 w 3993503"/>
              <a:gd name="connsiteY4" fmla="*/ 1459684 h 1459684"/>
              <a:gd name="connsiteX5" fmla="*/ 3991448 w 3993503"/>
              <a:gd name="connsiteY5" fmla="*/ 1094763 h 1459684"/>
              <a:gd name="connsiteX6" fmla="*/ 0 w 3993503"/>
              <a:gd name="connsiteY6" fmla="*/ 1094763 h 1459684"/>
              <a:gd name="connsiteX7" fmla="*/ 0 w 3993503"/>
              <a:gd name="connsiteY7" fmla="*/ 364921 h 1459684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3991448 w 4627985"/>
              <a:gd name="connsiteY4" fmla="*/ 1459684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4010109 w 4627985"/>
              <a:gd name="connsiteY4" fmla="*/ 1105121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5262467"/>
              <a:gd name="connsiteY0" fmla="*/ 364921 h 1105121"/>
              <a:gd name="connsiteX1" fmla="*/ 3991448 w 5262467"/>
              <a:gd name="connsiteY1" fmla="*/ 364921 h 1105121"/>
              <a:gd name="connsiteX2" fmla="*/ 3991448 w 5262467"/>
              <a:gd name="connsiteY2" fmla="*/ 0 h 1105121"/>
              <a:gd name="connsiteX3" fmla="*/ 5262467 w 5262467"/>
              <a:gd name="connsiteY3" fmla="*/ 599213 h 1105121"/>
              <a:gd name="connsiteX4" fmla="*/ 4010109 w 5262467"/>
              <a:gd name="connsiteY4" fmla="*/ 1105121 h 1105121"/>
              <a:gd name="connsiteX5" fmla="*/ 3991448 w 5262467"/>
              <a:gd name="connsiteY5" fmla="*/ 1094763 h 1105121"/>
              <a:gd name="connsiteX6" fmla="*/ 0 w 5262467"/>
              <a:gd name="connsiteY6" fmla="*/ 1094763 h 1105121"/>
              <a:gd name="connsiteX7" fmla="*/ 0 w 5262467"/>
              <a:gd name="connsiteY7" fmla="*/ 364921 h 1105121"/>
              <a:gd name="connsiteX0" fmla="*/ 0 w 5262467"/>
              <a:gd name="connsiteY0" fmla="*/ 0 h 740200"/>
              <a:gd name="connsiteX1" fmla="*/ 3991448 w 5262467"/>
              <a:gd name="connsiteY1" fmla="*/ 0 h 740200"/>
              <a:gd name="connsiteX2" fmla="*/ 4868526 w 5262467"/>
              <a:gd name="connsiteY2" fmla="*/ 194915 h 740200"/>
              <a:gd name="connsiteX3" fmla="*/ 5262467 w 5262467"/>
              <a:gd name="connsiteY3" fmla="*/ 234292 h 740200"/>
              <a:gd name="connsiteX4" fmla="*/ 4010109 w 5262467"/>
              <a:gd name="connsiteY4" fmla="*/ 740200 h 740200"/>
              <a:gd name="connsiteX5" fmla="*/ 3991448 w 5262467"/>
              <a:gd name="connsiteY5" fmla="*/ 729842 h 740200"/>
              <a:gd name="connsiteX6" fmla="*/ 0 w 5262467"/>
              <a:gd name="connsiteY6" fmla="*/ 729842 h 740200"/>
              <a:gd name="connsiteX7" fmla="*/ 0 w 5262467"/>
              <a:gd name="connsiteY7" fmla="*/ 0 h 740200"/>
              <a:gd name="connsiteX0" fmla="*/ 0 w 4868526"/>
              <a:gd name="connsiteY0" fmla="*/ 0 h 1111370"/>
              <a:gd name="connsiteX1" fmla="*/ 3991448 w 4868526"/>
              <a:gd name="connsiteY1" fmla="*/ 0 h 1111370"/>
              <a:gd name="connsiteX2" fmla="*/ 4868526 w 4868526"/>
              <a:gd name="connsiteY2" fmla="*/ 194915 h 1111370"/>
              <a:gd name="connsiteX3" fmla="*/ 4739953 w 4868526"/>
              <a:gd name="connsiteY3" fmla="*/ 1111370 h 1111370"/>
              <a:gd name="connsiteX4" fmla="*/ 4010109 w 4868526"/>
              <a:gd name="connsiteY4" fmla="*/ 740200 h 1111370"/>
              <a:gd name="connsiteX5" fmla="*/ 3991448 w 4868526"/>
              <a:gd name="connsiteY5" fmla="*/ 729842 h 1111370"/>
              <a:gd name="connsiteX6" fmla="*/ 0 w 4868526"/>
              <a:gd name="connsiteY6" fmla="*/ 729842 h 1111370"/>
              <a:gd name="connsiteX7" fmla="*/ 0 w 4868526"/>
              <a:gd name="connsiteY7" fmla="*/ 0 h 1111370"/>
              <a:gd name="connsiteX0" fmla="*/ 0 w 4868526"/>
              <a:gd name="connsiteY0" fmla="*/ 0 h 868774"/>
              <a:gd name="connsiteX1" fmla="*/ 3991448 w 4868526"/>
              <a:gd name="connsiteY1" fmla="*/ 0 h 868774"/>
              <a:gd name="connsiteX2" fmla="*/ 4868526 w 4868526"/>
              <a:gd name="connsiteY2" fmla="*/ 194915 h 868774"/>
              <a:gd name="connsiteX3" fmla="*/ 4432043 w 4868526"/>
              <a:gd name="connsiteY3" fmla="*/ 868774 h 868774"/>
              <a:gd name="connsiteX4" fmla="*/ 4010109 w 4868526"/>
              <a:gd name="connsiteY4" fmla="*/ 740200 h 868774"/>
              <a:gd name="connsiteX5" fmla="*/ 3991448 w 4868526"/>
              <a:gd name="connsiteY5" fmla="*/ 729842 h 868774"/>
              <a:gd name="connsiteX6" fmla="*/ 0 w 4868526"/>
              <a:gd name="connsiteY6" fmla="*/ 729842 h 868774"/>
              <a:gd name="connsiteX7" fmla="*/ 0 w 4868526"/>
              <a:gd name="connsiteY7" fmla="*/ 0 h 868774"/>
              <a:gd name="connsiteX0" fmla="*/ 0 w 4551286"/>
              <a:gd name="connsiteY0" fmla="*/ 0 h 868774"/>
              <a:gd name="connsiteX1" fmla="*/ 3991448 w 4551286"/>
              <a:gd name="connsiteY1" fmla="*/ 0 h 868774"/>
              <a:gd name="connsiteX2" fmla="*/ 4551286 w 4551286"/>
              <a:gd name="connsiteY2" fmla="*/ 194915 h 868774"/>
              <a:gd name="connsiteX3" fmla="*/ 4432043 w 4551286"/>
              <a:gd name="connsiteY3" fmla="*/ 868774 h 868774"/>
              <a:gd name="connsiteX4" fmla="*/ 4010109 w 4551286"/>
              <a:gd name="connsiteY4" fmla="*/ 740200 h 868774"/>
              <a:gd name="connsiteX5" fmla="*/ 3991448 w 4551286"/>
              <a:gd name="connsiteY5" fmla="*/ 729842 h 868774"/>
              <a:gd name="connsiteX6" fmla="*/ 0 w 4551286"/>
              <a:gd name="connsiteY6" fmla="*/ 729842 h 868774"/>
              <a:gd name="connsiteX7" fmla="*/ 0 w 4551286"/>
              <a:gd name="connsiteY7" fmla="*/ 0 h 86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51286" h="868774">
                <a:moveTo>
                  <a:pt x="0" y="0"/>
                </a:moveTo>
                <a:lnTo>
                  <a:pt x="3991448" y="0"/>
                </a:lnTo>
                <a:lnTo>
                  <a:pt x="4551286" y="194915"/>
                </a:lnTo>
                <a:lnTo>
                  <a:pt x="4432043" y="868774"/>
                </a:lnTo>
                <a:lnTo>
                  <a:pt x="4010109" y="740200"/>
                </a:lnTo>
                <a:lnTo>
                  <a:pt x="3991448" y="729842"/>
                </a:lnTo>
                <a:lnTo>
                  <a:pt x="0" y="729842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1B93390A-5F0A-4012-89A5-49F0FA55014E}"/>
              </a:ext>
            </a:extLst>
          </p:cNvPr>
          <p:cNvSpPr/>
          <p:nvPr/>
        </p:nvSpPr>
        <p:spPr>
          <a:xfrm>
            <a:off x="2198914" y="3996110"/>
            <a:ext cx="3146750" cy="861498"/>
          </a:xfrm>
          <a:custGeom>
            <a:avLst/>
            <a:gdLst>
              <a:gd name="connsiteX0" fmla="*/ 0 w 3287486"/>
              <a:gd name="connsiteY0" fmla="*/ 364921 h 1459684"/>
              <a:gd name="connsiteX1" fmla="*/ 2557644 w 3287486"/>
              <a:gd name="connsiteY1" fmla="*/ 364921 h 1459684"/>
              <a:gd name="connsiteX2" fmla="*/ 2557644 w 3287486"/>
              <a:gd name="connsiteY2" fmla="*/ 0 h 1459684"/>
              <a:gd name="connsiteX3" fmla="*/ 3287486 w 3287486"/>
              <a:gd name="connsiteY3" fmla="*/ 729842 h 1459684"/>
              <a:gd name="connsiteX4" fmla="*/ 2557644 w 3287486"/>
              <a:gd name="connsiteY4" fmla="*/ 1459684 h 1459684"/>
              <a:gd name="connsiteX5" fmla="*/ 2557644 w 3287486"/>
              <a:gd name="connsiteY5" fmla="*/ 1094763 h 1459684"/>
              <a:gd name="connsiteX6" fmla="*/ 0 w 3287486"/>
              <a:gd name="connsiteY6" fmla="*/ 1094763 h 1459684"/>
              <a:gd name="connsiteX7" fmla="*/ 0 w 3287486"/>
              <a:gd name="connsiteY7" fmla="*/ 364921 h 1459684"/>
              <a:gd name="connsiteX0" fmla="*/ 0 w 2559699"/>
              <a:gd name="connsiteY0" fmla="*/ 364921 h 1459684"/>
              <a:gd name="connsiteX1" fmla="*/ 2557644 w 2559699"/>
              <a:gd name="connsiteY1" fmla="*/ 364921 h 1459684"/>
              <a:gd name="connsiteX2" fmla="*/ 2557644 w 2559699"/>
              <a:gd name="connsiteY2" fmla="*/ 0 h 1459684"/>
              <a:gd name="connsiteX3" fmla="*/ 2559699 w 2559699"/>
              <a:gd name="connsiteY3" fmla="*/ 767165 h 1459684"/>
              <a:gd name="connsiteX4" fmla="*/ 2557644 w 2559699"/>
              <a:gd name="connsiteY4" fmla="*/ 1459684 h 1459684"/>
              <a:gd name="connsiteX5" fmla="*/ 2557644 w 2559699"/>
              <a:gd name="connsiteY5" fmla="*/ 1094763 h 1459684"/>
              <a:gd name="connsiteX6" fmla="*/ 0 w 2559699"/>
              <a:gd name="connsiteY6" fmla="*/ 1094763 h 1459684"/>
              <a:gd name="connsiteX7" fmla="*/ 0 w 2559699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580553 h 1459684"/>
              <a:gd name="connsiteX4" fmla="*/ 2557644 w 3044891"/>
              <a:gd name="connsiteY4" fmla="*/ 1459684 h 1459684"/>
              <a:gd name="connsiteX5" fmla="*/ 2557644 w 3044891"/>
              <a:gd name="connsiteY5" fmla="*/ 1094763 h 1459684"/>
              <a:gd name="connsiteX6" fmla="*/ 0 w 3044891"/>
              <a:gd name="connsiteY6" fmla="*/ 1094763 h 1459684"/>
              <a:gd name="connsiteX7" fmla="*/ 0 w 3044891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426600 h 1459684"/>
              <a:gd name="connsiteX4" fmla="*/ 3044891 w 3044891"/>
              <a:gd name="connsiteY4" fmla="*/ 580553 h 1459684"/>
              <a:gd name="connsiteX5" fmla="*/ 2557644 w 3044891"/>
              <a:gd name="connsiteY5" fmla="*/ 1459684 h 1459684"/>
              <a:gd name="connsiteX6" fmla="*/ 2557644 w 3044891"/>
              <a:gd name="connsiteY6" fmla="*/ 1094763 h 1459684"/>
              <a:gd name="connsiteX7" fmla="*/ 0 w 3044891"/>
              <a:gd name="connsiteY7" fmla="*/ 1094763 h 1459684"/>
              <a:gd name="connsiteX8" fmla="*/ 0 w 3044891"/>
              <a:gd name="connsiteY8" fmla="*/ 364921 h 1459684"/>
              <a:gd name="connsiteX0" fmla="*/ 0 w 3222172"/>
              <a:gd name="connsiteY0" fmla="*/ 364921 h 1459684"/>
              <a:gd name="connsiteX1" fmla="*/ 2557644 w 3222172"/>
              <a:gd name="connsiteY1" fmla="*/ 364921 h 1459684"/>
              <a:gd name="connsiteX2" fmla="*/ 2557644 w 3222172"/>
              <a:gd name="connsiteY2" fmla="*/ 0 h 1459684"/>
              <a:gd name="connsiteX3" fmla="*/ 3044891 w 3222172"/>
              <a:gd name="connsiteY3" fmla="*/ 426600 h 1459684"/>
              <a:gd name="connsiteX4" fmla="*/ 3222172 w 3222172"/>
              <a:gd name="connsiteY4" fmla="*/ 580553 h 1459684"/>
              <a:gd name="connsiteX5" fmla="*/ 2557644 w 3222172"/>
              <a:gd name="connsiteY5" fmla="*/ 1459684 h 1459684"/>
              <a:gd name="connsiteX6" fmla="*/ 2557644 w 3222172"/>
              <a:gd name="connsiteY6" fmla="*/ 1094763 h 1459684"/>
              <a:gd name="connsiteX7" fmla="*/ 0 w 3222172"/>
              <a:gd name="connsiteY7" fmla="*/ 1094763 h 1459684"/>
              <a:gd name="connsiteX8" fmla="*/ 0 w 3222172"/>
              <a:gd name="connsiteY8" fmla="*/ 364921 h 1459684"/>
              <a:gd name="connsiteX0" fmla="*/ 0 w 3222172"/>
              <a:gd name="connsiteY0" fmla="*/ 364921 h 1094763"/>
              <a:gd name="connsiteX1" fmla="*/ 2557644 w 3222172"/>
              <a:gd name="connsiteY1" fmla="*/ 364921 h 1094763"/>
              <a:gd name="connsiteX2" fmla="*/ 2557644 w 3222172"/>
              <a:gd name="connsiteY2" fmla="*/ 0 h 1094763"/>
              <a:gd name="connsiteX3" fmla="*/ 3044891 w 3222172"/>
              <a:gd name="connsiteY3" fmla="*/ 426600 h 1094763"/>
              <a:gd name="connsiteX4" fmla="*/ 3222172 w 3222172"/>
              <a:gd name="connsiteY4" fmla="*/ 580553 h 1094763"/>
              <a:gd name="connsiteX5" fmla="*/ 2865554 w 3222172"/>
              <a:gd name="connsiteY5" fmla="*/ 1011815 h 1094763"/>
              <a:gd name="connsiteX6" fmla="*/ 2557644 w 3222172"/>
              <a:gd name="connsiteY6" fmla="*/ 1094763 h 1094763"/>
              <a:gd name="connsiteX7" fmla="*/ 0 w 3222172"/>
              <a:gd name="connsiteY7" fmla="*/ 1094763 h 1094763"/>
              <a:gd name="connsiteX8" fmla="*/ 0 w 3222172"/>
              <a:gd name="connsiteY8" fmla="*/ 364921 h 1094763"/>
              <a:gd name="connsiteX0" fmla="*/ 0 w 3184850"/>
              <a:gd name="connsiteY0" fmla="*/ 364921 h 1094763"/>
              <a:gd name="connsiteX1" fmla="*/ 2557644 w 3184850"/>
              <a:gd name="connsiteY1" fmla="*/ 364921 h 1094763"/>
              <a:gd name="connsiteX2" fmla="*/ 2557644 w 3184850"/>
              <a:gd name="connsiteY2" fmla="*/ 0 h 1094763"/>
              <a:gd name="connsiteX3" fmla="*/ 3044891 w 3184850"/>
              <a:gd name="connsiteY3" fmla="*/ 426600 h 1094763"/>
              <a:gd name="connsiteX4" fmla="*/ 3184850 w 3184850"/>
              <a:gd name="connsiteY4" fmla="*/ 701851 h 1094763"/>
              <a:gd name="connsiteX5" fmla="*/ 2865554 w 3184850"/>
              <a:gd name="connsiteY5" fmla="*/ 1011815 h 1094763"/>
              <a:gd name="connsiteX6" fmla="*/ 2557644 w 3184850"/>
              <a:gd name="connsiteY6" fmla="*/ 1094763 h 1094763"/>
              <a:gd name="connsiteX7" fmla="*/ 0 w 3184850"/>
              <a:gd name="connsiteY7" fmla="*/ 1094763 h 1094763"/>
              <a:gd name="connsiteX8" fmla="*/ 0 w 3184850"/>
              <a:gd name="connsiteY8" fmla="*/ 364921 h 1094763"/>
              <a:gd name="connsiteX0" fmla="*/ 0 w 3184850"/>
              <a:gd name="connsiteY0" fmla="*/ 131656 h 861498"/>
              <a:gd name="connsiteX1" fmla="*/ 2557644 w 3184850"/>
              <a:gd name="connsiteY1" fmla="*/ 131656 h 861498"/>
              <a:gd name="connsiteX2" fmla="*/ 2996183 w 3184850"/>
              <a:gd name="connsiteY2" fmla="*/ 0 h 861498"/>
              <a:gd name="connsiteX3" fmla="*/ 3044891 w 3184850"/>
              <a:gd name="connsiteY3" fmla="*/ 193335 h 861498"/>
              <a:gd name="connsiteX4" fmla="*/ 3184850 w 3184850"/>
              <a:gd name="connsiteY4" fmla="*/ 468586 h 861498"/>
              <a:gd name="connsiteX5" fmla="*/ 2865554 w 3184850"/>
              <a:gd name="connsiteY5" fmla="*/ 778550 h 861498"/>
              <a:gd name="connsiteX6" fmla="*/ 2557644 w 3184850"/>
              <a:gd name="connsiteY6" fmla="*/ 861498 h 861498"/>
              <a:gd name="connsiteX7" fmla="*/ 0 w 3184850"/>
              <a:gd name="connsiteY7" fmla="*/ 861498 h 861498"/>
              <a:gd name="connsiteX8" fmla="*/ 0 w 3184850"/>
              <a:gd name="connsiteY8" fmla="*/ 131656 h 861498"/>
              <a:gd name="connsiteX0" fmla="*/ 0 w 3191200"/>
              <a:gd name="connsiteY0" fmla="*/ 131656 h 861498"/>
              <a:gd name="connsiteX1" fmla="*/ 2557644 w 3191200"/>
              <a:gd name="connsiteY1" fmla="*/ 131656 h 861498"/>
              <a:gd name="connsiteX2" fmla="*/ 2996183 w 3191200"/>
              <a:gd name="connsiteY2" fmla="*/ 0 h 861498"/>
              <a:gd name="connsiteX3" fmla="*/ 3044891 w 3191200"/>
              <a:gd name="connsiteY3" fmla="*/ 193335 h 861498"/>
              <a:gd name="connsiteX4" fmla="*/ 3191200 w 3191200"/>
              <a:gd name="connsiteY4" fmla="*/ 436836 h 861498"/>
              <a:gd name="connsiteX5" fmla="*/ 2865554 w 3191200"/>
              <a:gd name="connsiteY5" fmla="*/ 778550 h 861498"/>
              <a:gd name="connsiteX6" fmla="*/ 2557644 w 3191200"/>
              <a:gd name="connsiteY6" fmla="*/ 861498 h 861498"/>
              <a:gd name="connsiteX7" fmla="*/ 0 w 3191200"/>
              <a:gd name="connsiteY7" fmla="*/ 861498 h 861498"/>
              <a:gd name="connsiteX8" fmla="*/ 0 w 3191200"/>
              <a:gd name="connsiteY8" fmla="*/ 131656 h 861498"/>
              <a:gd name="connsiteX0" fmla="*/ 0 w 3146750"/>
              <a:gd name="connsiteY0" fmla="*/ 131656 h 861498"/>
              <a:gd name="connsiteX1" fmla="*/ 2557644 w 3146750"/>
              <a:gd name="connsiteY1" fmla="*/ 131656 h 861498"/>
              <a:gd name="connsiteX2" fmla="*/ 2996183 w 3146750"/>
              <a:gd name="connsiteY2" fmla="*/ 0 h 861498"/>
              <a:gd name="connsiteX3" fmla="*/ 3044891 w 3146750"/>
              <a:gd name="connsiteY3" fmla="*/ 193335 h 861498"/>
              <a:gd name="connsiteX4" fmla="*/ 3146750 w 3146750"/>
              <a:gd name="connsiteY4" fmla="*/ 497161 h 861498"/>
              <a:gd name="connsiteX5" fmla="*/ 2865554 w 3146750"/>
              <a:gd name="connsiteY5" fmla="*/ 778550 h 861498"/>
              <a:gd name="connsiteX6" fmla="*/ 2557644 w 3146750"/>
              <a:gd name="connsiteY6" fmla="*/ 861498 h 861498"/>
              <a:gd name="connsiteX7" fmla="*/ 0 w 3146750"/>
              <a:gd name="connsiteY7" fmla="*/ 861498 h 861498"/>
              <a:gd name="connsiteX8" fmla="*/ 0 w 3146750"/>
              <a:gd name="connsiteY8" fmla="*/ 131656 h 8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6750" h="861498">
                <a:moveTo>
                  <a:pt x="0" y="131656"/>
                </a:moveTo>
                <a:lnTo>
                  <a:pt x="2557644" y="131656"/>
                </a:lnTo>
                <a:lnTo>
                  <a:pt x="2996183" y="0"/>
                </a:lnTo>
                <a:cubicBezTo>
                  <a:pt x="3006199" y="24012"/>
                  <a:pt x="3034875" y="169323"/>
                  <a:pt x="3044891" y="193335"/>
                </a:cubicBezTo>
                <a:lnTo>
                  <a:pt x="3146750" y="497161"/>
                </a:lnTo>
                <a:lnTo>
                  <a:pt x="2865554" y="778550"/>
                </a:lnTo>
                <a:lnTo>
                  <a:pt x="2557644" y="861498"/>
                </a:lnTo>
                <a:lnTo>
                  <a:pt x="0" y="861498"/>
                </a:lnTo>
                <a:lnTo>
                  <a:pt x="0" y="131656"/>
                </a:lnTo>
                <a:close/>
              </a:path>
            </a:pathLst>
          </a:cu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DD3648-D0FA-4316-B597-A26F6412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E3C6BD13-85DC-438B-ABB4-25D40A426D17}"/>
              </a:ext>
            </a:extLst>
          </p:cNvPr>
          <p:cNvSpPr/>
          <p:nvPr/>
        </p:nvSpPr>
        <p:spPr>
          <a:xfrm rot="18451161">
            <a:off x="4748102" y="3086743"/>
            <a:ext cx="2034698" cy="945545"/>
          </a:xfrm>
          <a:prstGeom prst="rightArrow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FA3DEBA1-9160-40EC-AF32-B47543183A56}"/>
              </a:ext>
            </a:extLst>
          </p:cNvPr>
          <p:cNvSpPr/>
          <p:nvPr/>
        </p:nvSpPr>
        <p:spPr>
          <a:xfrm rot="2970422">
            <a:off x="4442227" y="1439940"/>
            <a:ext cx="2356866" cy="840830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lèche : droite 43">
            <a:extLst>
              <a:ext uri="{FF2B5EF4-FFF2-40B4-BE49-F238E27FC236}">
                <a16:creationId xmlns:a16="http://schemas.microsoft.com/office/drawing/2014/main" id="{A26BCAE2-50CB-4B29-9490-3FFA0F46193C}"/>
              </a:ext>
            </a:extLst>
          </p:cNvPr>
          <p:cNvSpPr/>
          <p:nvPr/>
        </p:nvSpPr>
        <p:spPr>
          <a:xfrm rot="2401754">
            <a:off x="6941926" y="1339222"/>
            <a:ext cx="2512322" cy="840830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Picture 4" descr="Symbole Android">
            <a:extLst>
              <a:ext uri="{FF2B5EF4-FFF2-40B4-BE49-F238E27FC236}">
                <a16:creationId xmlns:a16="http://schemas.microsoft.com/office/drawing/2014/main" id="{58779EEC-AA1B-4BEA-9250-E1B4DB476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9780585" y="1748383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Tux — Wikipédia">
            <a:extLst>
              <a:ext uri="{FF2B5EF4-FFF2-40B4-BE49-F238E27FC236}">
                <a16:creationId xmlns:a16="http://schemas.microsoft.com/office/drawing/2014/main" id="{7F765647-D77D-45E2-AC93-4B6058F0B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025" y="1750994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 descr="Formation Apple Mac OS X">
            <a:extLst>
              <a:ext uri="{FF2B5EF4-FFF2-40B4-BE49-F238E27FC236}">
                <a16:creationId xmlns:a16="http://schemas.microsoft.com/office/drawing/2014/main" id="{D60E899E-D2C7-4CDD-925F-9D2063DB3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185" y="1759369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75736938-7041-4A85-9FF8-F4285698A3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10741634" y="181840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0CA92971-8747-463D-8DCB-6A8927D511C0}"/>
              </a:ext>
            </a:extLst>
          </p:cNvPr>
          <p:cNvSpPr txBox="1"/>
          <p:nvPr/>
        </p:nvSpPr>
        <p:spPr>
          <a:xfrm>
            <a:off x="10100604" y="2056351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D48BA8B-656A-4D52-AA8D-B39336C8E8B6}"/>
              </a:ext>
            </a:extLst>
          </p:cNvPr>
          <p:cNvSpPr txBox="1"/>
          <p:nvPr/>
        </p:nvSpPr>
        <p:spPr>
          <a:xfrm>
            <a:off x="9066292" y="2390100"/>
            <a:ext cx="1537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.NET 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49D18-1977-49A9-8615-2383E6FFA1EF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B5A87C-72D8-4451-87BF-F8C74C910E19}"/>
              </a:ext>
            </a:extLst>
          </p:cNvPr>
          <p:cNvSpPr/>
          <p:nvPr/>
        </p:nvSpPr>
        <p:spPr>
          <a:xfrm>
            <a:off x="1999403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2016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C9F26F-703B-4E71-A40A-1B9A15D45556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B5778BB2-2368-4C65-8BCD-08F1208975C1}"/>
              </a:ext>
            </a:extLst>
          </p:cNvPr>
          <p:cNvSpPr/>
          <p:nvPr/>
        </p:nvSpPr>
        <p:spPr>
          <a:xfrm>
            <a:off x="2198914" y="5164944"/>
            <a:ext cx="2950191" cy="733615"/>
          </a:xfrm>
          <a:custGeom>
            <a:avLst/>
            <a:gdLst>
              <a:gd name="connsiteX0" fmla="*/ 0 w 2951584"/>
              <a:gd name="connsiteY0" fmla="*/ 204851 h 819403"/>
              <a:gd name="connsiteX1" fmla="*/ 2541883 w 2951584"/>
              <a:gd name="connsiteY1" fmla="*/ 204851 h 819403"/>
              <a:gd name="connsiteX2" fmla="*/ 2541883 w 2951584"/>
              <a:gd name="connsiteY2" fmla="*/ 0 h 819403"/>
              <a:gd name="connsiteX3" fmla="*/ 2951584 w 2951584"/>
              <a:gd name="connsiteY3" fmla="*/ 409702 h 819403"/>
              <a:gd name="connsiteX4" fmla="*/ 2541883 w 2951584"/>
              <a:gd name="connsiteY4" fmla="*/ 819403 h 819403"/>
              <a:gd name="connsiteX5" fmla="*/ 2541883 w 2951584"/>
              <a:gd name="connsiteY5" fmla="*/ 614552 h 819403"/>
              <a:gd name="connsiteX6" fmla="*/ 0 w 2951584"/>
              <a:gd name="connsiteY6" fmla="*/ 614552 h 819403"/>
              <a:gd name="connsiteX7" fmla="*/ 0 w 2951584"/>
              <a:gd name="connsiteY7" fmla="*/ 204851 h 819403"/>
              <a:gd name="connsiteX0" fmla="*/ 0 w 2541883"/>
              <a:gd name="connsiteY0" fmla="*/ 204851 h 819403"/>
              <a:gd name="connsiteX1" fmla="*/ 2541883 w 2541883"/>
              <a:gd name="connsiteY1" fmla="*/ 204851 h 819403"/>
              <a:gd name="connsiteX2" fmla="*/ 2541883 w 2541883"/>
              <a:gd name="connsiteY2" fmla="*/ 0 h 819403"/>
              <a:gd name="connsiteX3" fmla="*/ 2541037 w 2541883"/>
              <a:gd name="connsiteY3" fmla="*/ 409702 h 819403"/>
              <a:gd name="connsiteX4" fmla="*/ 2541883 w 2541883"/>
              <a:gd name="connsiteY4" fmla="*/ 819403 h 819403"/>
              <a:gd name="connsiteX5" fmla="*/ 2541883 w 2541883"/>
              <a:gd name="connsiteY5" fmla="*/ 614552 h 819403"/>
              <a:gd name="connsiteX6" fmla="*/ 0 w 2541883"/>
              <a:gd name="connsiteY6" fmla="*/ 614552 h 819403"/>
              <a:gd name="connsiteX7" fmla="*/ 0 w 2541883"/>
              <a:gd name="connsiteY7" fmla="*/ 204851 h 819403"/>
              <a:gd name="connsiteX0" fmla="*/ 0 w 2988906"/>
              <a:gd name="connsiteY0" fmla="*/ 204851 h 819403"/>
              <a:gd name="connsiteX1" fmla="*/ 2541883 w 2988906"/>
              <a:gd name="connsiteY1" fmla="*/ 204851 h 819403"/>
              <a:gd name="connsiteX2" fmla="*/ 2541883 w 2988906"/>
              <a:gd name="connsiteY2" fmla="*/ 0 h 819403"/>
              <a:gd name="connsiteX3" fmla="*/ 2988906 w 2988906"/>
              <a:gd name="connsiteY3" fmla="*/ 101791 h 819403"/>
              <a:gd name="connsiteX4" fmla="*/ 2541883 w 2988906"/>
              <a:gd name="connsiteY4" fmla="*/ 819403 h 819403"/>
              <a:gd name="connsiteX5" fmla="*/ 2541883 w 2988906"/>
              <a:gd name="connsiteY5" fmla="*/ 614552 h 819403"/>
              <a:gd name="connsiteX6" fmla="*/ 0 w 2988906"/>
              <a:gd name="connsiteY6" fmla="*/ 614552 h 819403"/>
              <a:gd name="connsiteX7" fmla="*/ 0 w 2988906"/>
              <a:gd name="connsiteY7" fmla="*/ 204851 h 819403"/>
              <a:gd name="connsiteX0" fmla="*/ 0 w 2988906"/>
              <a:gd name="connsiteY0" fmla="*/ 204851 h 623461"/>
              <a:gd name="connsiteX1" fmla="*/ 2541883 w 2988906"/>
              <a:gd name="connsiteY1" fmla="*/ 204851 h 623461"/>
              <a:gd name="connsiteX2" fmla="*/ 2541883 w 2988906"/>
              <a:gd name="connsiteY2" fmla="*/ 0 h 623461"/>
              <a:gd name="connsiteX3" fmla="*/ 2988906 w 2988906"/>
              <a:gd name="connsiteY3" fmla="*/ 101791 h 623461"/>
              <a:gd name="connsiteX4" fmla="*/ 2551213 w 2988906"/>
              <a:gd name="connsiteY4" fmla="*/ 623461 h 623461"/>
              <a:gd name="connsiteX5" fmla="*/ 2541883 w 2988906"/>
              <a:gd name="connsiteY5" fmla="*/ 614552 h 623461"/>
              <a:gd name="connsiteX6" fmla="*/ 0 w 2988906"/>
              <a:gd name="connsiteY6" fmla="*/ 614552 h 623461"/>
              <a:gd name="connsiteX7" fmla="*/ 0 w 2988906"/>
              <a:gd name="connsiteY7" fmla="*/ 204851 h 623461"/>
              <a:gd name="connsiteX0" fmla="*/ 0 w 2942253"/>
              <a:gd name="connsiteY0" fmla="*/ 204851 h 623461"/>
              <a:gd name="connsiteX1" fmla="*/ 2541883 w 2942253"/>
              <a:gd name="connsiteY1" fmla="*/ 204851 h 623461"/>
              <a:gd name="connsiteX2" fmla="*/ 2541883 w 2942253"/>
              <a:gd name="connsiteY2" fmla="*/ 0 h 623461"/>
              <a:gd name="connsiteX3" fmla="*/ 2942253 w 2942253"/>
              <a:gd name="connsiteY3" fmla="*/ 372379 h 623461"/>
              <a:gd name="connsiteX4" fmla="*/ 2551213 w 2942253"/>
              <a:gd name="connsiteY4" fmla="*/ 623461 h 623461"/>
              <a:gd name="connsiteX5" fmla="*/ 2541883 w 2942253"/>
              <a:gd name="connsiteY5" fmla="*/ 614552 h 623461"/>
              <a:gd name="connsiteX6" fmla="*/ 0 w 2942253"/>
              <a:gd name="connsiteY6" fmla="*/ 614552 h 623461"/>
              <a:gd name="connsiteX7" fmla="*/ 0 w 2942253"/>
              <a:gd name="connsiteY7" fmla="*/ 204851 h 623461"/>
              <a:gd name="connsiteX0" fmla="*/ 0 w 2942253"/>
              <a:gd name="connsiteY0" fmla="*/ 323914 h 742524"/>
              <a:gd name="connsiteX1" fmla="*/ 2541883 w 2942253"/>
              <a:gd name="connsiteY1" fmla="*/ 323914 h 742524"/>
              <a:gd name="connsiteX2" fmla="*/ 2751433 w 2942253"/>
              <a:gd name="connsiteY2" fmla="*/ 0 h 742524"/>
              <a:gd name="connsiteX3" fmla="*/ 2942253 w 2942253"/>
              <a:gd name="connsiteY3" fmla="*/ 491442 h 742524"/>
              <a:gd name="connsiteX4" fmla="*/ 2551213 w 2942253"/>
              <a:gd name="connsiteY4" fmla="*/ 742524 h 742524"/>
              <a:gd name="connsiteX5" fmla="*/ 2541883 w 2942253"/>
              <a:gd name="connsiteY5" fmla="*/ 733615 h 742524"/>
              <a:gd name="connsiteX6" fmla="*/ 0 w 2942253"/>
              <a:gd name="connsiteY6" fmla="*/ 733615 h 742524"/>
              <a:gd name="connsiteX7" fmla="*/ 0 w 2942253"/>
              <a:gd name="connsiteY7" fmla="*/ 323914 h 742524"/>
              <a:gd name="connsiteX0" fmla="*/ 0 w 2947016"/>
              <a:gd name="connsiteY0" fmla="*/ 323914 h 742524"/>
              <a:gd name="connsiteX1" fmla="*/ 2541883 w 2947016"/>
              <a:gd name="connsiteY1" fmla="*/ 323914 h 742524"/>
              <a:gd name="connsiteX2" fmla="*/ 2751433 w 2947016"/>
              <a:gd name="connsiteY2" fmla="*/ 0 h 742524"/>
              <a:gd name="connsiteX3" fmla="*/ 2947016 w 2947016"/>
              <a:gd name="connsiteY3" fmla="*/ 500967 h 742524"/>
              <a:gd name="connsiteX4" fmla="*/ 2551213 w 2947016"/>
              <a:gd name="connsiteY4" fmla="*/ 742524 h 742524"/>
              <a:gd name="connsiteX5" fmla="*/ 2541883 w 2947016"/>
              <a:gd name="connsiteY5" fmla="*/ 733615 h 742524"/>
              <a:gd name="connsiteX6" fmla="*/ 0 w 2947016"/>
              <a:gd name="connsiteY6" fmla="*/ 733615 h 742524"/>
              <a:gd name="connsiteX7" fmla="*/ 0 w 2947016"/>
              <a:gd name="connsiteY7" fmla="*/ 323914 h 742524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0967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4142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4142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6541"/>
              <a:gd name="connsiteY0" fmla="*/ 323914 h 733615"/>
              <a:gd name="connsiteX1" fmla="*/ 2541883 w 2956541"/>
              <a:gd name="connsiteY1" fmla="*/ 323914 h 733615"/>
              <a:gd name="connsiteX2" fmla="*/ 2751433 w 2956541"/>
              <a:gd name="connsiteY2" fmla="*/ 0 h 733615"/>
              <a:gd name="connsiteX3" fmla="*/ 2956541 w 2956541"/>
              <a:gd name="connsiteY3" fmla="*/ 504142 h 733615"/>
              <a:gd name="connsiteX4" fmla="*/ 2554388 w 2956541"/>
              <a:gd name="connsiteY4" fmla="*/ 729824 h 733615"/>
              <a:gd name="connsiteX5" fmla="*/ 2541883 w 2956541"/>
              <a:gd name="connsiteY5" fmla="*/ 733615 h 733615"/>
              <a:gd name="connsiteX6" fmla="*/ 0 w 2956541"/>
              <a:gd name="connsiteY6" fmla="*/ 733615 h 733615"/>
              <a:gd name="connsiteX7" fmla="*/ 0 w 2956541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096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3366"/>
              <a:gd name="connsiteY0" fmla="*/ 323914 h 733615"/>
              <a:gd name="connsiteX1" fmla="*/ 2541883 w 2953366"/>
              <a:gd name="connsiteY1" fmla="*/ 323914 h 733615"/>
              <a:gd name="connsiteX2" fmla="*/ 2751433 w 2953366"/>
              <a:gd name="connsiteY2" fmla="*/ 0 h 733615"/>
              <a:gd name="connsiteX3" fmla="*/ 2953366 w 2953366"/>
              <a:gd name="connsiteY3" fmla="*/ 500967 h 733615"/>
              <a:gd name="connsiteX4" fmla="*/ 2554388 w 2953366"/>
              <a:gd name="connsiteY4" fmla="*/ 729824 h 733615"/>
              <a:gd name="connsiteX5" fmla="*/ 2541883 w 2953366"/>
              <a:gd name="connsiteY5" fmla="*/ 733615 h 733615"/>
              <a:gd name="connsiteX6" fmla="*/ 0 w 2953366"/>
              <a:gd name="connsiteY6" fmla="*/ 733615 h 733615"/>
              <a:gd name="connsiteX7" fmla="*/ 0 w 295336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731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0191" h="733615">
                <a:moveTo>
                  <a:pt x="0" y="323914"/>
                </a:moveTo>
                <a:lnTo>
                  <a:pt x="2541883" y="323914"/>
                </a:lnTo>
                <a:lnTo>
                  <a:pt x="2751433" y="0"/>
                </a:lnTo>
                <a:lnTo>
                  <a:pt x="2950191" y="507317"/>
                </a:lnTo>
                <a:lnTo>
                  <a:pt x="2554388" y="729824"/>
                </a:lnTo>
                <a:lnTo>
                  <a:pt x="2541883" y="733615"/>
                </a:lnTo>
                <a:lnTo>
                  <a:pt x="0" y="733615"/>
                </a:lnTo>
                <a:lnTo>
                  <a:pt x="0" y="32391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322A5C9-DE49-4937-8D88-6D104C66CE29}"/>
              </a:ext>
            </a:extLst>
          </p:cNvPr>
          <p:cNvSpPr txBox="1"/>
          <p:nvPr/>
        </p:nvSpPr>
        <p:spPr>
          <a:xfrm>
            <a:off x="2254791" y="5446317"/>
            <a:ext cx="1995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Standard</a:t>
            </a:r>
          </a:p>
        </p:txBody>
      </p: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12F40EF5-ED6B-41CC-8AEF-772770016A12}"/>
              </a:ext>
            </a:extLst>
          </p:cNvPr>
          <p:cNvSpPr/>
          <p:nvPr/>
        </p:nvSpPr>
        <p:spPr>
          <a:xfrm>
            <a:off x="4535720" y="796847"/>
            <a:ext cx="3246088" cy="639952"/>
          </a:xfrm>
          <a:custGeom>
            <a:avLst/>
            <a:gdLst>
              <a:gd name="connsiteX0" fmla="*/ 0 w 2512322"/>
              <a:gd name="connsiteY0" fmla="*/ 210208 h 840830"/>
              <a:gd name="connsiteX1" fmla="*/ 2091907 w 2512322"/>
              <a:gd name="connsiteY1" fmla="*/ 210208 h 840830"/>
              <a:gd name="connsiteX2" fmla="*/ 2091907 w 2512322"/>
              <a:gd name="connsiteY2" fmla="*/ 0 h 840830"/>
              <a:gd name="connsiteX3" fmla="*/ 2512322 w 2512322"/>
              <a:gd name="connsiteY3" fmla="*/ 420415 h 840830"/>
              <a:gd name="connsiteX4" fmla="*/ 2091907 w 2512322"/>
              <a:gd name="connsiteY4" fmla="*/ 840830 h 840830"/>
              <a:gd name="connsiteX5" fmla="*/ 2091907 w 2512322"/>
              <a:gd name="connsiteY5" fmla="*/ 630623 h 840830"/>
              <a:gd name="connsiteX6" fmla="*/ 0 w 2512322"/>
              <a:gd name="connsiteY6" fmla="*/ 630623 h 840830"/>
              <a:gd name="connsiteX7" fmla="*/ 0 w 2512322"/>
              <a:gd name="connsiteY7" fmla="*/ 210208 h 840830"/>
              <a:gd name="connsiteX0" fmla="*/ 0 w 2092444"/>
              <a:gd name="connsiteY0" fmla="*/ 210208 h 840830"/>
              <a:gd name="connsiteX1" fmla="*/ 2091907 w 2092444"/>
              <a:gd name="connsiteY1" fmla="*/ 210208 h 840830"/>
              <a:gd name="connsiteX2" fmla="*/ 2091907 w 2092444"/>
              <a:gd name="connsiteY2" fmla="*/ 0 h 840830"/>
              <a:gd name="connsiteX3" fmla="*/ 2092444 w 2092444"/>
              <a:gd name="connsiteY3" fmla="*/ 439076 h 840830"/>
              <a:gd name="connsiteX4" fmla="*/ 2091907 w 2092444"/>
              <a:gd name="connsiteY4" fmla="*/ 840830 h 840830"/>
              <a:gd name="connsiteX5" fmla="*/ 2091907 w 2092444"/>
              <a:gd name="connsiteY5" fmla="*/ 630623 h 840830"/>
              <a:gd name="connsiteX6" fmla="*/ 0 w 2092444"/>
              <a:gd name="connsiteY6" fmla="*/ 630623 h 840830"/>
              <a:gd name="connsiteX7" fmla="*/ 0 w 2092444"/>
              <a:gd name="connsiteY7" fmla="*/ 210208 h 840830"/>
              <a:gd name="connsiteX0" fmla="*/ 0 w 2332580"/>
              <a:gd name="connsiteY0" fmla="*/ 210208 h 840830"/>
              <a:gd name="connsiteX1" fmla="*/ 2091907 w 2332580"/>
              <a:gd name="connsiteY1" fmla="*/ 210208 h 840830"/>
              <a:gd name="connsiteX2" fmla="*/ 2091907 w 2332580"/>
              <a:gd name="connsiteY2" fmla="*/ 0 h 840830"/>
              <a:gd name="connsiteX3" fmla="*/ 2332580 w 2332580"/>
              <a:gd name="connsiteY3" fmla="*/ 644349 h 840830"/>
              <a:gd name="connsiteX4" fmla="*/ 2091907 w 2332580"/>
              <a:gd name="connsiteY4" fmla="*/ 840830 h 840830"/>
              <a:gd name="connsiteX5" fmla="*/ 2091907 w 2332580"/>
              <a:gd name="connsiteY5" fmla="*/ 630623 h 840830"/>
              <a:gd name="connsiteX6" fmla="*/ 0 w 2332580"/>
              <a:gd name="connsiteY6" fmla="*/ 630623 h 840830"/>
              <a:gd name="connsiteX7" fmla="*/ 0 w 2332580"/>
              <a:gd name="connsiteY7" fmla="*/ 210208 h 840830"/>
              <a:gd name="connsiteX0" fmla="*/ 0 w 2332580"/>
              <a:gd name="connsiteY0" fmla="*/ 210208 h 850160"/>
              <a:gd name="connsiteX1" fmla="*/ 2091907 w 2332580"/>
              <a:gd name="connsiteY1" fmla="*/ 210208 h 850160"/>
              <a:gd name="connsiteX2" fmla="*/ 2091907 w 2332580"/>
              <a:gd name="connsiteY2" fmla="*/ 0 h 850160"/>
              <a:gd name="connsiteX3" fmla="*/ 2332580 w 2332580"/>
              <a:gd name="connsiteY3" fmla="*/ 644349 h 850160"/>
              <a:gd name="connsiteX4" fmla="*/ 2270294 w 2332580"/>
              <a:gd name="connsiteY4" fmla="*/ 850160 h 850160"/>
              <a:gd name="connsiteX5" fmla="*/ 2091907 w 2332580"/>
              <a:gd name="connsiteY5" fmla="*/ 630623 h 850160"/>
              <a:gd name="connsiteX6" fmla="*/ 0 w 2332580"/>
              <a:gd name="connsiteY6" fmla="*/ 630623 h 850160"/>
              <a:gd name="connsiteX7" fmla="*/ 0 w 2332580"/>
              <a:gd name="connsiteY7" fmla="*/ 210208 h 850160"/>
              <a:gd name="connsiteX0" fmla="*/ 0 w 2386932"/>
              <a:gd name="connsiteY0" fmla="*/ 0 h 639952"/>
              <a:gd name="connsiteX1" fmla="*/ 2091907 w 2386932"/>
              <a:gd name="connsiteY1" fmla="*/ 0 h 639952"/>
              <a:gd name="connsiteX2" fmla="*/ 2386932 w 2386932"/>
              <a:gd name="connsiteY2" fmla="*/ 358959 h 639952"/>
              <a:gd name="connsiteX3" fmla="*/ 2332580 w 2386932"/>
              <a:gd name="connsiteY3" fmla="*/ 434141 h 639952"/>
              <a:gd name="connsiteX4" fmla="*/ 2270294 w 2386932"/>
              <a:gd name="connsiteY4" fmla="*/ 639952 h 639952"/>
              <a:gd name="connsiteX5" fmla="*/ 2091907 w 2386932"/>
              <a:gd name="connsiteY5" fmla="*/ 420415 h 639952"/>
              <a:gd name="connsiteX6" fmla="*/ 0 w 2386932"/>
              <a:gd name="connsiteY6" fmla="*/ 420415 h 639952"/>
              <a:gd name="connsiteX7" fmla="*/ 0 w 2386932"/>
              <a:gd name="connsiteY7" fmla="*/ 0 h 63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6932" h="639952">
                <a:moveTo>
                  <a:pt x="0" y="0"/>
                </a:moveTo>
                <a:lnTo>
                  <a:pt x="2091907" y="0"/>
                </a:lnTo>
                <a:lnTo>
                  <a:pt x="2386932" y="358959"/>
                </a:lnTo>
                <a:lnTo>
                  <a:pt x="2332580" y="434141"/>
                </a:lnTo>
                <a:lnTo>
                  <a:pt x="2270294" y="639952"/>
                </a:lnTo>
                <a:lnTo>
                  <a:pt x="2091907" y="420415"/>
                </a:lnTo>
                <a:lnTo>
                  <a:pt x="0" y="420415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Interdiction 14">
            <a:extLst>
              <a:ext uri="{FF2B5EF4-FFF2-40B4-BE49-F238E27FC236}">
                <a16:creationId xmlns:a16="http://schemas.microsoft.com/office/drawing/2014/main" id="{7490D0BC-96DF-4769-AFBA-07EF477D7BAE}"/>
              </a:ext>
            </a:extLst>
          </p:cNvPr>
          <p:cNvSpPr/>
          <p:nvPr/>
        </p:nvSpPr>
        <p:spPr>
          <a:xfrm>
            <a:off x="4834435" y="2407985"/>
            <a:ext cx="718120" cy="724562"/>
          </a:xfrm>
          <a:prstGeom prst="noSmoking">
            <a:avLst/>
          </a:prstGeom>
          <a:solidFill>
            <a:srgbClr val="C0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86C590-E2EA-4608-A4C5-D9E27F6292DC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pic>
        <p:nvPicPr>
          <p:cNvPr id="60" name="Picture 8" descr="Tux — Wikipédia">
            <a:extLst>
              <a:ext uri="{FF2B5EF4-FFF2-40B4-BE49-F238E27FC236}">
                <a16:creationId xmlns:a16="http://schemas.microsoft.com/office/drawing/2014/main" id="{83B33764-78F0-4FA5-A33A-74116D1E9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35" y="3629756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3093132A-5F2F-4B7D-8513-68DF0F812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23447" y="3677600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Formation Apple Mac OS X">
            <a:extLst>
              <a:ext uri="{FF2B5EF4-FFF2-40B4-BE49-F238E27FC236}">
                <a16:creationId xmlns:a16="http://schemas.microsoft.com/office/drawing/2014/main" id="{F3F5B5D7-F52E-4193-878B-622B3B013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31" y="3624257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1421821B-0BD3-4288-8C0E-AE4C71542D0C}"/>
              </a:ext>
            </a:extLst>
          </p:cNvPr>
          <p:cNvSpPr txBox="1"/>
          <p:nvPr/>
        </p:nvSpPr>
        <p:spPr>
          <a:xfrm>
            <a:off x="2965597" y="390394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pic>
        <p:nvPicPr>
          <p:cNvPr id="74" name="Picture 8" descr="Tux — Wikipédia">
            <a:extLst>
              <a:ext uri="{FF2B5EF4-FFF2-40B4-BE49-F238E27FC236}">
                <a16:creationId xmlns:a16="http://schemas.microsoft.com/office/drawing/2014/main" id="{4086493E-D2B0-4443-A3C3-D7CEC5648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55" y="3312893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3765C10C-C22B-43F1-B853-590895DE8A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6897586" y="3358766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0" descr="WebAssembly — Wikipédia">
            <a:extLst>
              <a:ext uri="{FF2B5EF4-FFF2-40B4-BE49-F238E27FC236}">
                <a16:creationId xmlns:a16="http://schemas.microsoft.com/office/drawing/2014/main" id="{A177B574-7FBB-4664-A06D-612C6F143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94" y="1853032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Formation Apple Mac OS X">
            <a:extLst>
              <a:ext uri="{FF2B5EF4-FFF2-40B4-BE49-F238E27FC236}">
                <a16:creationId xmlns:a16="http://schemas.microsoft.com/office/drawing/2014/main" id="{922A2DA5-2DC9-404B-A65E-0330E2AD4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78" y="3299978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A1D4A44B-5A01-44BE-8DFF-6C5339D67F03}"/>
              </a:ext>
            </a:extLst>
          </p:cNvPr>
          <p:cNvSpPr txBox="1"/>
          <p:nvPr/>
        </p:nvSpPr>
        <p:spPr>
          <a:xfrm>
            <a:off x="7319844" y="3579670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17" name="Triangle isocèle 16">
            <a:extLst>
              <a:ext uri="{FF2B5EF4-FFF2-40B4-BE49-F238E27FC236}">
                <a16:creationId xmlns:a16="http://schemas.microsoft.com/office/drawing/2014/main" id="{57B4C930-BE2D-40CE-A8A9-2EB154B78178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riangle isocèle 80">
            <a:extLst>
              <a:ext uri="{FF2B5EF4-FFF2-40B4-BE49-F238E27FC236}">
                <a16:creationId xmlns:a16="http://schemas.microsoft.com/office/drawing/2014/main" id="{DAFCA189-DF2F-4992-B69B-C47328D60AA3}"/>
              </a:ext>
            </a:extLst>
          </p:cNvPr>
          <p:cNvSpPr/>
          <p:nvPr/>
        </p:nvSpPr>
        <p:spPr>
          <a:xfrm>
            <a:off x="2347634" y="6644496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Triangle isocèle 81">
            <a:extLst>
              <a:ext uri="{FF2B5EF4-FFF2-40B4-BE49-F238E27FC236}">
                <a16:creationId xmlns:a16="http://schemas.microsoft.com/office/drawing/2014/main" id="{E3A8B059-AD8F-414B-935A-97A230C1D7F1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4" descr="Symbole Android">
            <a:extLst>
              <a:ext uri="{FF2B5EF4-FFF2-40B4-BE49-F238E27FC236}">
                <a16:creationId xmlns:a16="http://schemas.microsoft.com/office/drawing/2014/main" id="{4FD91D20-276E-4455-B37F-7111428BD2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Tux — Wikipédia">
            <a:extLst>
              <a:ext uri="{FF2B5EF4-FFF2-40B4-BE49-F238E27FC236}">
                <a16:creationId xmlns:a16="http://schemas.microsoft.com/office/drawing/2014/main" id="{590ED036-9646-45F1-9468-C1732DB3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WebAssembly — Wikipédia">
            <a:extLst>
              <a:ext uri="{FF2B5EF4-FFF2-40B4-BE49-F238E27FC236}">
                <a16:creationId xmlns:a16="http://schemas.microsoft.com/office/drawing/2014/main" id="{E3DFDB10-640A-4AA7-9055-356779F97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Formation Apple Mac OS X">
            <a:extLst>
              <a:ext uri="{FF2B5EF4-FFF2-40B4-BE49-F238E27FC236}">
                <a16:creationId xmlns:a16="http://schemas.microsoft.com/office/drawing/2014/main" id="{CB973A79-999E-4219-98BF-C4AF02F95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39794E94-862A-44DC-9C4C-F17782F73B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8809004-ECF7-4560-8DDA-A983D3634C37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5DA46C-7AE1-4F19-A516-4D42119ECAB9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40D9CB-4709-4321-8AB6-2398A39E51C0}"/>
              </a:ext>
            </a:extLst>
          </p:cNvPr>
          <p:cNvSpPr/>
          <p:nvPr/>
        </p:nvSpPr>
        <p:spPr>
          <a:xfrm>
            <a:off x="8355028" y="948700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MAUI, refonte de Xamarin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AC08D85F-9A78-4E8C-A71E-81F62F7A82B0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9947B983-5213-4CF6-98FD-68122E60E238}"/>
              </a:ext>
            </a:extLst>
          </p:cNvPr>
          <p:cNvSpPr txBox="1"/>
          <p:nvPr/>
        </p:nvSpPr>
        <p:spPr>
          <a:xfrm>
            <a:off x="882021" y="79075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Mono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453EBF3-FA2D-43A2-B27A-41AA9180E24A}"/>
              </a:ext>
            </a:extLst>
          </p:cNvPr>
          <p:cNvSpPr txBox="1"/>
          <p:nvPr/>
        </p:nvSpPr>
        <p:spPr>
          <a:xfrm>
            <a:off x="2027133" y="2540593"/>
            <a:ext cx="2749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Framework 4.8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3EF261C-5B5F-4750-8062-AAFA89A6CA4C}"/>
              </a:ext>
            </a:extLst>
          </p:cNvPr>
          <p:cNvSpPr txBox="1"/>
          <p:nvPr/>
        </p:nvSpPr>
        <p:spPr>
          <a:xfrm>
            <a:off x="2250625" y="4257058"/>
            <a:ext cx="14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</a:t>
            </a:r>
            <a:r>
              <a:rPr lang="fr-FR" sz="2400" b="1" dirty="0" err="1">
                <a:solidFill>
                  <a:schemeClr val="bg1"/>
                </a:solidFill>
              </a:rPr>
              <a:t>Core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E2D0381-C113-403C-A8A1-48CE100C28EF}"/>
              </a:ext>
            </a:extLst>
          </p:cNvPr>
          <p:cNvSpPr txBox="1"/>
          <p:nvPr/>
        </p:nvSpPr>
        <p:spPr>
          <a:xfrm>
            <a:off x="6454434" y="2390100"/>
            <a:ext cx="1537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.NET 5</a:t>
            </a:r>
          </a:p>
        </p:txBody>
      </p:sp>
      <p:pic>
        <p:nvPicPr>
          <p:cNvPr id="25" name="Picture 2" descr="Afficher l’image source">
            <a:extLst>
              <a:ext uri="{FF2B5EF4-FFF2-40B4-BE49-F238E27FC236}">
                <a16:creationId xmlns:a16="http://schemas.microsoft.com/office/drawing/2014/main" id="{F3949B23-7343-4606-9904-518D0C66F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27" y="161088"/>
            <a:ext cx="216465" cy="21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68EA093-93D9-41AD-8D9B-B5540329D319}"/>
              </a:ext>
            </a:extLst>
          </p:cNvPr>
          <p:cNvSpPr/>
          <p:nvPr/>
        </p:nvSpPr>
        <p:spPr>
          <a:xfrm>
            <a:off x="4038790" y="-54640"/>
            <a:ext cx="5854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</a:p>
        </p:txBody>
      </p:sp>
      <p:pic>
        <p:nvPicPr>
          <p:cNvPr id="27" name="Picture 2" descr="Afficher l’image source">
            <a:extLst>
              <a:ext uri="{FF2B5EF4-FFF2-40B4-BE49-F238E27FC236}">
                <a16:creationId xmlns:a16="http://schemas.microsoft.com/office/drawing/2014/main" id="{93A53E96-10E7-4B64-962C-6F175412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81" y="1765006"/>
            <a:ext cx="310594" cy="31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14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12" descr="Formation Apple Mac OS X">
            <a:extLst>
              <a:ext uri="{FF2B5EF4-FFF2-40B4-BE49-F238E27FC236}">
                <a16:creationId xmlns:a16="http://schemas.microsoft.com/office/drawing/2014/main" id="{D60E899E-D2C7-4CDD-925F-9D2063DB3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947" y="1697408"/>
            <a:ext cx="861235" cy="57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Flèche : droite 71">
            <a:extLst>
              <a:ext uri="{FF2B5EF4-FFF2-40B4-BE49-F238E27FC236}">
                <a16:creationId xmlns:a16="http://schemas.microsoft.com/office/drawing/2014/main" id="{7044A9C3-1FB6-476F-9FF3-F25B3062C4F3}"/>
              </a:ext>
            </a:extLst>
          </p:cNvPr>
          <p:cNvSpPr/>
          <p:nvPr/>
        </p:nvSpPr>
        <p:spPr>
          <a:xfrm>
            <a:off x="3552738" y="1926874"/>
            <a:ext cx="4918744" cy="1979412"/>
          </a:xfrm>
          <a:prstGeom prst="rightArrow">
            <a:avLst/>
          </a:prstGeom>
          <a:solidFill>
            <a:srgbClr val="27359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8" name="Picture 4" descr="Symbole Android">
            <a:extLst>
              <a:ext uri="{FF2B5EF4-FFF2-40B4-BE49-F238E27FC236}">
                <a16:creationId xmlns:a16="http://schemas.microsoft.com/office/drawing/2014/main" id="{58779EEC-AA1B-4BEA-9250-E1B4DB476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4766118" y="1708340"/>
            <a:ext cx="597255" cy="63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Tux — Wikipédia">
            <a:extLst>
              <a:ext uri="{FF2B5EF4-FFF2-40B4-BE49-F238E27FC236}">
                <a16:creationId xmlns:a16="http://schemas.microsoft.com/office/drawing/2014/main" id="{7F765647-D77D-45E2-AC93-4B6058F0B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399" y="1708041"/>
            <a:ext cx="536866" cy="62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75736938-7041-4A85-9FF8-F4285698A3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6058352" y="1823981"/>
            <a:ext cx="565666" cy="49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0CA92971-8747-463D-8DCB-6A8927D511C0}"/>
              </a:ext>
            </a:extLst>
          </p:cNvPr>
          <p:cNvSpPr txBox="1"/>
          <p:nvPr/>
        </p:nvSpPr>
        <p:spPr>
          <a:xfrm>
            <a:off x="5340244" y="220990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D48BA8B-656A-4D52-AA8D-B39336C8E8B6}"/>
              </a:ext>
            </a:extLst>
          </p:cNvPr>
          <p:cNvSpPr txBox="1"/>
          <p:nvPr/>
        </p:nvSpPr>
        <p:spPr>
          <a:xfrm>
            <a:off x="4961110" y="2600505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.NET 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C9F26F-703B-4E71-A40A-1B9A15D45556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86C590-E2EA-4608-A4C5-D9E27F6292DC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pic>
        <p:nvPicPr>
          <p:cNvPr id="76" name="Picture 10" descr="WebAssembly — Wikipédia">
            <a:extLst>
              <a:ext uri="{FF2B5EF4-FFF2-40B4-BE49-F238E27FC236}">
                <a16:creationId xmlns:a16="http://schemas.microsoft.com/office/drawing/2014/main" id="{A177B574-7FBB-4664-A06D-612C6F143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84" y="1845247"/>
            <a:ext cx="483947" cy="48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riangle isocèle 81">
            <a:extLst>
              <a:ext uri="{FF2B5EF4-FFF2-40B4-BE49-F238E27FC236}">
                <a16:creationId xmlns:a16="http://schemas.microsoft.com/office/drawing/2014/main" id="{E3A8B059-AD8F-414B-935A-97A230C1D7F1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AC08D85F-9A78-4E8C-A71E-81F62F7A82B0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34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B5C5957-BD85-4006-9F5E-766F13FAE7C7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2D3831-7CB1-4E32-8AB6-A4312B774CC9}"/>
              </a:ext>
            </a:extLst>
          </p:cNvPr>
          <p:cNvSpPr txBox="1"/>
          <p:nvPr/>
        </p:nvSpPr>
        <p:spPr>
          <a:xfrm>
            <a:off x="882021" y="79075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Mono</a:t>
            </a:r>
          </a:p>
        </p:txBody>
      </p:sp>
      <p:pic>
        <p:nvPicPr>
          <p:cNvPr id="7" name="Picture 8" descr="Tux — Wikipédia">
            <a:extLst>
              <a:ext uri="{FF2B5EF4-FFF2-40B4-BE49-F238E27FC236}">
                <a16:creationId xmlns:a16="http://schemas.microsoft.com/office/drawing/2014/main" id="{F93CDFC3-3661-4AFA-8DDE-E83DE1EB7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9313B62-A1EB-4A72-8008-22ED49CF8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90C848A-176A-4A16-87CE-90DD54145BCE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3D642D0-3FFE-4477-9862-6B9C9E78D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5F72B33-94FD-4714-BBE0-A82A3B1AE7B4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C11716-447B-4D50-AF04-BF03E156AFD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D495FD-D3C4-4AB7-B278-A21700838CF5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99E928CE-A961-4A33-B0E8-457481C21CAE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C2B96213-E66A-492A-A01F-A47A40F71FB9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C9616B3-5B23-4BBF-BC94-CEA33FE26356}"/>
              </a:ext>
            </a:extLst>
          </p:cNvPr>
          <p:cNvSpPr txBox="1"/>
          <p:nvPr/>
        </p:nvSpPr>
        <p:spPr>
          <a:xfrm>
            <a:off x="75309" y="2526356"/>
            <a:ext cx="2288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Framework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A0AF49C-DA8D-40A6-96C5-E87247DC1DAC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3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B5C5957-BD85-4006-9F5E-766F13FAE7C7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90C848A-176A-4A16-87CE-90DD54145BCE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3D642D0-3FFE-4477-9862-6B9C9E78D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5F72B33-94FD-4714-BBE0-A82A3B1AE7B4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C11716-447B-4D50-AF04-BF03E156AFD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D495FD-D3C4-4AB7-B278-A21700838CF5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99E928CE-A961-4A33-B0E8-457481C21CAE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C2B96213-E66A-492A-A01F-A47A40F71FB9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C6DCB2D6-2B69-4220-9DCF-B49D3763D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Formation Apple Mac OS X">
            <a:extLst>
              <a:ext uri="{FF2B5EF4-FFF2-40B4-BE49-F238E27FC236}">
                <a16:creationId xmlns:a16="http://schemas.microsoft.com/office/drawing/2014/main" id="{5A324066-6B5E-420C-8195-A958F73A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67C078F-04EC-4EE3-A151-327E8179F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F75F94D-91A1-4E26-8403-5A39F2FB844D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6AFEF9C5-009D-4DAA-A537-73A1623C2E6E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BBF9F9D4-487B-469E-B328-AEE9B0AD8F1A}"/>
              </a:ext>
            </a:extLst>
          </p:cNvPr>
          <p:cNvSpPr txBox="1"/>
          <p:nvPr/>
        </p:nvSpPr>
        <p:spPr>
          <a:xfrm>
            <a:off x="882021" y="79075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Mono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B4AAC1B-064A-426F-8DDB-19C405605281}"/>
              </a:ext>
            </a:extLst>
          </p:cNvPr>
          <p:cNvSpPr txBox="1"/>
          <p:nvPr/>
        </p:nvSpPr>
        <p:spPr>
          <a:xfrm>
            <a:off x="75309" y="2526356"/>
            <a:ext cx="2288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Framework</a:t>
            </a:r>
          </a:p>
        </p:txBody>
      </p:sp>
    </p:spTree>
    <p:extLst>
      <p:ext uri="{BB962C8B-B14F-4D97-AF65-F5344CB8AC3E}">
        <p14:creationId xmlns:p14="http://schemas.microsoft.com/office/powerpoint/2010/main" val="422478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B5C5957-BD85-4006-9F5E-766F13FAE7C7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90C848A-176A-4A16-87CE-90DD54145BCE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3D642D0-3FFE-4477-9862-6B9C9E78D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5F72B33-94FD-4714-BBE0-A82A3B1AE7B4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C11716-447B-4D50-AF04-BF03E156AFD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D495FD-D3C4-4AB7-B278-A21700838CF5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99E928CE-A961-4A33-B0E8-457481C21CAE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C2B96213-E66A-492A-A01F-A47A40F71FB9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A8154780-A7C1-4271-9404-840D14BA1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C6DCB2D6-2B69-4220-9DCF-B49D3763D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Formation Apple Mac OS X">
            <a:extLst>
              <a:ext uri="{FF2B5EF4-FFF2-40B4-BE49-F238E27FC236}">
                <a16:creationId xmlns:a16="http://schemas.microsoft.com/office/drawing/2014/main" id="{5A324066-6B5E-420C-8195-A958F73A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67C078F-04EC-4EE3-A151-327E8179F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F75F94D-91A1-4E26-8403-5A39F2FB844D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D192CEE-B645-4417-91FD-8A70B2D57044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B000F436-B60C-4599-ADB3-F9CF5859D8F4}"/>
              </a:ext>
            </a:extLst>
          </p:cNvPr>
          <p:cNvSpPr txBox="1"/>
          <p:nvPr/>
        </p:nvSpPr>
        <p:spPr>
          <a:xfrm>
            <a:off x="75309" y="2526356"/>
            <a:ext cx="2288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D0E69E-E0CC-4587-8370-FFA5759128C3}"/>
              </a:ext>
            </a:extLst>
          </p:cNvPr>
          <p:cNvSpPr txBox="1"/>
          <p:nvPr/>
        </p:nvSpPr>
        <p:spPr>
          <a:xfrm>
            <a:off x="882021" y="79075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Mono</a:t>
            </a:r>
          </a:p>
        </p:txBody>
      </p:sp>
    </p:spTree>
    <p:extLst>
      <p:ext uri="{BB962C8B-B14F-4D97-AF65-F5344CB8AC3E}">
        <p14:creationId xmlns:p14="http://schemas.microsoft.com/office/powerpoint/2010/main" val="298244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B5C5957-BD85-4006-9F5E-766F13FAE7C7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90C848A-176A-4A16-87CE-90DD54145BCE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3D642D0-3FFE-4477-9862-6B9C9E78D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5F72B33-94FD-4714-BBE0-A82A3B1AE7B4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C11716-447B-4D50-AF04-BF03E156AFD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D495FD-D3C4-4AB7-B278-A21700838CF5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99E928CE-A961-4A33-B0E8-457481C21CAE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C2B96213-E66A-492A-A01F-A47A40F71FB9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A8154780-A7C1-4271-9404-840D14BA1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C6DCB2D6-2B69-4220-9DCF-B49D3763D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Formation Apple Mac OS X">
            <a:extLst>
              <a:ext uri="{FF2B5EF4-FFF2-40B4-BE49-F238E27FC236}">
                <a16:creationId xmlns:a16="http://schemas.microsoft.com/office/drawing/2014/main" id="{5A324066-6B5E-420C-8195-A958F73A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67C078F-04EC-4EE3-A151-327E8179F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F75F94D-91A1-4E26-8403-5A39F2FB844D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147E6B-0E7F-4BBD-9384-37C22D925B9E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D192CEE-B645-4417-91FD-8A70B2D57044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B78934BD-DB2A-448C-80DC-8666CBF1AF4F}"/>
              </a:ext>
            </a:extLst>
          </p:cNvPr>
          <p:cNvSpPr txBox="1"/>
          <p:nvPr/>
        </p:nvSpPr>
        <p:spPr>
          <a:xfrm>
            <a:off x="75309" y="2526356"/>
            <a:ext cx="2288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79131CA-158B-4D84-8A27-F2D761BDE737}"/>
              </a:ext>
            </a:extLst>
          </p:cNvPr>
          <p:cNvSpPr txBox="1"/>
          <p:nvPr/>
        </p:nvSpPr>
        <p:spPr>
          <a:xfrm>
            <a:off x="882021" y="79075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Mono</a:t>
            </a:r>
          </a:p>
        </p:txBody>
      </p:sp>
    </p:spTree>
    <p:extLst>
      <p:ext uri="{BB962C8B-B14F-4D97-AF65-F5344CB8AC3E}">
        <p14:creationId xmlns:p14="http://schemas.microsoft.com/office/powerpoint/2010/main" val="240107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B5C5957-BD85-4006-9F5E-766F13FAE7C7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90C848A-176A-4A16-87CE-90DD54145BCE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3D642D0-3FFE-4477-9862-6B9C9E78D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5F72B33-94FD-4714-BBE0-A82A3B1AE7B4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C11716-447B-4D50-AF04-BF03E156AFD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D495FD-D3C4-4AB7-B278-A21700838CF5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99E928CE-A961-4A33-B0E8-457481C21CAE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C2B96213-E66A-492A-A01F-A47A40F71FB9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A8154780-A7C1-4271-9404-840D14BA1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C6DCB2D6-2B69-4220-9DCF-B49D3763D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WebAssembly — Wikipédia">
            <a:extLst>
              <a:ext uri="{FF2B5EF4-FFF2-40B4-BE49-F238E27FC236}">
                <a16:creationId xmlns:a16="http://schemas.microsoft.com/office/drawing/2014/main" id="{20D0FC39-5CC0-4A80-985D-511419B22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Formation Apple Mac OS X">
            <a:extLst>
              <a:ext uri="{FF2B5EF4-FFF2-40B4-BE49-F238E27FC236}">
                <a16:creationId xmlns:a16="http://schemas.microsoft.com/office/drawing/2014/main" id="{5A324066-6B5E-420C-8195-A958F73A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67C078F-04EC-4EE3-A151-327E8179F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F75F94D-91A1-4E26-8403-5A39F2FB844D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94215D-51E9-4EFA-ABED-111518A8521F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CD72506-685E-4C50-B10D-B5AFDA9171D9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880F829F-4964-46A1-B62E-5D7327BAC94C}"/>
              </a:ext>
            </a:extLst>
          </p:cNvPr>
          <p:cNvSpPr txBox="1"/>
          <p:nvPr/>
        </p:nvSpPr>
        <p:spPr>
          <a:xfrm>
            <a:off x="75309" y="2526356"/>
            <a:ext cx="2288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DD55692-6C16-4CCF-8FFD-32E01702F9FA}"/>
              </a:ext>
            </a:extLst>
          </p:cNvPr>
          <p:cNvSpPr txBox="1"/>
          <p:nvPr/>
        </p:nvSpPr>
        <p:spPr>
          <a:xfrm>
            <a:off x="882021" y="79075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Mono</a:t>
            </a:r>
          </a:p>
        </p:txBody>
      </p:sp>
      <p:pic>
        <p:nvPicPr>
          <p:cNvPr id="8" name="Picture 2" descr="Afficher l’image source">
            <a:extLst>
              <a:ext uri="{FF2B5EF4-FFF2-40B4-BE49-F238E27FC236}">
                <a16:creationId xmlns:a16="http://schemas.microsoft.com/office/drawing/2014/main" id="{BBF6D1B2-884B-4B1A-B80D-AD5D249D0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27" y="161088"/>
            <a:ext cx="216465" cy="21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3C4BAE6-8765-4B3B-A239-C3E793230ABF}"/>
              </a:ext>
            </a:extLst>
          </p:cNvPr>
          <p:cNvSpPr/>
          <p:nvPr/>
        </p:nvSpPr>
        <p:spPr>
          <a:xfrm>
            <a:off x="4038790" y="-54640"/>
            <a:ext cx="5854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</a:p>
        </p:txBody>
      </p:sp>
    </p:spTree>
    <p:extLst>
      <p:ext uri="{BB962C8B-B14F-4D97-AF65-F5344CB8AC3E}">
        <p14:creationId xmlns:p14="http://schemas.microsoft.com/office/powerpoint/2010/main" val="75176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41F3888-7F1B-4E06-819D-015763E282E9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91469CA9-C581-4DBB-976D-27027C05D8F2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343E374-5612-49B5-999E-0032318EB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1CD0DD3F-E98B-4C8D-B3A8-822E67E37CB5}"/>
              </a:ext>
            </a:extLst>
          </p:cNvPr>
          <p:cNvSpPr/>
          <p:nvPr/>
        </p:nvSpPr>
        <p:spPr>
          <a:xfrm>
            <a:off x="2198914" y="3762845"/>
            <a:ext cx="3287486" cy="1459684"/>
          </a:xfrm>
          <a:prstGeom prst="rightArrow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15CE82E-3E99-4A9D-8EE3-E64656A196D4}"/>
              </a:ext>
            </a:extLst>
          </p:cNvPr>
          <p:cNvSpPr txBox="1"/>
          <p:nvPr/>
        </p:nvSpPr>
        <p:spPr>
          <a:xfrm>
            <a:off x="2250625" y="4257058"/>
            <a:ext cx="14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</a:t>
            </a:r>
            <a:r>
              <a:rPr lang="fr-FR" sz="2400" b="1" dirty="0" err="1">
                <a:solidFill>
                  <a:schemeClr val="bg1"/>
                </a:solidFill>
              </a:rPr>
              <a:t>Core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30" name="Picture 8" descr="Tux — Wikipédia">
            <a:extLst>
              <a:ext uri="{FF2B5EF4-FFF2-40B4-BE49-F238E27FC236}">
                <a16:creationId xmlns:a16="http://schemas.microsoft.com/office/drawing/2014/main" id="{A2326F6A-E119-4830-9898-4B565F955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35" y="3629756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BBEB3481-A8E2-402C-9D1F-EF1F69D634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23447" y="3677600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ormation Apple Mac OS X">
            <a:extLst>
              <a:ext uri="{FF2B5EF4-FFF2-40B4-BE49-F238E27FC236}">
                <a16:creationId xmlns:a16="http://schemas.microsoft.com/office/drawing/2014/main" id="{C16273ED-EA5C-477A-8B52-64052D585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31" y="3624257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6E148CAA-DCB6-47B5-BF57-B40845B6EAE2}"/>
              </a:ext>
            </a:extLst>
          </p:cNvPr>
          <p:cNvSpPr txBox="1"/>
          <p:nvPr/>
        </p:nvSpPr>
        <p:spPr>
          <a:xfrm>
            <a:off x="2965597" y="390394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ACC5A7-5E7F-40B3-805F-7D7E2CAF75FD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9E30FC-CCBA-4B1D-9245-598CB861B045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F637CF-1835-4D1E-AA38-308EAA5FE53A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40" name="Triangle isocèle 39">
            <a:extLst>
              <a:ext uri="{FF2B5EF4-FFF2-40B4-BE49-F238E27FC236}">
                <a16:creationId xmlns:a16="http://schemas.microsoft.com/office/drawing/2014/main" id="{16A7F853-6635-4A3F-8C06-D78919287FFE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riangle isocèle 41">
            <a:extLst>
              <a:ext uri="{FF2B5EF4-FFF2-40B4-BE49-F238E27FC236}">
                <a16:creationId xmlns:a16="http://schemas.microsoft.com/office/drawing/2014/main" id="{067387D7-A80D-4DEF-9FA8-9CEC7C626C1C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215B90-1650-4432-A406-440C6F525076}"/>
              </a:ext>
            </a:extLst>
          </p:cNvPr>
          <p:cNvSpPr/>
          <p:nvPr/>
        </p:nvSpPr>
        <p:spPr>
          <a:xfrm>
            <a:off x="1999403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2016</a:t>
            </a:r>
          </a:p>
        </p:txBody>
      </p:sp>
      <p:sp>
        <p:nvSpPr>
          <p:cNvPr id="45" name="Triangle isocèle 44">
            <a:extLst>
              <a:ext uri="{FF2B5EF4-FFF2-40B4-BE49-F238E27FC236}">
                <a16:creationId xmlns:a16="http://schemas.microsoft.com/office/drawing/2014/main" id="{A8214EA1-D93F-4BC7-BCD4-E5982D7C812B}"/>
              </a:ext>
            </a:extLst>
          </p:cNvPr>
          <p:cNvSpPr/>
          <p:nvPr/>
        </p:nvSpPr>
        <p:spPr>
          <a:xfrm>
            <a:off x="2347634" y="6644496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9131924D-0E50-4B44-A595-82C0ACC19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E4E96477-5A4D-4153-982D-2AE17D550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WebAssembly — Wikipédia">
            <a:extLst>
              <a:ext uri="{FF2B5EF4-FFF2-40B4-BE49-F238E27FC236}">
                <a16:creationId xmlns:a16="http://schemas.microsoft.com/office/drawing/2014/main" id="{1958DB64-434A-45FF-BD27-453B76625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Formation Apple Mac OS X">
            <a:extLst>
              <a:ext uri="{FF2B5EF4-FFF2-40B4-BE49-F238E27FC236}">
                <a16:creationId xmlns:a16="http://schemas.microsoft.com/office/drawing/2014/main" id="{7FB08CDB-A35C-4621-8F08-5860B52B5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192FB7AD-1A4E-487C-821E-ED7252D66E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723F219-63EC-4D32-BA86-597B629EC619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5C8496-DF6C-46B6-AE9E-11A4BBC25261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1259804B-ABDC-46B8-9FD0-6E407F775AAF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231FB6FA-C6F2-4D22-8647-8D51E19BA567}"/>
              </a:ext>
            </a:extLst>
          </p:cNvPr>
          <p:cNvSpPr txBox="1"/>
          <p:nvPr/>
        </p:nvSpPr>
        <p:spPr>
          <a:xfrm>
            <a:off x="75309" y="2526356"/>
            <a:ext cx="2288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46BA33C-A6B1-4306-BC08-C22DD9FDBE09}"/>
              </a:ext>
            </a:extLst>
          </p:cNvPr>
          <p:cNvSpPr txBox="1"/>
          <p:nvPr/>
        </p:nvSpPr>
        <p:spPr>
          <a:xfrm>
            <a:off x="882021" y="79075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Mono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4359F90A-F2B0-462F-9146-651BB0F67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27" y="161088"/>
            <a:ext cx="216465" cy="21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6F23951-D6C5-4973-8564-F83BF7F4803B}"/>
              </a:ext>
            </a:extLst>
          </p:cNvPr>
          <p:cNvSpPr/>
          <p:nvPr/>
        </p:nvSpPr>
        <p:spPr>
          <a:xfrm>
            <a:off x="4038790" y="-54640"/>
            <a:ext cx="5854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</a:p>
        </p:txBody>
      </p:sp>
    </p:spTree>
    <p:extLst>
      <p:ext uri="{BB962C8B-B14F-4D97-AF65-F5344CB8AC3E}">
        <p14:creationId xmlns:p14="http://schemas.microsoft.com/office/powerpoint/2010/main" val="356057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41F3888-7F1B-4E06-819D-015763E282E9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91469CA9-C581-4DBB-976D-27027C05D8F2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343E374-5612-49B5-999E-0032318EB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1CD0DD3F-E98B-4C8D-B3A8-822E67E37CB5}"/>
              </a:ext>
            </a:extLst>
          </p:cNvPr>
          <p:cNvSpPr/>
          <p:nvPr/>
        </p:nvSpPr>
        <p:spPr>
          <a:xfrm>
            <a:off x="2198914" y="3762845"/>
            <a:ext cx="3287486" cy="1459684"/>
          </a:xfrm>
          <a:prstGeom prst="rightArrow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9EC799C4-1E6D-4794-8511-7C979B5F318D}"/>
              </a:ext>
            </a:extLst>
          </p:cNvPr>
          <p:cNvSpPr/>
          <p:nvPr/>
        </p:nvSpPr>
        <p:spPr>
          <a:xfrm>
            <a:off x="2198914" y="5284008"/>
            <a:ext cx="2951584" cy="8194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Picture 8" descr="Tux — Wikipédia">
            <a:extLst>
              <a:ext uri="{FF2B5EF4-FFF2-40B4-BE49-F238E27FC236}">
                <a16:creationId xmlns:a16="http://schemas.microsoft.com/office/drawing/2014/main" id="{6F23A8D3-53AD-412E-9F58-596791D57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35" y="3629756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33E2ED61-9FF3-40D4-A93D-703B543C0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23447" y="3677600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ormation Apple Mac OS X">
            <a:extLst>
              <a:ext uri="{FF2B5EF4-FFF2-40B4-BE49-F238E27FC236}">
                <a16:creationId xmlns:a16="http://schemas.microsoft.com/office/drawing/2014/main" id="{59B588C5-E7C6-485A-9E56-15116A611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31" y="3624257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3AD43001-2797-4E6C-A349-2AABD3E3927D}"/>
              </a:ext>
            </a:extLst>
          </p:cNvPr>
          <p:cNvSpPr txBox="1"/>
          <p:nvPr/>
        </p:nvSpPr>
        <p:spPr>
          <a:xfrm>
            <a:off x="2965597" y="390394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3D493-ABE3-4264-BAD1-56B5D8EDEBF2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665A62-D9CE-4FFF-B020-0BC8001D1C2D}"/>
              </a:ext>
            </a:extLst>
          </p:cNvPr>
          <p:cNvSpPr/>
          <p:nvPr/>
        </p:nvSpPr>
        <p:spPr>
          <a:xfrm>
            <a:off x="1999403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2016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47946A-F3F6-4A89-8A9C-AE2643B66EC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931C00-280E-4E69-9FFF-56ADF14485EF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41" name="Triangle isocèle 40">
            <a:extLst>
              <a:ext uri="{FF2B5EF4-FFF2-40B4-BE49-F238E27FC236}">
                <a16:creationId xmlns:a16="http://schemas.microsoft.com/office/drawing/2014/main" id="{E3C8BB94-968C-471D-9137-86B4C6E17938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riangle isocèle 41">
            <a:extLst>
              <a:ext uri="{FF2B5EF4-FFF2-40B4-BE49-F238E27FC236}">
                <a16:creationId xmlns:a16="http://schemas.microsoft.com/office/drawing/2014/main" id="{9A626EFD-9A38-49FA-931B-06FD6539AA80}"/>
              </a:ext>
            </a:extLst>
          </p:cNvPr>
          <p:cNvSpPr/>
          <p:nvPr/>
        </p:nvSpPr>
        <p:spPr>
          <a:xfrm>
            <a:off x="2347634" y="6644496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isocèle 42">
            <a:extLst>
              <a:ext uri="{FF2B5EF4-FFF2-40B4-BE49-F238E27FC236}">
                <a16:creationId xmlns:a16="http://schemas.microsoft.com/office/drawing/2014/main" id="{A16DC624-5DEF-4608-97D4-1013CFB241D8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8A0548B5-C4E6-4CB2-B277-C9887438C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418EC8BE-08CB-41CD-ADAC-EE6E7E5F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WebAssembly — Wikipédia">
            <a:extLst>
              <a:ext uri="{FF2B5EF4-FFF2-40B4-BE49-F238E27FC236}">
                <a16:creationId xmlns:a16="http://schemas.microsoft.com/office/drawing/2014/main" id="{AE44A7C9-9FC9-4D49-9C44-AE77BE16D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Formation Apple Mac OS X">
            <a:extLst>
              <a:ext uri="{FF2B5EF4-FFF2-40B4-BE49-F238E27FC236}">
                <a16:creationId xmlns:a16="http://schemas.microsoft.com/office/drawing/2014/main" id="{51E8E157-E58E-487B-B22E-231360209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59E1080F-8231-491A-90C1-10C30B404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314A138-3B96-449E-A49B-0A4C84BEB7CA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A54CCC-0FD5-4529-BE4E-F709C4D7DCEE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ECFFE1B-3494-4F5A-82B9-76924A125821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42EC95F2-2E4A-408F-9982-76D17AEBBA0F}"/>
              </a:ext>
            </a:extLst>
          </p:cNvPr>
          <p:cNvSpPr txBox="1"/>
          <p:nvPr/>
        </p:nvSpPr>
        <p:spPr>
          <a:xfrm>
            <a:off x="75309" y="2526356"/>
            <a:ext cx="2288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9ED47D-54C5-4BED-9E6F-23D7DEE0A065}"/>
              </a:ext>
            </a:extLst>
          </p:cNvPr>
          <p:cNvSpPr txBox="1"/>
          <p:nvPr/>
        </p:nvSpPr>
        <p:spPr>
          <a:xfrm>
            <a:off x="882021" y="79075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Mono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3442AAB-0BD3-4B04-B8D1-695088C8D04A}"/>
              </a:ext>
            </a:extLst>
          </p:cNvPr>
          <p:cNvSpPr txBox="1"/>
          <p:nvPr/>
        </p:nvSpPr>
        <p:spPr>
          <a:xfrm>
            <a:off x="2250625" y="4257058"/>
            <a:ext cx="14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</a:t>
            </a:r>
            <a:r>
              <a:rPr lang="fr-FR" sz="2400" b="1" dirty="0" err="1">
                <a:solidFill>
                  <a:schemeClr val="bg1"/>
                </a:solidFill>
              </a:rPr>
              <a:t>Core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16A0196-3065-4B03-9419-51F2F0E49D6B}"/>
              </a:ext>
            </a:extLst>
          </p:cNvPr>
          <p:cNvSpPr txBox="1"/>
          <p:nvPr/>
        </p:nvSpPr>
        <p:spPr>
          <a:xfrm>
            <a:off x="2254791" y="5446317"/>
            <a:ext cx="1995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Standard</a:t>
            </a:r>
          </a:p>
        </p:txBody>
      </p:sp>
      <p:pic>
        <p:nvPicPr>
          <p:cNvPr id="10" name="Picture 2" descr="Afficher l’image source">
            <a:extLst>
              <a:ext uri="{FF2B5EF4-FFF2-40B4-BE49-F238E27FC236}">
                <a16:creationId xmlns:a16="http://schemas.microsoft.com/office/drawing/2014/main" id="{9A6E78C9-D6D3-4991-BEF3-B2639E4C9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27" y="161088"/>
            <a:ext cx="216465" cy="21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632CFF-FC6C-4B4D-B104-6F67FB1366B5}"/>
              </a:ext>
            </a:extLst>
          </p:cNvPr>
          <p:cNvSpPr/>
          <p:nvPr/>
        </p:nvSpPr>
        <p:spPr>
          <a:xfrm>
            <a:off x="4038790" y="-54640"/>
            <a:ext cx="5854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</a:p>
        </p:txBody>
      </p:sp>
    </p:spTree>
    <p:extLst>
      <p:ext uri="{BB962C8B-B14F-4D97-AF65-F5344CB8AC3E}">
        <p14:creationId xmlns:p14="http://schemas.microsoft.com/office/powerpoint/2010/main" val="187718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EA8538F-EA81-4DCF-9901-B887BE6296F7}"/>
              </a:ext>
            </a:extLst>
          </p:cNvPr>
          <p:cNvSpPr/>
          <p:nvPr/>
        </p:nvSpPr>
        <p:spPr>
          <a:xfrm>
            <a:off x="6367011" y="1767483"/>
            <a:ext cx="5681102" cy="1979412"/>
          </a:xfrm>
          <a:prstGeom prst="rightArrow">
            <a:avLst/>
          </a:prstGeom>
          <a:solidFill>
            <a:srgbClr val="27359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Flèche : droite 57">
            <a:extLst>
              <a:ext uri="{FF2B5EF4-FFF2-40B4-BE49-F238E27FC236}">
                <a16:creationId xmlns:a16="http://schemas.microsoft.com/office/drawing/2014/main" id="{6BC0D28B-680C-478E-98DF-4CF7C2F5EF5E}"/>
              </a:ext>
            </a:extLst>
          </p:cNvPr>
          <p:cNvSpPr/>
          <p:nvPr/>
        </p:nvSpPr>
        <p:spPr>
          <a:xfrm rot="17703163">
            <a:off x="4047718" y="3755856"/>
            <a:ext cx="3154117" cy="8194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7C3D552-FF81-416D-9D1F-8ED4917B61E9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3BB5A3E0-312B-4606-BAF5-7B0FB47BBD9D}"/>
              </a:ext>
            </a:extLst>
          </p:cNvPr>
          <p:cNvSpPr/>
          <p:nvPr/>
        </p:nvSpPr>
        <p:spPr>
          <a:xfrm>
            <a:off x="765108" y="656666"/>
            <a:ext cx="4432043" cy="868774"/>
          </a:xfrm>
          <a:custGeom>
            <a:avLst/>
            <a:gdLst>
              <a:gd name="connsiteX0" fmla="*/ 0 w 4721290"/>
              <a:gd name="connsiteY0" fmla="*/ 364921 h 1459684"/>
              <a:gd name="connsiteX1" fmla="*/ 3991448 w 4721290"/>
              <a:gd name="connsiteY1" fmla="*/ 364921 h 1459684"/>
              <a:gd name="connsiteX2" fmla="*/ 3991448 w 4721290"/>
              <a:gd name="connsiteY2" fmla="*/ 0 h 1459684"/>
              <a:gd name="connsiteX3" fmla="*/ 4721290 w 4721290"/>
              <a:gd name="connsiteY3" fmla="*/ 729842 h 1459684"/>
              <a:gd name="connsiteX4" fmla="*/ 3991448 w 4721290"/>
              <a:gd name="connsiteY4" fmla="*/ 1459684 h 1459684"/>
              <a:gd name="connsiteX5" fmla="*/ 3991448 w 4721290"/>
              <a:gd name="connsiteY5" fmla="*/ 1094763 h 1459684"/>
              <a:gd name="connsiteX6" fmla="*/ 0 w 4721290"/>
              <a:gd name="connsiteY6" fmla="*/ 1094763 h 1459684"/>
              <a:gd name="connsiteX7" fmla="*/ 0 w 4721290"/>
              <a:gd name="connsiteY7" fmla="*/ 364921 h 1459684"/>
              <a:gd name="connsiteX0" fmla="*/ 0 w 3993503"/>
              <a:gd name="connsiteY0" fmla="*/ 364921 h 1459684"/>
              <a:gd name="connsiteX1" fmla="*/ 3991448 w 3993503"/>
              <a:gd name="connsiteY1" fmla="*/ 364921 h 1459684"/>
              <a:gd name="connsiteX2" fmla="*/ 3991448 w 3993503"/>
              <a:gd name="connsiteY2" fmla="*/ 0 h 1459684"/>
              <a:gd name="connsiteX3" fmla="*/ 3993503 w 3993503"/>
              <a:gd name="connsiteY3" fmla="*/ 701850 h 1459684"/>
              <a:gd name="connsiteX4" fmla="*/ 3991448 w 3993503"/>
              <a:gd name="connsiteY4" fmla="*/ 1459684 h 1459684"/>
              <a:gd name="connsiteX5" fmla="*/ 3991448 w 3993503"/>
              <a:gd name="connsiteY5" fmla="*/ 1094763 h 1459684"/>
              <a:gd name="connsiteX6" fmla="*/ 0 w 3993503"/>
              <a:gd name="connsiteY6" fmla="*/ 1094763 h 1459684"/>
              <a:gd name="connsiteX7" fmla="*/ 0 w 3993503"/>
              <a:gd name="connsiteY7" fmla="*/ 364921 h 1459684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3991448 w 4627985"/>
              <a:gd name="connsiteY4" fmla="*/ 1459684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4010109 w 4627985"/>
              <a:gd name="connsiteY4" fmla="*/ 1105121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5262467"/>
              <a:gd name="connsiteY0" fmla="*/ 364921 h 1105121"/>
              <a:gd name="connsiteX1" fmla="*/ 3991448 w 5262467"/>
              <a:gd name="connsiteY1" fmla="*/ 364921 h 1105121"/>
              <a:gd name="connsiteX2" fmla="*/ 3991448 w 5262467"/>
              <a:gd name="connsiteY2" fmla="*/ 0 h 1105121"/>
              <a:gd name="connsiteX3" fmla="*/ 5262467 w 5262467"/>
              <a:gd name="connsiteY3" fmla="*/ 599213 h 1105121"/>
              <a:gd name="connsiteX4" fmla="*/ 4010109 w 5262467"/>
              <a:gd name="connsiteY4" fmla="*/ 1105121 h 1105121"/>
              <a:gd name="connsiteX5" fmla="*/ 3991448 w 5262467"/>
              <a:gd name="connsiteY5" fmla="*/ 1094763 h 1105121"/>
              <a:gd name="connsiteX6" fmla="*/ 0 w 5262467"/>
              <a:gd name="connsiteY6" fmla="*/ 1094763 h 1105121"/>
              <a:gd name="connsiteX7" fmla="*/ 0 w 5262467"/>
              <a:gd name="connsiteY7" fmla="*/ 364921 h 1105121"/>
              <a:gd name="connsiteX0" fmla="*/ 0 w 5262467"/>
              <a:gd name="connsiteY0" fmla="*/ 0 h 740200"/>
              <a:gd name="connsiteX1" fmla="*/ 3991448 w 5262467"/>
              <a:gd name="connsiteY1" fmla="*/ 0 h 740200"/>
              <a:gd name="connsiteX2" fmla="*/ 4868526 w 5262467"/>
              <a:gd name="connsiteY2" fmla="*/ 194915 h 740200"/>
              <a:gd name="connsiteX3" fmla="*/ 5262467 w 5262467"/>
              <a:gd name="connsiteY3" fmla="*/ 234292 h 740200"/>
              <a:gd name="connsiteX4" fmla="*/ 4010109 w 5262467"/>
              <a:gd name="connsiteY4" fmla="*/ 740200 h 740200"/>
              <a:gd name="connsiteX5" fmla="*/ 3991448 w 5262467"/>
              <a:gd name="connsiteY5" fmla="*/ 729842 h 740200"/>
              <a:gd name="connsiteX6" fmla="*/ 0 w 5262467"/>
              <a:gd name="connsiteY6" fmla="*/ 729842 h 740200"/>
              <a:gd name="connsiteX7" fmla="*/ 0 w 5262467"/>
              <a:gd name="connsiteY7" fmla="*/ 0 h 740200"/>
              <a:gd name="connsiteX0" fmla="*/ 0 w 4868526"/>
              <a:gd name="connsiteY0" fmla="*/ 0 h 1111370"/>
              <a:gd name="connsiteX1" fmla="*/ 3991448 w 4868526"/>
              <a:gd name="connsiteY1" fmla="*/ 0 h 1111370"/>
              <a:gd name="connsiteX2" fmla="*/ 4868526 w 4868526"/>
              <a:gd name="connsiteY2" fmla="*/ 194915 h 1111370"/>
              <a:gd name="connsiteX3" fmla="*/ 4739953 w 4868526"/>
              <a:gd name="connsiteY3" fmla="*/ 1111370 h 1111370"/>
              <a:gd name="connsiteX4" fmla="*/ 4010109 w 4868526"/>
              <a:gd name="connsiteY4" fmla="*/ 740200 h 1111370"/>
              <a:gd name="connsiteX5" fmla="*/ 3991448 w 4868526"/>
              <a:gd name="connsiteY5" fmla="*/ 729842 h 1111370"/>
              <a:gd name="connsiteX6" fmla="*/ 0 w 4868526"/>
              <a:gd name="connsiteY6" fmla="*/ 729842 h 1111370"/>
              <a:gd name="connsiteX7" fmla="*/ 0 w 4868526"/>
              <a:gd name="connsiteY7" fmla="*/ 0 h 1111370"/>
              <a:gd name="connsiteX0" fmla="*/ 0 w 4868526"/>
              <a:gd name="connsiteY0" fmla="*/ 0 h 868774"/>
              <a:gd name="connsiteX1" fmla="*/ 3991448 w 4868526"/>
              <a:gd name="connsiteY1" fmla="*/ 0 h 868774"/>
              <a:gd name="connsiteX2" fmla="*/ 4868526 w 4868526"/>
              <a:gd name="connsiteY2" fmla="*/ 194915 h 868774"/>
              <a:gd name="connsiteX3" fmla="*/ 4432043 w 4868526"/>
              <a:gd name="connsiteY3" fmla="*/ 868774 h 868774"/>
              <a:gd name="connsiteX4" fmla="*/ 4010109 w 4868526"/>
              <a:gd name="connsiteY4" fmla="*/ 740200 h 868774"/>
              <a:gd name="connsiteX5" fmla="*/ 3991448 w 4868526"/>
              <a:gd name="connsiteY5" fmla="*/ 729842 h 868774"/>
              <a:gd name="connsiteX6" fmla="*/ 0 w 4868526"/>
              <a:gd name="connsiteY6" fmla="*/ 729842 h 868774"/>
              <a:gd name="connsiteX7" fmla="*/ 0 w 4868526"/>
              <a:gd name="connsiteY7" fmla="*/ 0 h 868774"/>
              <a:gd name="connsiteX0" fmla="*/ 0 w 4551286"/>
              <a:gd name="connsiteY0" fmla="*/ 0 h 868774"/>
              <a:gd name="connsiteX1" fmla="*/ 3991448 w 4551286"/>
              <a:gd name="connsiteY1" fmla="*/ 0 h 868774"/>
              <a:gd name="connsiteX2" fmla="*/ 4551286 w 4551286"/>
              <a:gd name="connsiteY2" fmla="*/ 194915 h 868774"/>
              <a:gd name="connsiteX3" fmla="*/ 4432043 w 4551286"/>
              <a:gd name="connsiteY3" fmla="*/ 868774 h 868774"/>
              <a:gd name="connsiteX4" fmla="*/ 4010109 w 4551286"/>
              <a:gd name="connsiteY4" fmla="*/ 740200 h 868774"/>
              <a:gd name="connsiteX5" fmla="*/ 3991448 w 4551286"/>
              <a:gd name="connsiteY5" fmla="*/ 729842 h 868774"/>
              <a:gd name="connsiteX6" fmla="*/ 0 w 4551286"/>
              <a:gd name="connsiteY6" fmla="*/ 729842 h 868774"/>
              <a:gd name="connsiteX7" fmla="*/ 0 w 4551286"/>
              <a:gd name="connsiteY7" fmla="*/ 0 h 868774"/>
              <a:gd name="connsiteX0" fmla="*/ 0 w 4551286"/>
              <a:gd name="connsiteY0" fmla="*/ 0 h 868774"/>
              <a:gd name="connsiteX1" fmla="*/ 3991448 w 4551286"/>
              <a:gd name="connsiteY1" fmla="*/ 0 h 868774"/>
              <a:gd name="connsiteX2" fmla="*/ 4551286 w 4551286"/>
              <a:gd name="connsiteY2" fmla="*/ 502825 h 868774"/>
              <a:gd name="connsiteX3" fmla="*/ 4432043 w 4551286"/>
              <a:gd name="connsiteY3" fmla="*/ 868774 h 868774"/>
              <a:gd name="connsiteX4" fmla="*/ 4010109 w 4551286"/>
              <a:gd name="connsiteY4" fmla="*/ 740200 h 868774"/>
              <a:gd name="connsiteX5" fmla="*/ 3991448 w 4551286"/>
              <a:gd name="connsiteY5" fmla="*/ 729842 h 868774"/>
              <a:gd name="connsiteX6" fmla="*/ 0 w 4551286"/>
              <a:gd name="connsiteY6" fmla="*/ 729842 h 868774"/>
              <a:gd name="connsiteX7" fmla="*/ 0 w 4551286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949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822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7026 w 4432043"/>
              <a:gd name="connsiteY2" fmla="*/ 1758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067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702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695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972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32043" h="868774">
                <a:moveTo>
                  <a:pt x="0" y="0"/>
                </a:moveTo>
                <a:lnTo>
                  <a:pt x="3991448" y="0"/>
                </a:lnTo>
                <a:lnTo>
                  <a:pt x="4249726" y="163164"/>
                </a:lnTo>
                <a:lnTo>
                  <a:pt x="4432043" y="868774"/>
                </a:lnTo>
                <a:lnTo>
                  <a:pt x="4010109" y="740200"/>
                </a:lnTo>
                <a:lnTo>
                  <a:pt x="3991448" y="729842"/>
                </a:lnTo>
                <a:lnTo>
                  <a:pt x="0" y="729842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1B93390A-5F0A-4012-89A5-49F0FA55014E}"/>
              </a:ext>
            </a:extLst>
          </p:cNvPr>
          <p:cNvSpPr/>
          <p:nvPr/>
        </p:nvSpPr>
        <p:spPr>
          <a:xfrm>
            <a:off x="2198914" y="3996110"/>
            <a:ext cx="3146750" cy="861498"/>
          </a:xfrm>
          <a:custGeom>
            <a:avLst/>
            <a:gdLst>
              <a:gd name="connsiteX0" fmla="*/ 0 w 3287486"/>
              <a:gd name="connsiteY0" fmla="*/ 364921 h 1459684"/>
              <a:gd name="connsiteX1" fmla="*/ 2557644 w 3287486"/>
              <a:gd name="connsiteY1" fmla="*/ 364921 h 1459684"/>
              <a:gd name="connsiteX2" fmla="*/ 2557644 w 3287486"/>
              <a:gd name="connsiteY2" fmla="*/ 0 h 1459684"/>
              <a:gd name="connsiteX3" fmla="*/ 3287486 w 3287486"/>
              <a:gd name="connsiteY3" fmla="*/ 729842 h 1459684"/>
              <a:gd name="connsiteX4" fmla="*/ 2557644 w 3287486"/>
              <a:gd name="connsiteY4" fmla="*/ 1459684 h 1459684"/>
              <a:gd name="connsiteX5" fmla="*/ 2557644 w 3287486"/>
              <a:gd name="connsiteY5" fmla="*/ 1094763 h 1459684"/>
              <a:gd name="connsiteX6" fmla="*/ 0 w 3287486"/>
              <a:gd name="connsiteY6" fmla="*/ 1094763 h 1459684"/>
              <a:gd name="connsiteX7" fmla="*/ 0 w 3287486"/>
              <a:gd name="connsiteY7" fmla="*/ 364921 h 1459684"/>
              <a:gd name="connsiteX0" fmla="*/ 0 w 2559699"/>
              <a:gd name="connsiteY0" fmla="*/ 364921 h 1459684"/>
              <a:gd name="connsiteX1" fmla="*/ 2557644 w 2559699"/>
              <a:gd name="connsiteY1" fmla="*/ 364921 h 1459684"/>
              <a:gd name="connsiteX2" fmla="*/ 2557644 w 2559699"/>
              <a:gd name="connsiteY2" fmla="*/ 0 h 1459684"/>
              <a:gd name="connsiteX3" fmla="*/ 2559699 w 2559699"/>
              <a:gd name="connsiteY3" fmla="*/ 767165 h 1459684"/>
              <a:gd name="connsiteX4" fmla="*/ 2557644 w 2559699"/>
              <a:gd name="connsiteY4" fmla="*/ 1459684 h 1459684"/>
              <a:gd name="connsiteX5" fmla="*/ 2557644 w 2559699"/>
              <a:gd name="connsiteY5" fmla="*/ 1094763 h 1459684"/>
              <a:gd name="connsiteX6" fmla="*/ 0 w 2559699"/>
              <a:gd name="connsiteY6" fmla="*/ 1094763 h 1459684"/>
              <a:gd name="connsiteX7" fmla="*/ 0 w 2559699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580553 h 1459684"/>
              <a:gd name="connsiteX4" fmla="*/ 2557644 w 3044891"/>
              <a:gd name="connsiteY4" fmla="*/ 1459684 h 1459684"/>
              <a:gd name="connsiteX5" fmla="*/ 2557644 w 3044891"/>
              <a:gd name="connsiteY5" fmla="*/ 1094763 h 1459684"/>
              <a:gd name="connsiteX6" fmla="*/ 0 w 3044891"/>
              <a:gd name="connsiteY6" fmla="*/ 1094763 h 1459684"/>
              <a:gd name="connsiteX7" fmla="*/ 0 w 3044891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426600 h 1459684"/>
              <a:gd name="connsiteX4" fmla="*/ 3044891 w 3044891"/>
              <a:gd name="connsiteY4" fmla="*/ 580553 h 1459684"/>
              <a:gd name="connsiteX5" fmla="*/ 2557644 w 3044891"/>
              <a:gd name="connsiteY5" fmla="*/ 1459684 h 1459684"/>
              <a:gd name="connsiteX6" fmla="*/ 2557644 w 3044891"/>
              <a:gd name="connsiteY6" fmla="*/ 1094763 h 1459684"/>
              <a:gd name="connsiteX7" fmla="*/ 0 w 3044891"/>
              <a:gd name="connsiteY7" fmla="*/ 1094763 h 1459684"/>
              <a:gd name="connsiteX8" fmla="*/ 0 w 3044891"/>
              <a:gd name="connsiteY8" fmla="*/ 364921 h 1459684"/>
              <a:gd name="connsiteX0" fmla="*/ 0 w 3222172"/>
              <a:gd name="connsiteY0" fmla="*/ 364921 h 1459684"/>
              <a:gd name="connsiteX1" fmla="*/ 2557644 w 3222172"/>
              <a:gd name="connsiteY1" fmla="*/ 364921 h 1459684"/>
              <a:gd name="connsiteX2" fmla="*/ 2557644 w 3222172"/>
              <a:gd name="connsiteY2" fmla="*/ 0 h 1459684"/>
              <a:gd name="connsiteX3" fmla="*/ 3044891 w 3222172"/>
              <a:gd name="connsiteY3" fmla="*/ 426600 h 1459684"/>
              <a:gd name="connsiteX4" fmla="*/ 3222172 w 3222172"/>
              <a:gd name="connsiteY4" fmla="*/ 580553 h 1459684"/>
              <a:gd name="connsiteX5" fmla="*/ 2557644 w 3222172"/>
              <a:gd name="connsiteY5" fmla="*/ 1459684 h 1459684"/>
              <a:gd name="connsiteX6" fmla="*/ 2557644 w 3222172"/>
              <a:gd name="connsiteY6" fmla="*/ 1094763 h 1459684"/>
              <a:gd name="connsiteX7" fmla="*/ 0 w 3222172"/>
              <a:gd name="connsiteY7" fmla="*/ 1094763 h 1459684"/>
              <a:gd name="connsiteX8" fmla="*/ 0 w 3222172"/>
              <a:gd name="connsiteY8" fmla="*/ 364921 h 1459684"/>
              <a:gd name="connsiteX0" fmla="*/ 0 w 3222172"/>
              <a:gd name="connsiteY0" fmla="*/ 364921 h 1094763"/>
              <a:gd name="connsiteX1" fmla="*/ 2557644 w 3222172"/>
              <a:gd name="connsiteY1" fmla="*/ 364921 h 1094763"/>
              <a:gd name="connsiteX2" fmla="*/ 2557644 w 3222172"/>
              <a:gd name="connsiteY2" fmla="*/ 0 h 1094763"/>
              <a:gd name="connsiteX3" fmla="*/ 3044891 w 3222172"/>
              <a:gd name="connsiteY3" fmla="*/ 426600 h 1094763"/>
              <a:gd name="connsiteX4" fmla="*/ 3222172 w 3222172"/>
              <a:gd name="connsiteY4" fmla="*/ 580553 h 1094763"/>
              <a:gd name="connsiteX5" fmla="*/ 2865554 w 3222172"/>
              <a:gd name="connsiteY5" fmla="*/ 1011815 h 1094763"/>
              <a:gd name="connsiteX6" fmla="*/ 2557644 w 3222172"/>
              <a:gd name="connsiteY6" fmla="*/ 1094763 h 1094763"/>
              <a:gd name="connsiteX7" fmla="*/ 0 w 3222172"/>
              <a:gd name="connsiteY7" fmla="*/ 1094763 h 1094763"/>
              <a:gd name="connsiteX8" fmla="*/ 0 w 3222172"/>
              <a:gd name="connsiteY8" fmla="*/ 364921 h 1094763"/>
              <a:gd name="connsiteX0" fmla="*/ 0 w 3184850"/>
              <a:gd name="connsiteY0" fmla="*/ 364921 h 1094763"/>
              <a:gd name="connsiteX1" fmla="*/ 2557644 w 3184850"/>
              <a:gd name="connsiteY1" fmla="*/ 364921 h 1094763"/>
              <a:gd name="connsiteX2" fmla="*/ 2557644 w 3184850"/>
              <a:gd name="connsiteY2" fmla="*/ 0 h 1094763"/>
              <a:gd name="connsiteX3" fmla="*/ 3044891 w 3184850"/>
              <a:gd name="connsiteY3" fmla="*/ 426600 h 1094763"/>
              <a:gd name="connsiteX4" fmla="*/ 3184850 w 3184850"/>
              <a:gd name="connsiteY4" fmla="*/ 701851 h 1094763"/>
              <a:gd name="connsiteX5" fmla="*/ 2865554 w 3184850"/>
              <a:gd name="connsiteY5" fmla="*/ 1011815 h 1094763"/>
              <a:gd name="connsiteX6" fmla="*/ 2557644 w 3184850"/>
              <a:gd name="connsiteY6" fmla="*/ 1094763 h 1094763"/>
              <a:gd name="connsiteX7" fmla="*/ 0 w 3184850"/>
              <a:gd name="connsiteY7" fmla="*/ 1094763 h 1094763"/>
              <a:gd name="connsiteX8" fmla="*/ 0 w 3184850"/>
              <a:gd name="connsiteY8" fmla="*/ 364921 h 1094763"/>
              <a:gd name="connsiteX0" fmla="*/ 0 w 3184850"/>
              <a:gd name="connsiteY0" fmla="*/ 131656 h 861498"/>
              <a:gd name="connsiteX1" fmla="*/ 2557644 w 3184850"/>
              <a:gd name="connsiteY1" fmla="*/ 131656 h 861498"/>
              <a:gd name="connsiteX2" fmla="*/ 2996183 w 3184850"/>
              <a:gd name="connsiteY2" fmla="*/ 0 h 861498"/>
              <a:gd name="connsiteX3" fmla="*/ 3044891 w 3184850"/>
              <a:gd name="connsiteY3" fmla="*/ 193335 h 861498"/>
              <a:gd name="connsiteX4" fmla="*/ 3184850 w 3184850"/>
              <a:gd name="connsiteY4" fmla="*/ 468586 h 861498"/>
              <a:gd name="connsiteX5" fmla="*/ 2865554 w 3184850"/>
              <a:gd name="connsiteY5" fmla="*/ 778550 h 861498"/>
              <a:gd name="connsiteX6" fmla="*/ 2557644 w 3184850"/>
              <a:gd name="connsiteY6" fmla="*/ 861498 h 861498"/>
              <a:gd name="connsiteX7" fmla="*/ 0 w 3184850"/>
              <a:gd name="connsiteY7" fmla="*/ 861498 h 861498"/>
              <a:gd name="connsiteX8" fmla="*/ 0 w 3184850"/>
              <a:gd name="connsiteY8" fmla="*/ 131656 h 861498"/>
              <a:gd name="connsiteX0" fmla="*/ 0 w 3191200"/>
              <a:gd name="connsiteY0" fmla="*/ 131656 h 861498"/>
              <a:gd name="connsiteX1" fmla="*/ 2557644 w 3191200"/>
              <a:gd name="connsiteY1" fmla="*/ 131656 h 861498"/>
              <a:gd name="connsiteX2" fmla="*/ 2996183 w 3191200"/>
              <a:gd name="connsiteY2" fmla="*/ 0 h 861498"/>
              <a:gd name="connsiteX3" fmla="*/ 3044891 w 3191200"/>
              <a:gd name="connsiteY3" fmla="*/ 193335 h 861498"/>
              <a:gd name="connsiteX4" fmla="*/ 3191200 w 3191200"/>
              <a:gd name="connsiteY4" fmla="*/ 436836 h 861498"/>
              <a:gd name="connsiteX5" fmla="*/ 2865554 w 3191200"/>
              <a:gd name="connsiteY5" fmla="*/ 778550 h 861498"/>
              <a:gd name="connsiteX6" fmla="*/ 2557644 w 3191200"/>
              <a:gd name="connsiteY6" fmla="*/ 861498 h 861498"/>
              <a:gd name="connsiteX7" fmla="*/ 0 w 3191200"/>
              <a:gd name="connsiteY7" fmla="*/ 861498 h 861498"/>
              <a:gd name="connsiteX8" fmla="*/ 0 w 3191200"/>
              <a:gd name="connsiteY8" fmla="*/ 131656 h 861498"/>
              <a:gd name="connsiteX0" fmla="*/ 0 w 3146750"/>
              <a:gd name="connsiteY0" fmla="*/ 131656 h 861498"/>
              <a:gd name="connsiteX1" fmla="*/ 2557644 w 3146750"/>
              <a:gd name="connsiteY1" fmla="*/ 131656 h 861498"/>
              <a:gd name="connsiteX2" fmla="*/ 2996183 w 3146750"/>
              <a:gd name="connsiteY2" fmla="*/ 0 h 861498"/>
              <a:gd name="connsiteX3" fmla="*/ 3044891 w 3146750"/>
              <a:gd name="connsiteY3" fmla="*/ 193335 h 861498"/>
              <a:gd name="connsiteX4" fmla="*/ 3146750 w 3146750"/>
              <a:gd name="connsiteY4" fmla="*/ 497161 h 861498"/>
              <a:gd name="connsiteX5" fmla="*/ 2865554 w 3146750"/>
              <a:gd name="connsiteY5" fmla="*/ 778550 h 861498"/>
              <a:gd name="connsiteX6" fmla="*/ 2557644 w 3146750"/>
              <a:gd name="connsiteY6" fmla="*/ 861498 h 861498"/>
              <a:gd name="connsiteX7" fmla="*/ 0 w 3146750"/>
              <a:gd name="connsiteY7" fmla="*/ 861498 h 861498"/>
              <a:gd name="connsiteX8" fmla="*/ 0 w 3146750"/>
              <a:gd name="connsiteY8" fmla="*/ 131656 h 8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6750" h="861498">
                <a:moveTo>
                  <a:pt x="0" y="131656"/>
                </a:moveTo>
                <a:lnTo>
                  <a:pt x="2557644" y="131656"/>
                </a:lnTo>
                <a:lnTo>
                  <a:pt x="2996183" y="0"/>
                </a:lnTo>
                <a:cubicBezTo>
                  <a:pt x="3006199" y="24012"/>
                  <a:pt x="3034875" y="169323"/>
                  <a:pt x="3044891" y="193335"/>
                </a:cubicBezTo>
                <a:lnTo>
                  <a:pt x="3146750" y="497161"/>
                </a:lnTo>
                <a:lnTo>
                  <a:pt x="2865554" y="778550"/>
                </a:lnTo>
                <a:lnTo>
                  <a:pt x="2557644" y="861498"/>
                </a:lnTo>
                <a:lnTo>
                  <a:pt x="0" y="861498"/>
                </a:lnTo>
                <a:lnTo>
                  <a:pt x="0" y="131656"/>
                </a:lnTo>
                <a:close/>
              </a:path>
            </a:pathLst>
          </a:cu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DD3648-D0FA-4316-B597-A26F6412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E3C6BD13-85DC-438B-ABB4-25D40A426D17}"/>
              </a:ext>
            </a:extLst>
          </p:cNvPr>
          <p:cNvSpPr/>
          <p:nvPr/>
        </p:nvSpPr>
        <p:spPr>
          <a:xfrm rot="18451161">
            <a:off x="4748102" y="3086743"/>
            <a:ext cx="2034698" cy="945545"/>
          </a:xfrm>
          <a:prstGeom prst="rightArrow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FA3DEBA1-9160-40EC-AF32-B47543183A56}"/>
              </a:ext>
            </a:extLst>
          </p:cNvPr>
          <p:cNvSpPr/>
          <p:nvPr/>
        </p:nvSpPr>
        <p:spPr>
          <a:xfrm rot="2970422">
            <a:off x="4442227" y="1439940"/>
            <a:ext cx="2356866" cy="840830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Picture 8" descr="Tux — Wikipédia">
            <a:extLst>
              <a:ext uri="{FF2B5EF4-FFF2-40B4-BE49-F238E27FC236}">
                <a16:creationId xmlns:a16="http://schemas.microsoft.com/office/drawing/2014/main" id="{5692B159-2667-48EA-AAA2-47EB1087D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55" y="3312893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491D2958-2308-48A5-9CAE-CD59865B6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6897586" y="3358766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WebAssembly — Wikipédia">
            <a:extLst>
              <a:ext uri="{FF2B5EF4-FFF2-40B4-BE49-F238E27FC236}">
                <a16:creationId xmlns:a16="http://schemas.microsoft.com/office/drawing/2014/main" id="{41B99F97-E946-4A61-B16A-E201383BB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94" y="1853032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 descr="Formation Apple Mac OS X">
            <a:extLst>
              <a:ext uri="{FF2B5EF4-FFF2-40B4-BE49-F238E27FC236}">
                <a16:creationId xmlns:a16="http://schemas.microsoft.com/office/drawing/2014/main" id="{93F95A6D-9493-4FBD-A8DC-882FFE2B6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78" y="3299978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49680782-69EA-433C-83FD-713DFDB98220}"/>
              </a:ext>
            </a:extLst>
          </p:cNvPr>
          <p:cNvSpPr txBox="1"/>
          <p:nvPr/>
        </p:nvSpPr>
        <p:spPr>
          <a:xfrm>
            <a:off x="7319844" y="3579670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B5778BB2-2368-4C65-8BCD-08F1208975C1}"/>
              </a:ext>
            </a:extLst>
          </p:cNvPr>
          <p:cNvSpPr/>
          <p:nvPr/>
        </p:nvSpPr>
        <p:spPr>
          <a:xfrm>
            <a:off x="2198914" y="5164944"/>
            <a:ext cx="2950191" cy="733615"/>
          </a:xfrm>
          <a:custGeom>
            <a:avLst/>
            <a:gdLst>
              <a:gd name="connsiteX0" fmla="*/ 0 w 2951584"/>
              <a:gd name="connsiteY0" fmla="*/ 204851 h 819403"/>
              <a:gd name="connsiteX1" fmla="*/ 2541883 w 2951584"/>
              <a:gd name="connsiteY1" fmla="*/ 204851 h 819403"/>
              <a:gd name="connsiteX2" fmla="*/ 2541883 w 2951584"/>
              <a:gd name="connsiteY2" fmla="*/ 0 h 819403"/>
              <a:gd name="connsiteX3" fmla="*/ 2951584 w 2951584"/>
              <a:gd name="connsiteY3" fmla="*/ 409702 h 819403"/>
              <a:gd name="connsiteX4" fmla="*/ 2541883 w 2951584"/>
              <a:gd name="connsiteY4" fmla="*/ 819403 h 819403"/>
              <a:gd name="connsiteX5" fmla="*/ 2541883 w 2951584"/>
              <a:gd name="connsiteY5" fmla="*/ 614552 h 819403"/>
              <a:gd name="connsiteX6" fmla="*/ 0 w 2951584"/>
              <a:gd name="connsiteY6" fmla="*/ 614552 h 819403"/>
              <a:gd name="connsiteX7" fmla="*/ 0 w 2951584"/>
              <a:gd name="connsiteY7" fmla="*/ 204851 h 819403"/>
              <a:gd name="connsiteX0" fmla="*/ 0 w 2541883"/>
              <a:gd name="connsiteY0" fmla="*/ 204851 h 819403"/>
              <a:gd name="connsiteX1" fmla="*/ 2541883 w 2541883"/>
              <a:gd name="connsiteY1" fmla="*/ 204851 h 819403"/>
              <a:gd name="connsiteX2" fmla="*/ 2541883 w 2541883"/>
              <a:gd name="connsiteY2" fmla="*/ 0 h 819403"/>
              <a:gd name="connsiteX3" fmla="*/ 2541037 w 2541883"/>
              <a:gd name="connsiteY3" fmla="*/ 409702 h 819403"/>
              <a:gd name="connsiteX4" fmla="*/ 2541883 w 2541883"/>
              <a:gd name="connsiteY4" fmla="*/ 819403 h 819403"/>
              <a:gd name="connsiteX5" fmla="*/ 2541883 w 2541883"/>
              <a:gd name="connsiteY5" fmla="*/ 614552 h 819403"/>
              <a:gd name="connsiteX6" fmla="*/ 0 w 2541883"/>
              <a:gd name="connsiteY6" fmla="*/ 614552 h 819403"/>
              <a:gd name="connsiteX7" fmla="*/ 0 w 2541883"/>
              <a:gd name="connsiteY7" fmla="*/ 204851 h 819403"/>
              <a:gd name="connsiteX0" fmla="*/ 0 w 2988906"/>
              <a:gd name="connsiteY0" fmla="*/ 204851 h 819403"/>
              <a:gd name="connsiteX1" fmla="*/ 2541883 w 2988906"/>
              <a:gd name="connsiteY1" fmla="*/ 204851 h 819403"/>
              <a:gd name="connsiteX2" fmla="*/ 2541883 w 2988906"/>
              <a:gd name="connsiteY2" fmla="*/ 0 h 819403"/>
              <a:gd name="connsiteX3" fmla="*/ 2988906 w 2988906"/>
              <a:gd name="connsiteY3" fmla="*/ 101791 h 819403"/>
              <a:gd name="connsiteX4" fmla="*/ 2541883 w 2988906"/>
              <a:gd name="connsiteY4" fmla="*/ 819403 h 819403"/>
              <a:gd name="connsiteX5" fmla="*/ 2541883 w 2988906"/>
              <a:gd name="connsiteY5" fmla="*/ 614552 h 819403"/>
              <a:gd name="connsiteX6" fmla="*/ 0 w 2988906"/>
              <a:gd name="connsiteY6" fmla="*/ 614552 h 819403"/>
              <a:gd name="connsiteX7" fmla="*/ 0 w 2988906"/>
              <a:gd name="connsiteY7" fmla="*/ 204851 h 819403"/>
              <a:gd name="connsiteX0" fmla="*/ 0 w 2988906"/>
              <a:gd name="connsiteY0" fmla="*/ 204851 h 623461"/>
              <a:gd name="connsiteX1" fmla="*/ 2541883 w 2988906"/>
              <a:gd name="connsiteY1" fmla="*/ 204851 h 623461"/>
              <a:gd name="connsiteX2" fmla="*/ 2541883 w 2988906"/>
              <a:gd name="connsiteY2" fmla="*/ 0 h 623461"/>
              <a:gd name="connsiteX3" fmla="*/ 2988906 w 2988906"/>
              <a:gd name="connsiteY3" fmla="*/ 101791 h 623461"/>
              <a:gd name="connsiteX4" fmla="*/ 2551213 w 2988906"/>
              <a:gd name="connsiteY4" fmla="*/ 623461 h 623461"/>
              <a:gd name="connsiteX5" fmla="*/ 2541883 w 2988906"/>
              <a:gd name="connsiteY5" fmla="*/ 614552 h 623461"/>
              <a:gd name="connsiteX6" fmla="*/ 0 w 2988906"/>
              <a:gd name="connsiteY6" fmla="*/ 614552 h 623461"/>
              <a:gd name="connsiteX7" fmla="*/ 0 w 2988906"/>
              <a:gd name="connsiteY7" fmla="*/ 204851 h 623461"/>
              <a:gd name="connsiteX0" fmla="*/ 0 w 2942253"/>
              <a:gd name="connsiteY0" fmla="*/ 204851 h 623461"/>
              <a:gd name="connsiteX1" fmla="*/ 2541883 w 2942253"/>
              <a:gd name="connsiteY1" fmla="*/ 204851 h 623461"/>
              <a:gd name="connsiteX2" fmla="*/ 2541883 w 2942253"/>
              <a:gd name="connsiteY2" fmla="*/ 0 h 623461"/>
              <a:gd name="connsiteX3" fmla="*/ 2942253 w 2942253"/>
              <a:gd name="connsiteY3" fmla="*/ 372379 h 623461"/>
              <a:gd name="connsiteX4" fmla="*/ 2551213 w 2942253"/>
              <a:gd name="connsiteY4" fmla="*/ 623461 h 623461"/>
              <a:gd name="connsiteX5" fmla="*/ 2541883 w 2942253"/>
              <a:gd name="connsiteY5" fmla="*/ 614552 h 623461"/>
              <a:gd name="connsiteX6" fmla="*/ 0 w 2942253"/>
              <a:gd name="connsiteY6" fmla="*/ 614552 h 623461"/>
              <a:gd name="connsiteX7" fmla="*/ 0 w 2942253"/>
              <a:gd name="connsiteY7" fmla="*/ 204851 h 623461"/>
              <a:gd name="connsiteX0" fmla="*/ 0 w 2942253"/>
              <a:gd name="connsiteY0" fmla="*/ 323914 h 742524"/>
              <a:gd name="connsiteX1" fmla="*/ 2541883 w 2942253"/>
              <a:gd name="connsiteY1" fmla="*/ 323914 h 742524"/>
              <a:gd name="connsiteX2" fmla="*/ 2751433 w 2942253"/>
              <a:gd name="connsiteY2" fmla="*/ 0 h 742524"/>
              <a:gd name="connsiteX3" fmla="*/ 2942253 w 2942253"/>
              <a:gd name="connsiteY3" fmla="*/ 491442 h 742524"/>
              <a:gd name="connsiteX4" fmla="*/ 2551213 w 2942253"/>
              <a:gd name="connsiteY4" fmla="*/ 742524 h 742524"/>
              <a:gd name="connsiteX5" fmla="*/ 2541883 w 2942253"/>
              <a:gd name="connsiteY5" fmla="*/ 733615 h 742524"/>
              <a:gd name="connsiteX6" fmla="*/ 0 w 2942253"/>
              <a:gd name="connsiteY6" fmla="*/ 733615 h 742524"/>
              <a:gd name="connsiteX7" fmla="*/ 0 w 2942253"/>
              <a:gd name="connsiteY7" fmla="*/ 323914 h 742524"/>
              <a:gd name="connsiteX0" fmla="*/ 0 w 2947016"/>
              <a:gd name="connsiteY0" fmla="*/ 323914 h 742524"/>
              <a:gd name="connsiteX1" fmla="*/ 2541883 w 2947016"/>
              <a:gd name="connsiteY1" fmla="*/ 323914 h 742524"/>
              <a:gd name="connsiteX2" fmla="*/ 2751433 w 2947016"/>
              <a:gd name="connsiteY2" fmla="*/ 0 h 742524"/>
              <a:gd name="connsiteX3" fmla="*/ 2947016 w 2947016"/>
              <a:gd name="connsiteY3" fmla="*/ 500967 h 742524"/>
              <a:gd name="connsiteX4" fmla="*/ 2551213 w 2947016"/>
              <a:gd name="connsiteY4" fmla="*/ 742524 h 742524"/>
              <a:gd name="connsiteX5" fmla="*/ 2541883 w 2947016"/>
              <a:gd name="connsiteY5" fmla="*/ 733615 h 742524"/>
              <a:gd name="connsiteX6" fmla="*/ 0 w 2947016"/>
              <a:gd name="connsiteY6" fmla="*/ 733615 h 742524"/>
              <a:gd name="connsiteX7" fmla="*/ 0 w 2947016"/>
              <a:gd name="connsiteY7" fmla="*/ 323914 h 742524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0967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4142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4142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6541"/>
              <a:gd name="connsiteY0" fmla="*/ 323914 h 733615"/>
              <a:gd name="connsiteX1" fmla="*/ 2541883 w 2956541"/>
              <a:gd name="connsiteY1" fmla="*/ 323914 h 733615"/>
              <a:gd name="connsiteX2" fmla="*/ 2751433 w 2956541"/>
              <a:gd name="connsiteY2" fmla="*/ 0 h 733615"/>
              <a:gd name="connsiteX3" fmla="*/ 2956541 w 2956541"/>
              <a:gd name="connsiteY3" fmla="*/ 504142 h 733615"/>
              <a:gd name="connsiteX4" fmla="*/ 2554388 w 2956541"/>
              <a:gd name="connsiteY4" fmla="*/ 729824 h 733615"/>
              <a:gd name="connsiteX5" fmla="*/ 2541883 w 2956541"/>
              <a:gd name="connsiteY5" fmla="*/ 733615 h 733615"/>
              <a:gd name="connsiteX6" fmla="*/ 0 w 2956541"/>
              <a:gd name="connsiteY6" fmla="*/ 733615 h 733615"/>
              <a:gd name="connsiteX7" fmla="*/ 0 w 2956541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096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3366"/>
              <a:gd name="connsiteY0" fmla="*/ 323914 h 733615"/>
              <a:gd name="connsiteX1" fmla="*/ 2541883 w 2953366"/>
              <a:gd name="connsiteY1" fmla="*/ 323914 h 733615"/>
              <a:gd name="connsiteX2" fmla="*/ 2751433 w 2953366"/>
              <a:gd name="connsiteY2" fmla="*/ 0 h 733615"/>
              <a:gd name="connsiteX3" fmla="*/ 2953366 w 2953366"/>
              <a:gd name="connsiteY3" fmla="*/ 500967 h 733615"/>
              <a:gd name="connsiteX4" fmla="*/ 2554388 w 2953366"/>
              <a:gd name="connsiteY4" fmla="*/ 729824 h 733615"/>
              <a:gd name="connsiteX5" fmla="*/ 2541883 w 2953366"/>
              <a:gd name="connsiteY5" fmla="*/ 733615 h 733615"/>
              <a:gd name="connsiteX6" fmla="*/ 0 w 2953366"/>
              <a:gd name="connsiteY6" fmla="*/ 733615 h 733615"/>
              <a:gd name="connsiteX7" fmla="*/ 0 w 295336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731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0191" h="733615">
                <a:moveTo>
                  <a:pt x="0" y="323914"/>
                </a:moveTo>
                <a:lnTo>
                  <a:pt x="2541883" y="323914"/>
                </a:lnTo>
                <a:lnTo>
                  <a:pt x="2751433" y="0"/>
                </a:lnTo>
                <a:lnTo>
                  <a:pt x="2950191" y="507317"/>
                </a:lnTo>
                <a:lnTo>
                  <a:pt x="2554388" y="729824"/>
                </a:lnTo>
                <a:lnTo>
                  <a:pt x="2541883" y="733615"/>
                </a:lnTo>
                <a:lnTo>
                  <a:pt x="0" y="733615"/>
                </a:lnTo>
                <a:lnTo>
                  <a:pt x="0" y="32391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Interdiction 14">
            <a:extLst>
              <a:ext uri="{FF2B5EF4-FFF2-40B4-BE49-F238E27FC236}">
                <a16:creationId xmlns:a16="http://schemas.microsoft.com/office/drawing/2014/main" id="{7490D0BC-96DF-4769-AFBA-07EF477D7BAE}"/>
              </a:ext>
            </a:extLst>
          </p:cNvPr>
          <p:cNvSpPr/>
          <p:nvPr/>
        </p:nvSpPr>
        <p:spPr>
          <a:xfrm>
            <a:off x="4834435" y="2407985"/>
            <a:ext cx="718120" cy="724562"/>
          </a:xfrm>
          <a:prstGeom prst="noSmoking">
            <a:avLst/>
          </a:prstGeom>
          <a:solidFill>
            <a:srgbClr val="C0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60" name="Picture 8" descr="Tux — Wikipédia">
            <a:extLst>
              <a:ext uri="{FF2B5EF4-FFF2-40B4-BE49-F238E27FC236}">
                <a16:creationId xmlns:a16="http://schemas.microsoft.com/office/drawing/2014/main" id="{83B33764-78F0-4FA5-A33A-74116D1E9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35" y="3629756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3093132A-5F2F-4B7D-8513-68DF0F812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23447" y="3677600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Formation Apple Mac OS X">
            <a:extLst>
              <a:ext uri="{FF2B5EF4-FFF2-40B4-BE49-F238E27FC236}">
                <a16:creationId xmlns:a16="http://schemas.microsoft.com/office/drawing/2014/main" id="{F3F5B5D7-F52E-4193-878B-622B3B013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31" y="3624257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1421821B-0BD3-4288-8C0E-AE4C71542D0C}"/>
              </a:ext>
            </a:extLst>
          </p:cNvPr>
          <p:cNvSpPr txBox="1"/>
          <p:nvPr/>
        </p:nvSpPr>
        <p:spPr>
          <a:xfrm>
            <a:off x="2965597" y="390394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AE6FE13-0287-4A27-8AEA-07862D749293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42E8A0-FBAC-4E21-B26F-9534FBA68AB3}"/>
              </a:ext>
            </a:extLst>
          </p:cNvPr>
          <p:cNvSpPr/>
          <p:nvPr/>
        </p:nvSpPr>
        <p:spPr>
          <a:xfrm>
            <a:off x="1999403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2016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182255-31DA-4D4E-BCC6-9F987E4EDFB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6332962-7C92-41D4-8F41-3D8DCA55FE27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79" name="Triangle isocèle 78">
            <a:extLst>
              <a:ext uri="{FF2B5EF4-FFF2-40B4-BE49-F238E27FC236}">
                <a16:creationId xmlns:a16="http://schemas.microsoft.com/office/drawing/2014/main" id="{0E290ADB-7A02-4D8E-A9F4-8419032473D3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Triangle isocèle 79">
            <a:extLst>
              <a:ext uri="{FF2B5EF4-FFF2-40B4-BE49-F238E27FC236}">
                <a16:creationId xmlns:a16="http://schemas.microsoft.com/office/drawing/2014/main" id="{5EE66FE3-8F1F-4B20-B468-D70159E2456B}"/>
              </a:ext>
            </a:extLst>
          </p:cNvPr>
          <p:cNvSpPr/>
          <p:nvPr/>
        </p:nvSpPr>
        <p:spPr>
          <a:xfrm>
            <a:off x="2347634" y="6644496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riangle isocèle 80">
            <a:extLst>
              <a:ext uri="{FF2B5EF4-FFF2-40B4-BE49-F238E27FC236}">
                <a16:creationId xmlns:a16="http://schemas.microsoft.com/office/drawing/2014/main" id="{AB71A898-5A08-4073-B5AA-E8060020C3E5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02CFC1A8-FFEB-4A30-8901-48943E0C8DC9}"/>
              </a:ext>
            </a:extLst>
          </p:cNvPr>
          <p:cNvSpPr txBox="1"/>
          <p:nvPr/>
        </p:nvSpPr>
        <p:spPr>
          <a:xfrm>
            <a:off x="2027133" y="2540593"/>
            <a:ext cx="2749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Framework 4.8</a:t>
            </a:r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605FE300-B65D-46A0-BD34-7DCCE94F0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AE4F4846-6DD3-4851-BAA3-98B6DD365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WebAssembly — Wikipédia">
            <a:extLst>
              <a:ext uri="{FF2B5EF4-FFF2-40B4-BE49-F238E27FC236}">
                <a16:creationId xmlns:a16="http://schemas.microsoft.com/office/drawing/2014/main" id="{7D2F37A9-9D28-4FB9-AC7F-05E3B560F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Formation Apple Mac OS X">
            <a:extLst>
              <a:ext uri="{FF2B5EF4-FFF2-40B4-BE49-F238E27FC236}">
                <a16:creationId xmlns:a16="http://schemas.microsoft.com/office/drawing/2014/main" id="{40B7609E-BEBF-414A-8F78-7A1FDD46D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87D9CD5-B5A8-4E9A-BA25-9B8C11A1C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578BB11-18F1-4C48-834E-818BD259410C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743380-5B1D-4E1E-A91E-A2792DE1D2A4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751D0B4B-4D80-4327-A07D-B456CCE96D87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DD928916-5F6D-4302-91F0-FE18FB0933E2}"/>
              </a:ext>
            </a:extLst>
          </p:cNvPr>
          <p:cNvSpPr txBox="1"/>
          <p:nvPr/>
        </p:nvSpPr>
        <p:spPr>
          <a:xfrm>
            <a:off x="6434435" y="3025088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CLR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1239713-922A-429A-9F1A-036B8577206B}"/>
              </a:ext>
            </a:extLst>
          </p:cNvPr>
          <p:cNvSpPr txBox="1"/>
          <p:nvPr/>
        </p:nvSpPr>
        <p:spPr>
          <a:xfrm>
            <a:off x="6418230" y="2251809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 CLR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E99E524-ADCA-43F5-98B9-8DCCBC5AD123}"/>
              </a:ext>
            </a:extLst>
          </p:cNvPr>
          <p:cNvSpPr txBox="1"/>
          <p:nvPr/>
        </p:nvSpPr>
        <p:spPr>
          <a:xfrm>
            <a:off x="882021" y="79075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Mono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6071447-22A2-412C-AD73-12AD80F55EFC}"/>
              </a:ext>
            </a:extLst>
          </p:cNvPr>
          <p:cNvSpPr txBox="1"/>
          <p:nvPr/>
        </p:nvSpPr>
        <p:spPr>
          <a:xfrm>
            <a:off x="2250625" y="4257058"/>
            <a:ext cx="14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</a:t>
            </a:r>
            <a:r>
              <a:rPr lang="fr-FR" sz="2400" b="1" dirty="0" err="1">
                <a:solidFill>
                  <a:schemeClr val="bg1"/>
                </a:solidFill>
              </a:rPr>
              <a:t>Core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47839BF-10A3-47CC-9AB2-C5EFCBE7BE74}"/>
              </a:ext>
            </a:extLst>
          </p:cNvPr>
          <p:cNvSpPr txBox="1"/>
          <p:nvPr/>
        </p:nvSpPr>
        <p:spPr>
          <a:xfrm>
            <a:off x="6454434" y="2390100"/>
            <a:ext cx="1537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.NET 5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E1DE528-94C7-4627-B6A4-8579C0896AC5}"/>
              </a:ext>
            </a:extLst>
          </p:cNvPr>
          <p:cNvSpPr txBox="1"/>
          <p:nvPr/>
        </p:nvSpPr>
        <p:spPr>
          <a:xfrm>
            <a:off x="2254791" y="5446317"/>
            <a:ext cx="1995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Standard</a:t>
            </a:r>
          </a:p>
        </p:txBody>
      </p:sp>
      <p:pic>
        <p:nvPicPr>
          <p:cNvPr id="19" name="Picture 2" descr="Afficher l’image source">
            <a:extLst>
              <a:ext uri="{FF2B5EF4-FFF2-40B4-BE49-F238E27FC236}">
                <a16:creationId xmlns:a16="http://schemas.microsoft.com/office/drawing/2014/main" id="{522ADC48-0E43-43C0-9AA7-AE35436B4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27" y="161088"/>
            <a:ext cx="216465" cy="21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AECCCE6-9A80-45DC-905A-E21301077D7C}"/>
              </a:ext>
            </a:extLst>
          </p:cNvPr>
          <p:cNvSpPr/>
          <p:nvPr/>
        </p:nvSpPr>
        <p:spPr>
          <a:xfrm>
            <a:off x="4038790" y="-54640"/>
            <a:ext cx="5854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</a:p>
        </p:txBody>
      </p:sp>
      <p:pic>
        <p:nvPicPr>
          <p:cNvPr id="21" name="Picture 2" descr="Afficher l’image source">
            <a:extLst>
              <a:ext uri="{FF2B5EF4-FFF2-40B4-BE49-F238E27FC236}">
                <a16:creationId xmlns:a16="http://schemas.microsoft.com/office/drawing/2014/main" id="{14A2B2A0-76D8-4D2B-A93C-912A214BF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81" y="1765006"/>
            <a:ext cx="310594" cy="31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7589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198</Words>
  <Application>Microsoft Office PowerPoint</Application>
  <PresentationFormat>Grand écran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96</cp:revision>
  <dcterms:created xsi:type="dcterms:W3CDTF">2020-11-05T10:39:08Z</dcterms:created>
  <dcterms:modified xsi:type="dcterms:W3CDTF">2020-11-09T10:29:34Z</dcterms:modified>
</cp:coreProperties>
</file>