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6" r:id="rId5"/>
    <p:sldId id="268" r:id="rId6"/>
    <p:sldId id="26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599"/>
    <a:srgbClr val="47A3A1"/>
    <a:srgbClr val="3A8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37CC9-0B3C-4F39-9D24-DD7D7ACB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4AECB-253D-444A-AD94-1FCAB0B8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A78C4-8D25-4CC3-816F-D43EF375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E632A-DDC7-4190-8400-2748403F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354BF-42C5-4292-AAD8-D33FC79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98813-56E4-4610-AAA7-43F180A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7AEB5-8B87-439A-929B-F033BDF4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4B578-7A21-41A6-93A9-0589C52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48E85-B8D9-46D9-AEE3-19CDF66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76193-EAE6-4CDA-9546-328E275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5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934783-AFF1-4F80-B903-E45A14B7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92F477-E00E-4471-AB82-1F7877DB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FD1FF-B9C4-4367-A283-89F64AED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8D81C-5986-412D-BDCB-3670AC37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3273F-B240-41B8-A6E3-0B25E8A1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9202-F422-412C-81A7-F833219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4418B-5025-4138-ADBC-E1AD9D80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B857E-AF0F-4793-B4B8-1754DB2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4C6E7-8989-40AA-8E86-627D69A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0C7FA-4E09-44D7-846A-693E7708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EAA53-2DAA-412D-AEAD-AAD8C3C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3E6CE-462D-40C8-A17F-07B34F84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4E4D3-0814-416C-9D72-E12AFEB3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0DAAC-FEDF-4FC7-960B-FCDE7FB3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40EAB-98E4-4604-A363-25E48331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26254-B08F-4F81-A8AD-0566EDD7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68160-19BE-4653-B171-1712CA587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CB7B66-2CDD-4371-8724-8BDE350E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725F0-AF1A-4071-9B15-04EC7F3A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8BEC9-D361-470D-8875-CC97F5A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A8201-2421-4674-9877-55AC294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BE8DE-ED15-48FF-9E64-5A0AA16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F499BE-CD33-4225-8376-93BFC35F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E2252-22F9-4694-B01F-5EA8050A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DE6511-C79C-43CD-BB92-F83FCB8E2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FF482-868D-4819-A260-1F509C81D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75FD37-EC7B-423D-B50C-7D945D6E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940451-D9B5-4ACC-9896-E3A96E57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5427FF-BDA8-4A35-AB77-AB462AD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CC157-37B8-404D-A35E-54FB8D2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83137-8A9E-41D9-9DA5-B064A9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67CDA-5732-4B5B-9A4F-D4D1950F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0640DF-F339-46EA-809C-34F6A60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C4EBA-8704-425D-AEC3-373BDE5A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F66EC5-914C-44E4-BD94-7463512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654E4-A425-4BCD-88DC-E956AA5E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50E4-5A34-4AFD-A64D-F2C8E5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1016F-8CF0-48F2-A0A0-7B78E840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8A4B0-4B0F-4C2A-B8B6-3EE526D68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F21BD4-6CEC-409A-9399-3A0737F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1FDEF-676F-482C-9F50-C07E654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9A4B1-9E60-485E-91DB-E9D02925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4A9AE-2A92-49C9-9CBF-6F081B4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541F5A-163B-49BC-9785-3E299253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25F087-3D3A-4672-B65F-7EBB6D21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2448F-A638-4D97-9AFA-33F92200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F811D-6F98-4F9F-A7AA-16FFFA8F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18980-D7BE-4FD2-A2BF-FA8948C3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47529-54CB-4A26-8232-96B0713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EFA9C-5145-4E06-88C7-827A61D2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E8D1AD-1C60-45E0-AF36-14D8ADC5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68ED-5D89-455D-BBC2-27B161925E43}" type="datetimeFigureOut">
              <a:rPr lang="fr-FR" smtClean="0"/>
              <a:t>06/11/2020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112B3-701E-4821-8EE4-F3F1B070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A9D4A-F1F5-45C7-A775-F33A498C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6D37A5E-04CE-465A-BEB1-CB3D3024B206}"/>
              </a:ext>
            </a:extLst>
          </p:cNvPr>
          <p:cNvSpPr txBox="1"/>
          <p:nvPr/>
        </p:nvSpPr>
        <p:spPr>
          <a:xfrm>
            <a:off x="69792" y="25645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1.0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184960-491B-43AD-9682-E9E67DBFD9AA}"/>
              </a:ext>
            </a:extLst>
          </p:cNvPr>
          <p:cNvSpPr txBox="1"/>
          <p:nvPr/>
        </p:nvSpPr>
        <p:spPr>
          <a:xfrm>
            <a:off x="3504702" y="257252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4.8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514A3F0-630A-411D-94DB-29071C99331A}"/>
              </a:ext>
            </a:extLst>
          </p:cNvPr>
          <p:cNvSpPr txBox="1"/>
          <p:nvPr/>
        </p:nvSpPr>
        <p:spPr>
          <a:xfrm>
            <a:off x="1956108" y="257378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47303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23A127-A13B-4CDE-A6A0-EEF717DAFA6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2AF290-C57A-4C2D-9C18-E26E70550730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7E21FE1-983F-4E8A-94F2-D585DBA97B7E}"/>
              </a:ext>
            </a:extLst>
          </p:cNvPr>
          <p:cNvCxnSpPr>
            <a:cxnSpLocks/>
          </p:cNvCxnSpPr>
          <p:nvPr/>
        </p:nvCxnSpPr>
        <p:spPr>
          <a:xfrm>
            <a:off x="-55781" y="6755363"/>
            <a:ext cx="948613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6401F-B57B-451A-8ED9-2866DC21794B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65" name="Triangle isocèle 64">
            <a:extLst>
              <a:ext uri="{FF2B5EF4-FFF2-40B4-BE49-F238E27FC236}">
                <a16:creationId xmlns:a16="http://schemas.microsoft.com/office/drawing/2014/main" id="{94B45F5F-CFEB-4386-BBBC-B8F0ABB807F5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riangle isocèle 66">
            <a:extLst>
              <a:ext uri="{FF2B5EF4-FFF2-40B4-BE49-F238E27FC236}">
                <a16:creationId xmlns:a16="http://schemas.microsoft.com/office/drawing/2014/main" id="{AD11EEC9-E8DC-48D9-949B-3E6555A0B5F2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19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6" name="Picture 4" descr="Symbole Android">
            <a:extLst>
              <a:ext uri="{FF2B5EF4-FFF2-40B4-BE49-F238E27FC236}">
                <a16:creationId xmlns:a16="http://schemas.microsoft.com/office/drawing/2014/main" id="{88DCCBDE-66CD-4E37-A027-F702AB2F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2491225" y="120596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Tux — Wikipédia">
            <a:extLst>
              <a:ext uri="{FF2B5EF4-FFF2-40B4-BE49-F238E27FC236}">
                <a16:creationId xmlns:a16="http://schemas.microsoft.com/office/drawing/2014/main" id="{F93CDFC3-3661-4AFA-8DDE-E83DE1EB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WebAssembly — Wikipédia">
            <a:extLst>
              <a:ext uri="{FF2B5EF4-FFF2-40B4-BE49-F238E27FC236}">
                <a16:creationId xmlns:a16="http://schemas.microsoft.com/office/drawing/2014/main" id="{78FDEA88-40CC-4D3C-B850-F0B18D27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Formation Apple Mac OS X">
            <a:extLst>
              <a:ext uri="{FF2B5EF4-FFF2-40B4-BE49-F238E27FC236}">
                <a16:creationId xmlns:a16="http://schemas.microsoft.com/office/drawing/2014/main" id="{C103213E-DD2C-44EE-9AF4-1567E04E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313B62-A1EB-4A72-8008-22ED49CF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52274" y="190621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18308F5-BD32-4F01-9018-970A92BD653B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6E8CB63-EF92-4BE7-9B98-459920E3531A}"/>
              </a:ext>
            </a:extLst>
          </p:cNvPr>
          <p:cNvCxnSpPr>
            <a:cxnSpLocks/>
          </p:cNvCxnSpPr>
          <p:nvPr/>
        </p:nvCxnSpPr>
        <p:spPr>
          <a:xfrm>
            <a:off x="-55781" y="6755363"/>
            <a:ext cx="948613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33633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7C5D26-6252-4BB2-B5F7-47A34399AC82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6" name="Picture 4" descr="Symbole Android">
            <a:extLst>
              <a:ext uri="{FF2B5EF4-FFF2-40B4-BE49-F238E27FC236}">
                <a16:creationId xmlns:a16="http://schemas.microsoft.com/office/drawing/2014/main" id="{1D02E667-8B75-494E-A0E7-04DDB2BF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2491225" y="120596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Tux — Wikipédia">
            <a:extLst>
              <a:ext uri="{FF2B5EF4-FFF2-40B4-BE49-F238E27FC236}">
                <a16:creationId xmlns:a16="http://schemas.microsoft.com/office/drawing/2014/main" id="{A50D78D6-68ED-4302-8A84-769DE453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WebAssembly — Wikipédia">
            <a:extLst>
              <a:ext uri="{FF2B5EF4-FFF2-40B4-BE49-F238E27FC236}">
                <a16:creationId xmlns:a16="http://schemas.microsoft.com/office/drawing/2014/main" id="{0B92B258-1609-49A0-8134-F9D0E325E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Formation Apple Mac OS X">
            <a:extLst>
              <a:ext uri="{FF2B5EF4-FFF2-40B4-BE49-F238E27FC236}">
                <a16:creationId xmlns:a16="http://schemas.microsoft.com/office/drawing/2014/main" id="{B928470D-4D47-4FE3-810F-FC41DC1D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7EC2CB7-DFB4-42E2-8C7A-246ED8418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52274" y="190621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E0EB005-A9B2-4A97-BA5F-1BD80571C54E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BBA643-D0AC-4F6D-9242-C3250C716972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0" name="Picture 8" descr="Tux — Wikipédia">
            <a:extLst>
              <a:ext uri="{FF2B5EF4-FFF2-40B4-BE49-F238E27FC236}">
                <a16:creationId xmlns:a16="http://schemas.microsoft.com/office/drawing/2014/main" id="{A2326F6A-E119-4830-9898-4B565F95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BEB3481-A8E2-402C-9D1F-EF1F69D63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ormation Apple Mac OS X">
            <a:extLst>
              <a:ext uri="{FF2B5EF4-FFF2-40B4-BE49-F238E27FC236}">
                <a16:creationId xmlns:a16="http://schemas.microsoft.com/office/drawing/2014/main" id="{C16273ED-EA5C-477A-8B52-64052D58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E148CAA-DCB6-47B5-BF57-B40845B6EAE2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CC5A7-5E7F-40B3-805F-7D7E2CAF75FD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9E30FC-CCBA-4B1D-9245-598CB861B045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45014BD-399F-4980-8C97-25330441AC78}"/>
              </a:ext>
            </a:extLst>
          </p:cNvPr>
          <p:cNvCxnSpPr>
            <a:cxnSpLocks/>
          </p:cNvCxnSpPr>
          <p:nvPr/>
        </p:nvCxnSpPr>
        <p:spPr>
          <a:xfrm>
            <a:off x="-55781" y="6755363"/>
            <a:ext cx="948613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637CF-1835-4D1E-AA38-308EAA5FE53A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16A7F853-6635-4A3F-8C06-D78919287FF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067387D7-A80D-4DEF-9FA8-9CEC7C626C1C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15B90-1650-4432-A406-440C6F525076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A8214EA1-D93F-4BC7-BCD4-E5982D7C812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7C5D26-6252-4BB2-B5F7-47A34399AC82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6" name="Picture 4" descr="Symbole Android">
            <a:extLst>
              <a:ext uri="{FF2B5EF4-FFF2-40B4-BE49-F238E27FC236}">
                <a16:creationId xmlns:a16="http://schemas.microsoft.com/office/drawing/2014/main" id="{1D02E667-8B75-494E-A0E7-04DDB2BF0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2491225" y="120596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Tux — Wikipédia">
            <a:extLst>
              <a:ext uri="{FF2B5EF4-FFF2-40B4-BE49-F238E27FC236}">
                <a16:creationId xmlns:a16="http://schemas.microsoft.com/office/drawing/2014/main" id="{A50D78D6-68ED-4302-8A84-769DE453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WebAssembly — Wikipédia">
            <a:extLst>
              <a:ext uri="{FF2B5EF4-FFF2-40B4-BE49-F238E27FC236}">
                <a16:creationId xmlns:a16="http://schemas.microsoft.com/office/drawing/2014/main" id="{0B92B258-1609-49A0-8134-F9D0E325E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Formation Apple Mac OS X">
            <a:extLst>
              <a:ext uri="{FF2B5EF4-FFF2-40B4-BE49-F238E27FC236}">
                <a16:creationId xmlns:a16="http://schemas.microsoft.com/office/drawing/2014/main" id="{B928470D-4D47-4FE3-810F-FC41DC1D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7EC2CB7-DFB4-42E2-8C7A-246ED8418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52274" y="190621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E0EB005-A9B2-4A97-BA5F-1BD80571C54E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EC799C4-1E6D-4794-8511-7C979B5F318D}"/>
              </a:ext>
            </a:extLst>
          </p:cNvPr>
          <p:cNvSpPr/>
          <p:nvPr/>
        </p:nvSpPr>
        <p:spPr>
          <a:xfrm>
            <a:off x="2198914" y="5284008"/>
            <a:ext cx="2951584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7B31CE-B6B4-4E92-85F0-B75EAD07CABE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34" name="Picture 8" descr="Tux — Wikipédia">
            <a:extLst>
              <a:ext uri="{FF2B5EF4-FFF2-40B4-BE49-F238E27FC236}">
                <a16:creationId xmlns:a16="http://schemas.microsoft.com/office/drawing/2014/main" id="{6F23A8D3-53AD-412E-9F58-596791D5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3E2ED61-9FF3-40D4-A93D-703B543C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ormation Apple Mac OS X">
            <a:extLst>
              <a:ext uri="{FF2B5EF4-FFF2-40B4-BE49-F238E27FC236}">
                <a16:creationId xmlns:a16="http://schemas.microsoft.com/office/drawing/2014/main" id="{59B588C5-E7C6-485A-9E56-15116A61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AD43001-2797-4E6C-A349-2AABD3E3927D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3D493-ABE3-4264-BAD1-56B5D8EDEBF2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665A62-D9CE-4FFF-B020-0BC8001D1C2D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47946A-F3F6-4A89-8A9C-AE2643B66EC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D239F18-DEB9-45F0-8258-3C461A1A9E5A}"/>
              </a:ext>
            </a:extLst>
          </p:cNvPr>
          <p:cNvCxnSpPr>
            <a:cxnSpLocks/>
          </p:cNvCxnSpPr>
          <p:nvPr/>
        </p:nvCxnSpPr>
        <p:spPr>
          <a:xfrm>
            <a:off x="-55781" y="6755363"/>
            <a:ext cx="948613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31C00-280E-4E69-9FFF-56ADF14485EF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E3C8BB94-968C-471D-9137-86B4C6E1793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9A626EFD-9A38-49FA-931B-06FD6539AA80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A16DC624-5DEF-4608-97D4-1013CFB241D8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F290F15-B642-4231-B516-DFA994576BEB}"/>
              </a:ext>
            </a:extLst>
          </p:cNvPr>
          <p:cNvSpPr txBox="1"/>
          <p:nvPr/>
        </p:nvSpPr>
        <p:spPr>
          <a:xfrm>
            <a:off x="69792" y="2564568"/>
            <a:ext cx="17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18771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mbole Android">
            <a:extLst>
              <a:ext uri="{FF2B5EF4-FFF2-40B4-BE49-F238E27FC236}">
                <a16:creationId xmlns:a16="http://schemas.microsoft.com/office/drawing/2014/main" id="{B34183F3-BA9F-422D-8B12-7CA8F2EE3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2491225" y="120596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x — Wikipédia">
            <a:extLst>
              <a:ext uri="{FF2B5EF4-FFF2-40B4-BE49-F238E27FC236}">
                <a16:creationId xmlns:a16="http://schemas.microsoft.com/office/drawing/2014/main" id="{D2677910-B98D-4693-A36D-939CA4A1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Assembly — Wikipédia">
            <a:extLst>
              <a:ext uri="{FF2B5EF4-FFF2-40B4-BE49-F238E27FC236}">
                <a16:creationId xmlns:a16="http://schemas.microsoft.com/office/drawing/2014/main" id="{C73AE603-AF2C-4147-B580-303E04EF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rmation Apple Mac OS X">
            <a:extLst>
              <a:ext uri="{FF2B5EF4-FFF2-40B4-BE49-F238E27FC236}">
                <a16:creationId xmlns:a16="http://schemas.microsoft.com/office/drawing/2014/main" id="{ACE6AB0E-F633-4818-BED1-62E13F1B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CEFE2FCD-1C16-420C-A1E8-9799708F3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52274" y="190621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1EF3C0E-1D24-4CB5-99E1-9072D9AF1570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654B71-B3A2-46B6-BFAA-EBEDB668A2EE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D043BE-DB16-4805-B546-B1BA02B33688}"/>
              </a:ext>
            </a:extLst>
          </p:cNvPr>
          <p:cNvSpPr txBox="1"/>
          <p:nvPr/>
        </p:nvSpPr>
        <p:spPr>
          <a:xfrm>
            <a:off x="6468048" y="2965061"/>
            <a:ext cx="740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Core</a:t>
            </a:r>
            <a:r>
              <a:rPr lang="fr-FR" sz="1200" dirty="0">
                <a:solidFill>
                  <a:schemeClr val="bg1"/>
                </a:solidFill>
              </a:rPr>
              <a:t> CLR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5BAA4BA-B985-4DE7-B523-C8208903C71A}"/>
              </a:ext>
            </a:extLst>
          </p:cNvPr>
          <p:cNvSpPr txBox="1"/>
          <p:nvPr/>
        </p:nvSpPr>
        <p:spPr>
          <a:xfrm>
            <a:off x="6463021" y="2278576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Mono CLR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A9E5B544-9DCC-4464-BA6C-73491C5800E6}"/>
              </a:ext>
            </a:extLst>
          </p:cNvPr>
          <p:cNvCxnSpPr>
            <a:cxnSpLocks/>
          </p:cNvCxnSpPr>
          <p:nvPr/>
        </p:nvCxnSpPr>
        <p:spPr>
          <a:xfrm>
            <a:off x="-55781" y="6755363"/>
            <a:ext cx="948613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</p:spTree>
    <p:extLst>
      <p:ext uri="{BB962C8B-B14F-4D97-AF65-F5344CB8AC3E}">
        <p14:creationId xmlns:p14="http://schemas.microsoft.com/office/powerpoint/2010/main" val="179575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mbole Android">
            <a:extLst>
              <a:ext uri="{FF2B5EF4-FFF2-40B4-BE49-F238E27FC236}">
                <a16:creationId xmlns:a16="http://schemas.microsoft.com/office/drawing/2014/main" id="{B34183F3-BA9F-422D-8B12-7CA8F2EE3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2491225" y="120596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x — Wikipédia">
            <a:extLst>
              <a:ext uri="{FF2B5EF4-FFF2-40B4-BE49-F238E27FC236}">
                <a16:creationId xmlns:a16="http://schemas.microsoft.com/office/drawing/2014/main" id="{D2677910-B98D-4693-A36D-939CA4A1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Assembly — Wikipédia">
            <a:extLst>
              <a:ext uri="{FF2B5EF4-FFF2-40B4-BE49-F238E27FC236}">
                <a16:creationId xmlns:a16="http://schemas.microsoft.com/office/drawing/2014/main" id="{C73AE603-AF2C-4147-B580-303E04EF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rmation Apple Mac OS X">
            <a:extLst>
              <a:ext uri="{FF2B5EF4-FFF2-40B4-BE49-F238E27FC236}">
                <a16:creationId xmlns:a16="http://schemas.microsoft.com/office/drawing/2014/main" id="{ACE6AB0E-F633-4818-BED1-62E13F1B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CEFE2FCD-1C16-420C-A1E8-9799708F3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52274" y="190621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1EF3C0E-1D24-4CB5-99E1-9072D9AF1570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654B71-B3A2-46B6-BFAA-EBEDB668A2EE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D043BE-DB16-4805-B546-B1BA02B33688}"/>
              </a:ext>
            </a:extLst>
          </p:cNvPr>
          <p:cNvSpPr txBox="1"/>
          <p:nvPr/>
        </p:nvSpPr>
        <p:spPr>
          <a:xfrm>
            <a:off x="6468048" y="2965061"/>
            <a:ext cx="740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Core</a:t>
            </a:r>
            <a:r>
              <a:rPr lang="fr-FR" sz="1200" dirty="0">
                <a:solidFill>
                  <a:schemeClr val="bg1"/>
                </a:solidFill>
              </a:rPr>
              <a:t> CLR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5BAA4BA-B985-4DE7-B523-C8208903C71A}"/>
              </a:ext>
            </a:extLst>
          </p:cNvPr>
          <p:cNvSpPr txBox="1"/>
          <p:nvPr/>
        </p:nvSpPr>
        <p:spPr>
          <a:xfrm>
            <a:off x="6463021" y="2278576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Mono CLR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64" name="Flèche : droite 54">
            <a:extLst>
              <a:ext uri="{FF2B5EF4-FFF2-40B4-BE49-F238E27FC236}">
                <a16:creationId xmlns:a16="http://schemas.microsoft.com/office/drawing/2014/main" id="{80001269-47A3-4368-9E5B-8F8159B315E6}"/>
              </a:ext>
            </a:extLst>
          </p:cNvPr>
          <p:cNvSpPr/>
          <p:nvPr/>
        </p:nvSpPr>
        <p:spPr>
          <a:xfrm>
            <a:off x="4535720" y="567977"/>
            <a:ext cx="3237487" cy="8781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  <a:gd name="connsiteX0" fmla="*/ 0 w 2332580"/>
              <a:gd name="connsiteY0" fmla="*/ 228870 h 868822"/>
              <a:gd name="connsiteX1" fmla="*/ 2091907 w 2332580"/>
              <a:gd name="connsiteY1" fmla="*/ 228870 h 868822"/>
              <a:gd name="connsiteX2" fmla="*/ 2085046 w 2332580"/>
              <a:gd name="connsiteY2" fmla="*/ 0 h 868822"/>
              <a:gd name="connsiteX3" fmla="*/ 2332580 w 2332580"/>
              <a:gd name="connsiteY3" fmla="*/ 663011 h 868822"/>
              <a:gd name="connsiteX4" fmla="*/ 2270294 w 2332580"/>
              <a:gd name="connsiteY4" fmla="*/ 868822 h 868822"/>
              <a:gd name="connsiteX5" fmla="*/ 2091907 w 2332580"/>
              <a:gd name="connsiteY5" fmla="*/ 649285 h 868822"/>
              <a:gd name="connsiteX6" fmla="*/ 0 w 2332580"/>
              <a:gd name="connsiteY6" fmla="*/ 649285 h 868822"/>
              <a:gd name="connsiteX7" fmla="*/ 0 w 2332580"/>
              <a:gd name="connsiteY7" fmla="*/ 228870 h 868822"/>
              <a:gd name="connsiteX0" fmla="*/ 0 w 2332580"/>
              <a:gd name="connsiteY0" fmla="*/ 228870 h 878152"/>
              <a:gd name="connsiteX1" fmla="*/ 2091907 w 2332580"/>
              <a:gd name="connsiteY1" fmla="*/ 228870 h 878152"/>
              <a:gd name="connsiteX2" fmla="*/ 2085046 w 2332580"/>
              <a:gd name="connsiteY2" fmla="*/ 0 h 878152"/>
              <a:gd name="connsiteX3" fmla="*/ 2332580 w 2332580"/>
              <a:gd name="connsiteY3" fmla="*/ 663011 h 878152"/>
              <a:gd name="connsiteX4" fmla="*/ 2091907 w 2332580"/>
              <a:gd name="connsiteY4" fmla="*/ 878152 h 878152"/>
              <a:gd name="connsiteX5" fmla="*/ 2091907 w 2332580"/>
              <a:gd name="connsiteY5" fmla="*/ 649285 h 878152"/>
              <a:gd name="connsiteX6" fmla="*/ 0 w 2332580"/>
              <a:gd name="connsiteY6" fmla="*/ 649285 h 878152"/>
              <a:gd name="connsiteX7" fmla="*/ 0 w 2332580"/>
              <a:gd name="connsiteY7" fmla="*/ 228870 h 878152"/>
              <a:gd name="connsiteX0" fmla="*/ 0 w 2380608"/>
              <a:gd name="connsiteY0" fmla="*/ 228870 h 878152"/>
              <a:gd name="connsiteX1" fmla="*/ 2091907 w 2380608"/>
              <a:gd name="connsiteY1" fmla="*/ 228870 h 878152"/>
              <a:gd name="connsiteX2" fmla="*/ 2085046 w 2380608"/>
              <a:gd name="connsiteY2" fmla="*/ 0 h 878152"/>
              <a:gd name="connsiteX3" fmla="*/ 2380608 w 2380608"/>
              <a:gd name="connsiteY3" fmla="*/ 448407 h 878152"/>
              <a:gd name="connsiteX4" fmla="*/ 2091907 w 2380608"/>
              <a:gd name="connsiteY4" fmla="*/ 878152 h 878152"/>
              <a:gd name="connsiteX5" fmla="*/ 2091907 w 2380608"/>
              <a:gd name="connsiteY5" fmla="*/ 649285 h 878152"/>
              <a:gd name="connsiteX6" fmla="*/ 0 w 2380608"/>
              <a:gd name="connsiteY6" fmla="*/ 649285 h 878152"/>
              <a:gd name="connsiteX7" fmla="*/ 0 w 2380608"/>
              <a:gd name="connsiteY7" fmla="*/ 228870 h 87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0608" h="878152">
                <a:moveTo>
                  <a:pt x="0" y="228870"/>
                </a:moveTo>
                <a:lnTo>
                  <a:pt x="2091907" y="228870"/>
                </a:lnTo>
                <a:lnTo>
                  <a:pt x="2085046" y="0"/>
                </a:lnTo>
                <a:lnTo>
                  <a:pt x="2380608" y="448407"/>
                </a:lnTo>
                <a:lnTo>
                  <a:pt x="2091907" y="878152"/>
                </a:lnTo>
                <a:lnTo>
                  <a:pt x="2091907" y="649285"/>
                </a:lnTo>
                <a:lnTo>
                  <a:pt x="0" y="649285"/>
                </a:lnTo>
                <a:lnTo>
                  <a:pt x="0" y="22887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4" descr="Symbole Android">
            <a:extLst>
              <a:ext uri="{FF2B5EF4-FFF2-40B4-BE49-F238E27FC236}">
                <a16:creationId xmlns:a16="http://schemas.microsoft.com/office/drawing/2014/main" id="{0767B76D-9A03-4ABF-B734-0EE56CB58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6363794" y="279777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Tux — Wikipédia">
            <a:extLst>
              <a:ext uri="{FF2B5EF4-FFF2-40B4-BE49-F238E27FC236}">
                <a16:creationId xmlns:a16="http://schemas.microsoft.com/office/drawing/2014/main" id="{9C7BFA4D-DAD9-47F7-81F7-B3416A41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4" y="282388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Formation Apple Mac OS X">
            <a:extLst>
              <a:ext uri="{FF2B5EF4-FFF2-40B4-BE49-F238E27FC236}">
                <a16:creationId xmlns:a16="http://schemas.microsoft.com/office/drawing/2014/main" id="{5DAC223E-3965-49BF-A6DB-8793BC4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94" y="290763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2253E190-DD4C-4779-8CCA-C41FA3C88BEA}"/>
              </a:ext>
            </a:extLst>
          </p:cNvPr>
          <p:cNvSpPr txBox="1"/>
          <p:nvPr/>
        </p:nvSpPr>
        <p:spPr>
          <a:xfrm>
            <a:off x="6683813" y="58774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IOS - 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A9E5B544-9DCC-4464-BA6C-73491C5800E6}"/>
              </a:ext>
            </a:extLst>
          </p:cNvPr>
          <p:cNvCxnSpPr>
            <a:cxnSpLocks/>
          </p:cNvCxnSpPr>
          <p:nvPr/>
        </p:nvCxnSpPr>
        <p:spPr>
          <a:xfrm>
            <a:off x="-55781" y="6755363"/>
            <a:ext cx="948613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</p:spTree>
    <p:extLst>
      <p:ext uri="{BB962C8B-B14F-4D97-AF65-F5344CB8AC3E}">
        <p14:creationId xmlns:p14="http://schemas.microsoft.com/office/powerpoint/2010/main" val="101865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6367011" y="1767483"/>
            <a:ext cx="5824988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9" y="656666"/>
            <a:ext cx="4551286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1286" h="868774">
                <a:moveTo>
                  <a:pt x="0" y="0"/>
                </a:moveTo>
                <a:lnTo>
                  <a:pt x="3991448" y="0"/>
                </a:lnTo>
                <a:lnTo>
                  <a:pt x="4551286" y="194915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757D65-2460-4E25-B1DE-BD418A0B3350}"/>
              </a:ext>
            </a:extLst>
          </p:cNvPr>
          <p:cNvSpPr txBox="1"/>
          <p:nvPr/>
        </p:nvSpPr>
        <p:spPr>
          <a:xfrm>
            <a:off x="840968" y="85980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mbole Android">
            <a:extLst>
              <a:ext uri="{FF2B5EF4-FFF2-40B4-BE49-F238E27FC236}">
                <a16:creationId xmlns:a16="http://schemas.microsoft.com/office/drawing/2014/main" id="{B34183F3-BA9F-422D-8B12-7CA8F2EE3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2491225" y="120596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x — Wikipédia">
            <a:extLst>
              <a:ext uri="{FF2B5EF4-FFF2-40B4-BE49-F238E27FC236}">
                <a16:creationId xmlns:a16="http://schemas.microsoft.com/office/drawing/2014/main" id="{D2677910-B98D-4693-A36D-939CA4A1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Assembly — Wikipédia">
            <a:extLst>
              <a:ext uri="{FF2B5EF4-FFF2-40B4-BE49-F238E27FC236}">
                <a16:creationId xmlns:a16="http://schemas.microsoft.com/office/drawing/2014/main" id="{C73AE603-AF2C-4147-B580-303E04EF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rmation Apple Mac OS X">
            <a:extLst>
              <a:ext uri="{FF2B5EF4-FFF2-40B4-BE49-F238E27FC236}">
                <a16:creationId xmlns:a16="http://schemas.microsoft.com/office/drawing/2014/main" id="{ACE6AB0E-F633-4818-BED1-62E13F1BE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CEFE2FCD-1C16-420C-A1E8-9799708F3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52274" y="190621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133E6CB-3A12-466B-A3B3-07844FAF7438}"/>
              </a:ext>
            </a:extLst>
          </p:cNvPr>
          <p:cNvSpPr txBox="1"/>
          <p:nvPr/>
        </p:nvSpPr>
        <p:spPr>
          <a:xfrm>
            <a:off x="2316862" y="430802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</a:t>
            </a:r>
            <a:r>
              <a:rPr lang="fr-FR" b="1" dirty="0" err="1">
                <a:solidFill>
                  <a:schemeClr val="bg1"/>
                </a:solidFill>
              </a:rPr>
              <a:t>Core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8654B71-B3A2-46B6-BFAA-EBEDB668A2EE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26BCAE2-50CB-4B29-9490-3FFA0F46193C}"/>
              </a:ext>
            </a:extLst>
          </p:cNvPr>
          <p:cNvSpPr/>
          <p:nvPr/>
        </p:nvSpPr>
        <p:spPr>
          <a:xfrm rot="2401754">
            <a:off x="6941926" y="1339222"/>
            <a:ext cx="2512322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9780585" y="1748383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25" y="1750994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85" y="1759369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10741634" y="181840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10100604" y="20563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8765827" y="255622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49D18-1977-49A9-8615-2383E6FFA1EF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5A87C-72D8-4451-87BF-F8C74C910E19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501031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12F40EF5-ED6B-41CC-8AEF-772770016A12}"/>
              </a:ext>
            </a:extLst>
          </p:cNvPr>
          <p:cNvSpPr/>
          <p:nvPr/>
        </p:nvSpPr>
        <p:spPr>
          <a:xfrm>
            <a:off x="4535720" y="796847"/>
            <a:ext cx="3246088" cy="6399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6932" h="639952">
                <a:moveTo>
                  <a:pt x="0" y="0"/>
                </a:moveTo>
                <a:lnTo>
                  <a:pt x="2091907" y="0"/>
                </a:lnTo>
                <a:lnTo>
                  <a:pt x="2386932" y="358959"/>
                </a:lnTo>
                <a:lnTo>
                  <a:pt x="2332580" y="434141"/>
                </a:lnTo>
                <a:lnTo>
                  <a:pt x="2270294" y="639952"/>
                </a:lnTo>
                <a:lnTo>
                  <a:pt x="2091907" y="420415"/>
                </a:lnTo>
                <a:lnTo>
                  <a:pt x="0" y="42041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08033FB-F1C3-4661-9652-B8D96214D33F}"/>
              </a:ext>
            </a:extLst>
          </p:cNvPr>
          <p:cNvCxnSpPr>
            <a:cxnSpLocks/>
          </p:cNvCxnSpPr>
          <p:nvPr/>
        </p:nvCxnSpPr>
        <p:spPr>
          <a:xfrm>
            <a:off x="-55781" y="6755363"/>
            <a:ext cx="948613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E21878-B9E5-43F3-8026-9B3747C7C2CF}"/>
              </a:ext>
            </a:extLst>
          </p:cNvPr>
          <p:cNvSpPr/>
          <p:nvPr/>
        </p:nvSpPr>
        <p:spPr>
          <a:xfrm>
            <a:off x="8441274" y="6286220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2021</a:t>
            </a: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451D81B-3276-45E0-9A1F-505213424082}"/>
              </a:ext>
            </a:extLst>
          </p:cNvPr>
          <p:cNvSpPr txBox="1"/>
          <p:nvPr/>
        </p:nvSpPr>
        <p:spPr>
          <a:xfrm>
            <a:off x="6415581" y="25620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74" name="Picture 8" descr="Tux — Wikipédia">
            <a:extLst>
              <a:ext uri="{FF2B5EF4-FFF2-40B4-BE49-F238E27FC236}">
                <a16:creationId xmlns:a16="http://schemas.microsoft.com/office/drawing/2014/main" id="{4086493E-D2B0-4443-A3C3-D7CEC564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3765C10C-C22B-43F1-B853-590895DE8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Formation Apple Mac OS X">
            <a:extLst>
              <a:ext uri="{FF2B5EF4-FFF2-40B4-BE49-F238E27FC236}">
                <a16:creationId xmlns:a16="http://schemas.microsoft.com/office/drawing/2014/main" id="{922A2DA5-2DC9-404B-A65E-0330E2AD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A1D4A44B-5A01-44BE-8DFF-6C5339D67F03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4AD2E0B-59A6-4C08-BD8B-595BE81D1513}"/>
              </a:ext>
            </a:extLst>
          </p:cNvPr>
          <p:cNvSpPr txBox="1"/>
          <p:nvPr/>
        </p:nvSpPr>
        <p:spPr>
          <a:xfrm>
            <a:off x="6468048" y="2965061"/>
            <a:ext cx="740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Core</a:t>
            </a:r>
            <a:r>
              <a:rPr lang="fr-FR" sz="1200" dirty="0">
                <a:solidFill>
                  <a:schemeClr val="bg1"/>
                </a:solidFill>
              </a:rPr>
              <a:t> CLR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48CD3CD-CBA8-41FD-898B-96D94AC59016}"/>
              </a:ext>
            </a:extLst>
          </p:cNvPr>
          <p:cNvSpPr txBox="1"/>
          <p:nvPr/>
        </p:nvSpPr>
        <p:spPr>
          <a:xfrm>
            <a:off x="6463021" y="2278576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Mono CLR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57B4C930-BE2D-40CE-A8A9-2EB154B7817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DAFCA189-DF2F-4992-B69B-C47328D60AA3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5F909373-BCDF-40AE-AB09-DE3E3A367314}"/>
              </a:ext>
            </a:extLst>
          </p:cNvPr>
          <p:cNvSpPr/>
          <p:nvPr/>
        </p:nvSpPr>
        <p:spPr>
          <a:xfrm>
            <a:off x="878950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ECAD16D-742A-4285-B974-E0DAE9A390C8}"/>
              </a:ext>
            </a:extLst>
          </p:cNvPr>
          <p:cNvSpPr txBox="1"/>
          <p:nvPr/>
        </p:nvSpPr>
        <p:spPr>
          <a:xfrm>
            <a:off x="2620635" y="257252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Framework 4.8</a:t>
            </a:r>
          </a:p>
        </p:txBody>
      </p:sp>
    </p:spTree>
    <p:extLst>
      <p:ext uri="{BB962C8B-B14F-4D97-AF65-F5344CB8AC3E}">
        <p14:creationId xmlns:p14="http://schemas.microsoft.com/office/powerpoint/2010/main" val="554143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147</Words>
  <Application>Microsoft Office PowerPoint</Application>
  <PresentationFormat>Grand écran</PresentationFormat>
  <Paragraphs>78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37</cp:revision>
  <dcterms:created xsi:type="dcterms:W3CDTF">2020-11-05T10:39:08Z</dcterms:created>
  <dcterms:modified xsi:type="dcterms:W3CDTF">2020-11-06T19:47:00Z</dcterms:modified>
</cp:coreProperties>
</file>