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1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533" r:id="rId33"/>
    <p:sldId id="257" r:id="rId34"/>
    <p:sldId id="365" r:id="rId35"/>
    <p:sldId id="260" r:id="rId36"/>
    <p:sldId id="520" r:id="rId37"/>
    <p:sldId id="521" r:id="rId38"/>
    <p:sldId id="522" r:id="rId39"/>
    <p:sldId id="328" r:id="rId40"/>
    <p:sldId id="419" r:id="rId41"/>
    <p:sldId id="264" r:id="rId42"/>
    <p:sldId id="330" r:id="rId43"/>
    <p:sldId id="418" r:id="rId44"/>
    <p:sldId id="342" r:id="rId45"/>
    <p:sldId id="523" r:id="rId46"/>
    <p:sldId id="524" r:id="rId47"/>
    <p:sldId id="344" r:id="rId48"/>
    <p:sldId id="421" r:id="rId49"/>
    <p:sldId id="259" r:id="rId50"/>
    <p:sldId id="323" r:id="rId51"/>
    <p:sldId id="336" r:id="rId52"/>
    <p:sldId id="536" r:id="rId53"/>
    <p:sldId id="537" r:id="rId54"/>
    <p:sldId id="534" r:id="rId55"/>
    <p:sldId id="329" r:id="rId56"/>
    <p:sldId id="339" r:id="rId57"/>
    <p:sldId id="340" r:id="rId58"/>
    <p:sldId id="338" r:id="rId59"/>
    <p:sldId id="529" r:id="rId60"/>
    <p:sldId id="341" r:id="rId61"/>
    <p:sldId id="327" r:id="rId62"/>
    <p:sldId id="345" r:id="rId63"/>
    <p:sldId id="343" r:id="rId64"/>
    <p:sldId id="422" r:id="rId65"/>
    <p:sldId id="423" r:id="rId66"/>
    <p:sldId id="346" r:id="rId67"/>
    <p:sldId id="355" r:id="rId68"/>
    <p:sldId id="416" r:id="rId69"/>
    <p:sldId id="352" r:id="rId70"/>
    <p:sldId id="417" r:id="rId71"/>
    <p:sldId id="357" r:id="rId72"/>
    <p:sldId id="358" r:id="rId73"/>
    <p:sldId id="356" r:id="rId74"/>
    <p:sldId id="415" r:id="rId75"/>
    <p:sldId id="353" r:id="rId76"/>
    <p:sldId id="354" r:id="rId77"/>
    <p:sldId id="359" r:id="rId78"/>
    <p:sldId id="425" r:id="rId79"/>
    <p:sldId id="424" r:id="rId80"/>
    <p:sldId id="426" r:id="rId81"/>
    <p:sldId id="462" r:id="rId82"/>
    <p:sldId id="427" r:id="rId83"/>
    <p:sldId id="414" r:id="rId84"/>
    <p:sldId id="410" r:id="rId85"/>
    <p:sldId id="492" r:id="rId86"/>
    <p:sldId id="493" r:id="rId87"/>
    <p:sldId id="494" r:id="rId88"/>
    <p:sldId id="411" r:id="rId89"/>
    <p:sldId id="381" r:id="rId90"/>
    <p:sldId id="360" r:id="rId91"/>
    <p:sldId id="361" r:id="rId92"/>
    <p:sldId id="362" r:id="rId93"/>
    <p:sldId id="364" r:id="rId94"/>
    <p:sldId id="372" r:id="rId95"/>
    <p:sldId id="366" r:id="rId96"/>
    <p:sldId id="363" r:id="rId97"/>
    <p:sldId id="413" r:id="rId98"/>
    <p:sldId id="368" r:id="rId99"/>
    <p:sldId id="371" r:id="rId100"/>
    <p:sldId id="369" r:id="rId101"/>
    <p:sldId id="447" r:id="rId102"/>
    <p:sldId id="370" r:id="rId103"/>
    <p:sldId id="429" r:id="rId104"/>
    <p:sldId id="412" r:id="rId105"/>
    <p:sldId id="384" r:id="rId106"/>
    <p:sldId id="351" r:id="rId107"/>
    <p:sldId id="347" r:id="rId108"/>
    <p:sldId id="532" r:id="rId109"/>
    <p:sldId id="405" r:id="rId110"/>
    <p:sldId id="350" r:id="rId111"/>
    <p:sldId id="531" r:id="rId112"/>
    <p:sldId id="431" r:id="rId113"/>
    <p:sldId id="525" r:id="rId114"/>
    <p:sldId id="526" r:id="rId115"/>
    <p:sldId id="530" r:id="rId116"/>
    <p:sldId id="387" r:id="rId117"/>
    <p:sldId id="428" r:id="rId118"/>
    <p:sldId id="430" r:id="rId119"/>
    <p:sldId id="508" r:id="rId120"/>
    <p:sldId id="507" r:id="rId121"/>
    <p:sldId id="380" r:id="rId122"/>
    <p:sldId id="377" r:id="rId123"/>
    <p:sldId id="375" r:id="rId124"/>
    <p:sldId id="376" r:id="rId125"/>
    <p:sldId id="379" r:id="rId126"/>
    <p:sldId id="374" r:id="rId127"/>
    <p:sldId id="432" r:id="rId128"/>
    <p:sldId id="382" r:id="rId129"/>
    <p:sldId id="433" r:id="rId130"/>
    <p:sldId id="434" r:id="rId131"/>
    <p:sldId id="510" r:id="rId132"/>
    <p:sldId id="511" r:id="rId133"/>
    <p:sldId id="383" r:id="rId134"/>
    <p:sldId id="388" r:id="rId135"/>
    <p:sldId id="389" r:id="rId136"/>
    <p:sldId id="391" r:id="rId137"/>
    <p:sldId id="392" r:id="rId138"/>
    <p:sldId id="393" r:id="rId139"/>
    <p:sldId id="398" r:id="rId140"/>
    <p:sldId id="394" r:id="rId141"/>
    <p:sldId id="435" r:id="rId142"/>
    <p:sldId id="436" r:id="rId143"/>
    <p:sldId id="437" r:id="rId144"/>
    <p:sldId id="438" r:id="rId145"/>
    <p:sldId id="439" r:id="rId146"/>
    <p:sldId id="449" r:id="rId147"/>
    <p:sldId id="448" r:id="rId148"/>
    <p:sldId id="450" r:id="rId149"/>
    <p:sldId id="451" r:id="rId150"/>
    <p:sldId id="452" r:id="rId151"/>
    <p:sldId id="441" r:id="rId152"/>
    <p:sldId id="464" r:id="rId153"/>
    <p:sldId id="465" r:id="rId154"/>
    <p:sldId id="458" r:id="rId155"/>
    <p:sldId id="459" r:id="rId156"/>
    <p:sldId id="461" r:id="rId157"/>
    <p:sldId id="463" r:id="rId158"/>
    <p:sldId id="471" r:id="rId159"/>
    <p:sldId id="460" r:id="rId160"/>
    <p:sldId id="467" r:id="rId161"/>
    <p:sldId id="466" r:id="rId162"/>
    <p:sldId id="468" r:id="rId163"/>
    <p:sldId id="472" r:id="rId164"/>
    <p:sldId id="469" r:id="rId165"/>
    <p:sldId id="470" r:id="rId166"/>
    <p:sldId id="454" r:id="rId167"/>
    <p:sldId id="455" r:id="rId168"/>
    <p:sldId id="395" r:id="rId169"/>
    <p:sldId id="476" r:id="rId170"/>
    <p:sldId id="481" r:id="rId171"/>
    <p:sldId id="473" r:id="rId172"/>
    <p:sldId id="474" r:id="rId173"/>
    <p:sldId id="475" r:id="rId174"/>
    <p:sldId id="477" r:id="rId175"/>
    <p:sldId id="478" r:id="rId176"/>
    <p:sldId id="499" r:id="rId177"/>
    <p:sldId id="396" r:id="rId178"/>
    <p:sldId id="479" r:id="rId179"/>
    <p:sldId id="480" r:id="rId180"/>
    <p:sldId id="483" r:id="rId181"/>
    <p:sldId id="491" r:id="rId182"/>
    <p:sldId id="484" r:id="rId183"/>
    <p:sldId id="487" r:id="rId184"/>
    <p:sldId id="486" r:id="rId185"/>
    <p:sldId id="397" r:id="rId186"/>
    <p:sldId id="485" r:id="rId187"/>
    <p:sldId id="488" r:id="rId188"/>
    <p:sldId id="490" r:id="rId189"/>
    <p:sldId id="497" r:id="rId190"/>
    <p:sldId id="495" r:id="rId191"/>
    <p:sldId id="498" r:id="rId192"/>
    <p:sldId id="457" r:id="rId193"/>
    <p:sldId id="518" r:id="rId194"/>
    <p:sldId id="456" r:id="rId195"/>
    <p:sldId id="512" r:id="rId196"/>
    <p:sldId id="514" r:id="rId197"/>
    <p:sldId id="516" r:id="rId198"/>
    <p:sldId id="515" r:id="rId199"/>
    <p:sldId id="519" r:id="rId2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37" autoAdjust="0"/>
    <p:restoredTop sz="94660"/>
  </p:normalViewPr>
  <p:slideViewPr>
    <p:cSldViewPr snapToGrid="0">
      <p:cViewPr>
        <p:scale>
          <a:sx n="102" d="100"/>
          <a:sy n="102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65B642D6-F88E-47B8-8C85-14A3C3A4C91E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nuget.org/users/account/LogOn?returnUrl=%2F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empower.com/benchmarks/" TargetMode="External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tg-lille/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175824" y="27511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28233" y="2730569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72" y="2065592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777825" y="2479522"/>
            <a:ext cx="228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Common </a:t>
            </a:r>
            <a:r>
              <a:rPr lang="fr-FR" sz="1400" dirty="0" err="1">
                <a:solidFill>
                  <a:srgbClr val="0070C0"/>
                </a:solidFill>
              </a:rPr>
              <a:t>Language</a:t>
            </a:r>
            <a:r>
              <a:rPr lang="fr-FR" sz="1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(</a:t>
            </a:r>
            <a:r>
              <a:rPr lang="fr-FR" sz="1400" dirty="0" err="1">
                <a:solidFill>
                  <a:srgbClr val="0070C0"/>
                </a:solidFill>
              </a:rPr>
              <a:t>virtual</a:t>
            </a:r>
            <a:r>
              <a:rPr lang="fr-FR" sz="1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1400" dirty="0">
                <a:solidFill>
                  <a:srgbClr val="00B050"/>
                </a:solidFill>
              </a:rPr>
              <a:t>Just In Time</a:t>
            </a:r>
          </a:p>
        </p:txBody>
      </p: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.\src\Leonardo\ </a:t>
            </a:r>
            <a:r>
              <a:rPr lang="fr-FR" sz="3600" dirty="0" err="1">
                <a:solidFill>
                  <a:schemeClr val="bg1"/>
                </a:solidFill>
              </a:rPr>
              <a:t>Leonardo.csproj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dotnet </a:t>
            </a:r>
            <a:r>
              <a:rPr lang="fr-FR" sz="3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43106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202020"/>
                </a:solidFill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FAB75-3FB5-4F31-934B-948C318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reload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46A8-7FE4-43C0-8596-EBD914C7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02D3F-5605-4F73-9F7A-DB6B5008FDF9}"/>
              </a:ext>
            </a:extLst>
          </p:cNvPr>
          <p:cNvSpPr/>
          <p:nvPr/>
        </p:nvSpPr>
        <p:spPr>
          <a:xfrm>
            <a:off x="838200" y="2844225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.\src\</a:t>
            </a:r>
            <a:r>
              <a:rPr lang="fr-FR" sz="3200" dirty="0" err="1">
                <a:solidFill>
                  <a:schemeClr val="bg1"/>
                </a:solidFill>
              </a:rPr>
              <a:t>Leonardo.Web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watch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86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.16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50437" y="2391660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180689" y="2786427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24" y="2140650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Leonardo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.\dotnet-</a:t>
            </a:r>
            <a:r>
              <a:rPr lang="fr-FR" sz="3200" dirty="0" err="1">
                <a:solidFill>
                  <a:schemeClr val="bg1"/>
                </a:solidFill>
              </a:rPr>
              <a:t>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Leonardo.Web.csproj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pack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.\src\Leonardo\bin\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\Guillaume.Chervet.Leonardo.1.0.0.nupkg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ConsumeFromNuget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"3.8"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dotnet-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28" y="1076444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500504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6A8C-1806-47FA-82F9-677843953B11}"/>
              </a:ext>
            </a:extLst>
          </p:cNvPr>
          <p:cNvSpPr/>
          <p:nvPr/>
        </p:nvSpPr>
        <p:spPr>
          <a:xfrm>
            <a:off x="6539997" y="0"/>
            <a:ext cx="565200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Linux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export PATH="$PATH:$HOME/.dotnet/tools/"</a:t>
            </a:r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6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1924978" y="3283095"/>
            <a:ext cx="8827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2"/>
              </a:rPr>
              <a:t>https://www.techempower.com/benchmarks/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(configure =&gt;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configure.</a:t>
            </a:r>
            <a:r>
              <a:rPr lang="fr-FR" altLang="fr-FR" sz="2000" dirty="0" err="1">
                <a:solidFill>
                  <a:srgbClr val="00855F"/>
                </a:solidFill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Leonardo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da-DK" sz="2400" dirty="0">
                <a:hlinkClick r:id="rId5"/>
              </a:rPr>
              <a:t>https://www.meetup.com/fr-FR/mtg-lille</a:t>
            </a:r>
            <a:endParaRPr lang="da-DK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05426"/>
              </p:ext>
            </p:extLst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39891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1719371"/>
            <a:ext cx="926827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ImplicitUsing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 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&amp;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6.0-alpine3.16</a:t>
            </a:r>
            <a:r>
              <a:rPr lang="fr-FR" sz="24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227E-93AA-4684-ABBF-A0E39E1A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277032"/>
            <a:ext cx="47688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disabled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ImplicitUsing</a:t>
            </a:r>
            <a:r>
              <a:rPr lang="fr-FR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enable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Nullable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18A45-B074-4170-AE1B-25B2F35189CB}"/>
              </a:ext>
            </a:extLst>
          </p:cNvPr>
          <p:cNvSpPr/>
          <p:nvPr/>
        </p:nvSpPr>
        <p:spPr>
          <a:xfrm>
            <a:off x="1025787" y="4038028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System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;</a:t>
            </a:r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</p:txBody>
      </p:sp>
      <p:sp>
        <p:nvSpPr>
          <p:cNvPr id="4" name="Est égal à 3">
            <a:extLst>
              <a:ext uri="{FF2B5EF4-FFF2-40B4-BE49-F238E27FC236}">
                <a16:creationId xmlns:a16="http://schemas.microsoft.com/office/drawing/2014/main" id="{5F3E6FCB-2277-4A15-945E-A5CA8E954D50}"/>
              </a:ext>
            </a:extLst>
          </p:cNvPr>
          <p:cNvSpPr/>
          <p:nvPr/>
        </p:nvSpPr>
        <p:spPr>
          <a:xfrm>
            <a:off x="4357115" y="3117691"/>
            <a:ext cx="639091" cy="521056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with</a:t>
            </a:r>
            <a:r>
              <a:rPr lang="fr-FR" dirty="0"/>
              <a:t> 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Fibonacci();</a:t>
            </a: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36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36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101FD"/>
                </a:solidFill>
                <a:latin typeface="SFMono-Regular"/>
              </a:rPr>
              <a:t>v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();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fibonacci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.Run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(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Mono-Regular"/>
              </a:rPr>
              <a:t>3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);</a:t>
            </a: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highlight>
                  <a:srgbClr val="FFFF00"/>
                </a:highlight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highlight>
                  <a:srgbClr val="FFFF00"/>
                </a:highlight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SFMono-Regular"/>
              </a:rPr>
              <a:t>{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highlight>
                  <a:srgbClr val="FFFF00"/>
                </a:highlight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highlight>
                  <a:srgbClr val="FFFF00"/>
                </a:highlight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Static </a:t>
            </a:r>
            <a:r>
              <a:rPr lang="fr-FR" dirty="0" err="1"/>
              <a:t>method</a:t>
            </a:r>
            <a:r>
              <a:rPr lang="fr-FR" dirty="0"/>
              <a:t> and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87524" y="1564206"/>
            <a:ext cx="105155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var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result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= 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new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Leonardo.</a:t>
            </a:r>
            <a:r>
              <a:rPr lang="fr-FR" sz="2800" b="0" i="0" dirty="0" err="1">
                <a:solidFill>
                  <a:srgbClr val="007D9A"/>
                </a:solidFill>
                <a:effectLst/>
                <a:latin typeface="SFMono-Regular"/>
              </a:rPr>
              <a:t>Fibonacci.Run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(3);</a:t>
            </a:r>
            <a:endParaRPr lang="fr-FR" sz="2800" dirty="0">
              <a:solidFill>
                <a:srgbClr val="007D9A"/>
              </a:solidFill>
              <a:latin typeface="SFMono-Regular"/>
            </a:endParaRPr>
          </a:p>
          <a:p>
            <a:endParaRPr lang="fr-FR" sz="28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007D9A"/>
                </a:solidFill>
                <a:latin typeface="SFMono-Regular"/>
              </a:rPr>
              <a:t>Leonardo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Mono-Regular"/>
              </a:rPr>
              <a:t>{</a:t>
            </a:r>
          </a:p>
          <a:p>
            <a:pPr lvl="1"/>
            <a:r>
              <a:rPr lang="fr-FR" sz="2800" dirty="0" err="1">
                <a:solidFill>
                  <a:srgbClr val="0101FD"/>
                </a:solidFill>
                <a:latin typeface="SFMono-Regular"/>
              </a:rPr>
              <a:t>s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tatic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Fibonacci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2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Public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satic</a:t>
            </a:r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Run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2"/>
            <a:r>
              <a:rPr lang="fr-FR" sz="28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2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r>
              <a:rPr lang="fr-FR" sz="2800" dirty="0">
                <a:solidFill>
                  <a:srgbClr val="0101FD"/>
                </a:solidFill>
                <a:latin typeface="SFMono-Regular"/>
              </a:rPr>
              <a:t> 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5BC7A819-A717-78A4-010F-007A26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08" y="461702"/>
            <a:ext cx="3143839" cy="31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45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870229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</a:t>
            </a:r>
            <a:r>
              <a:rPr lang="fr-FR" dirty="0" err="1">
                <a:highlight>
                  <a:srgbClr val="FFFF00"/>
                </a:highlight>
              </a:rPr>
              <a:t>old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way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8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endParaRPr lang="fr-FR" dirty="0"/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Leonardo.csproj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.\src\Leonardo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</a:t>
            </a:r>
            <a:r>
              <a:rPr lang="fr-FR" sz="4400" dirty="0"/>
              <a:t>Leonardo</a:t>
            </a:r>
            <a:r>
              <a:rPr lang="fr-FR" dirty="0"/>
              <a:t>\</a:t>
            </a:r>
            <a:r>
              <a:rPr lang="fr-FR" altLang="fr-FR" dirty="0" err="1"/>
              <a:t>Fibonacci</a:t>
            </a:r>
            <a:r>
              <a:rPr lang="fr-FR" dirty="0" err="1"/>
              <a:t>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604909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.\src\Leonardo\</a:t>
            </a:r>
            <a:r>
              <a:rPr lang="fr-FR" sz="3200" dirty="0" err="1">
                <a:solidFill>
                  <a:schemeClr val="bg1"/>
                </a:solidFill>
              </a:rPr>
              <a:t>Leonardo.csproj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800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="..\..\src\Leonardo\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Leonardo.csproj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.\src\Leonardo\</a:t>
            </a:r>
            <a:r>
              <a:rPr lang="fr-FR" sz="2800" dirty="0" err="1">
                <a:solidFill>
                  <a:schemeClr val="bg1"/>
                </a:solidFill>
              </a:rPr>
              <a:t>Leonardo.csproj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new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.\src\Leonardo\</a:t>
            </a:r>
            <a:r>
              <a:rPr lang="fr-FR" sz="3600" dirty="0" err="1">
                <a:solidFill>
                  <a:schemeClr val="bg1"/>
                </a:solidFill>
              </a:rPr>
              <a:t>Fibonacci.cs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use your new Leonardo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Leonardo.Tests.csproj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Leonardo.Tests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Leonardo.Fibonacci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13994</TotalTime>
  <Words>10941</Words>
  <Application>Microsoft Office PowerPoint</Application>
  <PresentationFormat>Grand écran</PresentationFormat>
  <Paragraphs>1013</Paragraphs>
  <Slides>199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199</vt:i4>
      </vt:variant>
    </vt:vector>
  </HeadingPairs>
  <TitlesOfParts>
    <vt:vector size="209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6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Hello world old way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Class with Fibonacci</vt:lpstr>
      <vt:lpstr>Namespace</vt:lpstr>
      <vt:lpstr>Static method and class</vt:lpstr>
      <vt:lpstr>Arguments</vt:lpstr>
      <vt:lpstr>Arguments old way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Leonardo.csproj</vt:lpstr>
      <vt:lpstr>.\src\Leonardo\Fibonacci.cs</vt:lpstr>
      <vt:lpstr>Add reference between projects</vt:lpstr>
      <vt:lpstr>Exercise =&gt; use command line</vt:lpstr>
      <vt:lpstr>Unit test</vt:lpstr>
      <vt:lpstr>.\tests\Leonardo.Tests.csproj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Automatic reload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Fibonacci.cs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1220</cp:revision>
  <dcterms:created xsi:type="dcterms:W3CDTF">2020-07-17T06:50:02Z</dcterms:created>
  <dcterms:modified xsi:type="dcterms:W3CDTF">2022-09-12T20:26:26Z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2022-09-12T18:11:58Z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658ef66b-54b3-4fbc-a0aa-cce80dbc0541</vt:lpwstr>
  </property>
  <property fmtid="{D5CDD505-2E9C-101B-9397-08002B2CF9AE}" pid="8" name="MSIP_Label_bbfbbd0f-0666-461a-9212-afe773a25324_ContentBits">
    <vt:lpwstr>3</vt:lpwstr>
  </property>
</Properties>
</file>