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56" r:id="rId3"/>
    <p:sldId id="442" r:id="rId4"/>
    <p:sldId id="446" r:id="rId5"/>
    <p:sldId id="506" r:id="rId6"/>
    <p:sldId id="443" r:id="rId7"/>
    <p:sldId id="274" r:id="rId8"/>
    <p:sldId id="508" r:id="rId9"/>
    <p:sldId id="507" r:id="rId10"/>
    <p:sldId id="39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4D6"/>
    <a:srgbClr val="0093A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01/11/2020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learn/xamarin/hello-world-tutorial/install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Xamarin.Forms/wiki/Platform-Support" TargetMode="External"/><Relationship Id="rId2" Type="http://schemas.openxmlformats.org/officeDocument/2006/relationships/hyperlink" Target="https://microsoft.github.io/microsoft-ui-xaml/abou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uno/how-it-works/" TargetMode="External"/><Relationship Id="rId3" Type="http://schemas.openxmlformats.org/officeDocument/2006/relationships/hyperlink" Target="https://docs.microsoft.com/fr-fr/dotnet/desktop/wpf/overview/?view=netdesktop-5.0" TargetMode="External"/><Relationship Id="rId7" Type="http://schemas.openxmlformats.org/officeDocument/2006/relationships/hyperlink" Target="https://github.com/xamarin/Xamarin.Forms/wiki/Platform-Support" TargetMode="External"/><Relationship Id="rId2" Type="http://schemas.openxmlformats.org/officeDocument/2006/relationships/hyperlink" Target="https://docs.microsoft.com/en-us/dotnet/desktop/winforms/?view=netframeworkdesktop-4.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xamarin/get-started/what-is-xamarin" TargetMode="External"/><Relationship Id="rId5" Type="http://schemas.openxmlformats.org/officeDocument/2006/relationships/hyperlink" Target="https://microsoft.github.io/microsoft-ui-xaml/about.html" TargetMode="External"/><Relationship Id="rId10" Type="http://schemas.openxmlformats.org/officeDocument/2006/relationships/hyperlink" Target="https://dotnet.microsoft.com/apps/aspnet/web-apps/blazor" TargetMode="External"/><Relationship Id="rId4" Type="http://schemas.openxmlformats.org/officeDocument/2006/relationships/hyperlink" Target="https://docs.microsoft.com/fr-fr/windows/uwp/get-started/" TargetMode="External"/><Relationship Id="rId9" Type="http://schemas.openxmlformats.org/officeDocument/2006/relationships/hyperlink" Target="http://avaloniaui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r>
              <a:rPr lang="fr-FR" dirty="0"/>
              <a:t>Install Xamarin: </a:t>
            </a:r>
            <a:r>
              <a:rPr lang="fr-FR" dirty="0">
                <a:hlinkClick r:id="rId3"/>
              </a:rPr>
              <a:t>https://dotnet.microsoft.com/learn/xamarin/hello-world-tutorial/install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59A0E-04CB-4AE0-9602-AB515D06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46B25-7E1D-4DD3-9EA7-7FC6F6C5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Winform</a:t>
            </a:r>
            <a:r>
              <a:rPr lang="fr-FR" dirty="0"/>
              <a:t> : Windows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WPF : Use XAML, Windows </a:t>
            </a:r>
            <a:r>
              <a:rPr lang="fr-FR" dirty="0" err="1"/>
              <a:t>Only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https://microsoft.github.io/microsoft-ui-xaml/about.html</a:t>
            </a:r>
            <a:endParaRPr lang="fr-FR" dirty="0"/>
          </a:p>
          <a:p>
            <a:r>
              <a:rPr lang="fr-FR" dirty="0">
                <a:hlinkClick r:id="rId3"/>
              </a:rPr>
              <a:t>https://github.com/xamarin/Xamarin.Forms/wiki/Platform-Support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124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69DE3-5486-4E07-BC32-A6938241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802F9CB-0887-4CB8-9581-DA95F951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993166"/>
              </p:ext>
            </p:extLst>
          </p:nvPr>
        </p:nvGraphicFramePr>
        <p:xfrm>
          <a:off x="1" y="0"/>
          <a:ext cx="12191999" cy="7137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69">
                  <a:extLst>
                    <a:ext uri="{9D8B030D-6E8A-4147-A177-3AD203B41FA5}">
                      <a16:colId xmlns:a16="http://schemas.microsoft.com/office/drawing/2014/main" val="3177064397"/>
                    </a:ext>
                  </a:extLst>
                </a:gridCol>
                <a:gridCol w="3423139">
                  <a:extLst>
                    <a:ext uri="{9D8B030D-6E8A-4147-A177-3AD203B41FA5}">
                      <a16:colId xmlns:a16="http://schemas.microsoft.com/office/drawing/2014/main" val="2717420907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2270073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235840572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710192858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val="2958976262"/>
                    </a:ext>
                  </a:extLst>
                </a:gridCol>
                <a:gridCol w="1137138">
                  <a:extLst>
                    <a:ext uri="{9D8B030D-6E8A-4147-A177-3AD203B41FA5}">
                      <a16:colId xmlns:a16="http://schemas.microsoft.com/office/drawing/2014/main" val="257157090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278614822"/>
                    </a:ext>
                  </a:extLst>
                </a:gridCol>
              </a:tblGrid>
              <a:tr h="595098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IPhone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Web </a:t>
                      </a:r>
                      <a:r>
                        <a:rPr lang="fr-FR" dirty="0" err="1"/>
                        <a:t>Assembly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70892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MFC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C++ </a:t>
                      </a:r>
                      <a:r>
                        <a:rPr lang="fr-FR" dirty="0" err="1"/>
                        <a:t>Only</a:t>
                      </a:r>
                      <a:r>
                        <a:rPr lang="fr-FR" dirty="0"/>
                        <a:t>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2778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2"/>
                        </a:rPr>
                        <a:t>WinForm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.NET Core,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86799"/>
                  </a:ext>
                </a:extLst>
              </a:tr>
              <a:tr h="800953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3"/>
                        </a:rPr>
                        <a:t>WPF</a:t>
                      </a:r>
                      <a:r>
                        <a:rPr lang="fr-FR" b="1" dirty="0"/>
                        <a:t> </a:t>
                      </a:r>
                    </a:p>
                    <a:p>
                      <a:pPr algn="l"/>
                      <a:r>
                        <a:rPr lang="fr-FR" sz="1000" b="1" dirty="0"/>
                        <a:t>Windows Présentation </a:t>
                      </a:r>
                      <a:r>
                        <a:rPr lang="fr-FR" sz="1000" b="1" dirty="0" err="1"/>
                        <a:t>Foundation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XAML, .NET Core, WinUI3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4793"/>
                  </a:ext>
                </a:extLst>
              </a:tr>
              <a:tr h="610291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4"/>
                        </a:rPr>
                        <a:t>UWP</a:t>
                      </a:r>
                      <a:endParaRPr lang="fr-FR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dirty="0"/>
                        <a:t>Universal Windows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XAML, .NET Core, </a:t>
                      </a:r>
                      <a:r>
                        <a:rPr lang="fr-FR" dirty="0">
                          <a:hlinkClick r:id="rId5"/>
                        </a:rPr>
                        <a:t>WinUI3</a:t>
                      </a:r>
                      <a:r>
                        <a:rPr lang="fr-FR" dirty="0"/>
                        <a:t>, Windows 10 Design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Windows 10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61208"/>
                  </a:ext>
                </a:extLst>
              </a:tr>
              <a:tr h="340056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6"/>
                        </a:rPr>
                        <a:t>XAMARIN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Use native </a:t>
                      </a:r>
                      <a:r>
                        <a:rPr lang="fr-FR"/>
                        <a:t>UI code </a:t>
                      </a:r>
                      <a:r>
                        <a:rPr lang="fr-FR" dirty="0"/>
                        <a:t>and </a:t>
                      </a:r>
                      <a:r>
                        <a:rPr lang="fr-FR" dirty="0" err="1"/>
                        <a:t>share</a:t>
                      </a:r>
                      <a:r>
                        <a:rPr lang="fr-FR" dirty="0"/>
                        <a:t> C#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0838277"/>
                  </a:ext>
                </a:extLst>
              </a:tr>
              <a:tr h="850140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7"/>
                        </a:rPr>
                        <a:t>XAMARIN FORM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dirty="0"/>
                        <a:t>XAML, Mono, .NET Core,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Xamarin Native</a:t>
                      </a:r>
                      <a:r>
                        <a:rPr lang="fr-FR" dirty="0"/>
                        <a:t>, </a:t>
                      </a:r>
                      <a:r>
                        <a:rPr lang="fr-FR" dirty="0">
                          <a:hlinkClick r:id="rId7"/>
                        </a:rPr>
                        <a:t>Xamarin </a:t>
                      </a:r>
                      <a:r>
                        <a:rPr lang="fr-FR" dirty="0" err="1">
                          <a:hlinkClick r:id="rId7"/>
                        </a:rPr>
                        <a:t>Form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 </a:t>
                      </a:r>
                      <a:br>
                        <a:rPr lang="fr-FR" dirty="0"/>
                      </a:br>
                      <a:r>
                        <a:rPr lang="fr-FR" dirty="0"/>
                        <a:t>via UWP </a:t>
                      </a:r>
                      <a:br>
                        <a:rPr lang="fr-FR" dirty="0"/>
                      </a:br>
                      <a:r>
                        <a:rPr lang="fr-FR" dirty="0"/>
                        <a:t>ou WPF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926119"/>
                  </a:ext>
                </a:extLst>
              </a:tr>
              <a:tr h="595098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8"/>
                        </a:rPr>
                        <a:t>UNO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Bring</a:t>
                      </a:r>
                      <a:r>
                        <a:rPr lang="fr-FR" dirty="0"/>
                        <a:t> UWP to all environnement, use 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Xamarin Native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676745"/>
                  </a:ext>
                </a:extLst>
              </a:tr>
              <a:tr h="575889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9"/>
                        </a:rPr>
                        <a:t>AvaloniaUI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XAML, Mono, 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Early</a:t>
                      </a:r>
                      <a:r>
                        <a:rPr lang="fr-FR" dirty="0"/>
                        <a:t> alpha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100643"/>
                  </a:ext>
                </a:extLst>
              </a:tr>
              <a:tr h="595098">
                <a:tc>
                  <a:txBody>
                    <a:bodyPr/>
                    <a:lstStyle/>
                    <a:p>
                      <a:pPr algn="l"/>
                      <a:r>
                        <a:rPr lang="fr-FR" b="1" dirty="0">
                          <a:hlinkClick r:id="rId10"/>
                        </a:rPr>
                        <a:t>Blazor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Early</a:t>
                      </a:r>
                      <a:r>
                        <a:rPr lang="fr-FR" dirty="0"/>
                        <a:t> 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Early</a:t>
                      </a:r>
                      <a:r>
                        <a:rPr lang="fr-FR" dirty="0"/>
                        <a:t> 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315747"/>
                  </a:ext>
                </a:extLst>
              </a:tr>
              <a:tr h="850140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.NET MAUI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 err="1"/>
                        <a:t>Should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unify</a:t>
                      </a:r>
                      <a:r>
                        <a:rPr lang="fr-FR" dirty="0"/>
                        <a:t> Xamarin </a:t>
                      </a:r>
                      <a:r>
                        <a:rPr lang="fr-FR" dirty="0" err="1"/>
                        <a:t>Form</a:t>
                      </a:r>
                      <a:r>
                        <a:rPr lang="fr-FR" dirty="0"/>
                        <a:t> and .NET Core</a:t>
                      </a:r>
                    </a:p>
                    <a:p>
                      <a:pPr algn="l"/>
                      <a:r>
                        <a:rPr lang="fr-FR" dirty="0"/>
                        <a:t>Work in </a:t>
                      </a:r>
                      <a:r>
                        <a:rPr lang="fr-FR" dirty="0" err="1"/>
                        <a:t>progress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79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77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10485</TotalTime>
  <Words>370</Words>
  <Application>Microsoft Office PowerPoint</Application>
  <PresentationFormat>Grand écran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Thème Office</vt:lpstr>
      <vt:lpstr>Discovery .NET 5 and its ecosystem</vt:lpstr>
      <vt:lpstr>Présentation PowerPoint</vt:lpstr>
      <vt:lpstr>This document</vt:lpstr>
      <vt:lpstr>PreRequired</vt:lpstr>
      <vt:lpstr>Tools to download</vt:lpstr>
      <vt:lpstr>Introduction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969</cp:revision>
  <dcterms:created xsi:type="dcterms:W3CDTF">2020-07-17T06:50:02Z</dcterms:created>
  <dcterms:modified xsi:type="dcterms:W3CDTF">2020-11-01T15:31:10Z</dcterms:modified>
</cp:coreProperties>
</file>