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E0A9-408A-C8BC-D365-ED2D78C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D4847-A28E-74B0-B3C0-0894B21751D1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94410-F1E0-FD71-A5B9-C43B387BD06E}"/>
              </a:ext>
            </a:extLst>
          </p:cNvPr>
          <p:cNvSpPr/>
          <p:nvPr/>
        </p:nvSpPr>
        <p:spPr>
          <a:xfrm>
            <a:off x="2456073" y="626663"/>
            <a:ext cx="9546629" cy="5745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1826B3-9E91-ACC1-5095-0BE05AC6C41D}"/>
              </a:ext>
            </a:extLst>
          </p:cNvPr>
          <p:cNvSpPr txBox="1"/>
          <p:nvPr/>
        </p:nvSpPr>
        <p:spPr>
          <a:xfrm>
            <a:off x="8272642" y="669917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07E34-189B-BB01-7CEE-293F3D8D2710}"/>
              </a:ext>
            </a:extLst>
          </p:cNvPr>
          <p:cNvSpPr/>
          <p:nvPr/>
        </p:nvSpPr>
        <p:spPr>
          <a:xfrm>
            <a:off x="325536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76673F-74B0-4C62-7383-0CF59AA4257A}"/>
              </a:ext>
            </a:extLst>
          </p:cNvPr>
          <p:cNvCxnSpPr>
            <a:cxnSpLocks/>
          </p:cNvCxnSpPr>
          <p:nvPr/>
        </p:nvCxnSpPr>
        <p:spPr>
          <a:xfrm>
            <a:off x="1216676" y="2622857"/>
            <a:ext cx="1448749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4D40D43-3F41-A49E-EF3E-E0858B88B7F0}"/>
              </a:ext>
            </a:extLst>
          </p:cNvPr>
          <p:cNvSpPr txBox="1"/>
          <p:nvPr/>
        </p:nvSpPr>
        <p:spPr>
          <a:xfrm>
            <a:off x="1074487" y="3496050"/>
            <a:ext cx="132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HTTP EventSource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7044-491F-C433-266D-9ADC28F6317F}"/>
              </a:ext>
            </a:extLst>
          </p:cNvPr>
          <p:cNvSpPr txBox="1"/>
          <p:nvPr/>
        </p:nvSpPr>
        <p:spPr>
          <a:xfrm>
            <a:off x="0" y="4146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54060-7EB3-EB57-5EB6-883CA1D0DED4}"/>
              </a:ext>
            </a:extLst>
          </p:cNvPr>
          <p:cNvSpPr/>
          <p:nvPr/>
        </p:nvSpPr>
        <p:spPr>
          <a:xfrm>
            <a:off x="7031780" y="240286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Slimfaas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904B0-222B-60CE-ADBC-111D0AFC6771}"/>
              </a:ext>
            </a:extLst>
          </p:cNvPr>
          <p:cNvSpPr/>
          <p:nvPr/>
        </p:nvSpPr>
        <p:spPr>
          <a:xfrm>
            <a:off x="9375962" y="1319160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3E377BF5-604A-6C92-3987-312CC0AE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1911964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7A8BA-73DA-F19B-E705-D68813B52FD4}"/>
              </a:ext>
            </a:extLst>
          </p:cNvPr>
          <p:cNvSpPr/>
          <p:nvPr/>
        </p:nvSpPr>
        <p:spPr>
          <a:xfrm>
            <a:off x="9584102" y="1931401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176568-981F-B6DE-94E0-1B68C4D38319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V="1">
            <a:off x="4946395" y="1638181"/>
            <a:ext cx="2506655" cy="7448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B2CA26D-2B15-E389-6E8E-08C0665648E4}"/>
              </a:ext>
            </a:extLst>
          </p:cNvPr>
          <p:cNvCxnSpPr>
            <a:cxnSpLocks/>
            <a:stCxn id="21" idx="1"/>
            <a:endCxn id="38" idx="2"/>
          </p:cNvCxnSpPr>
          <p:nvPr/>
        </p:nvCxnSpPr>
        <p:spPr>
          <a:xfrm flipH="1" flipV="1">
            <a:off x="7453050" y="1638181"/>
            <a:ext cx="1906479" cy="9743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E6D7C8F-FCCD-CB39-9054-10F8F9DC1F10}"/>
              </a:ext>
            </a:extLst>
          </p:cNvPr>
          <p:cNvSpPr txBox="1"/>
          <p:nvPr/>
        </p:nvSpPr>
        <p:spPr>
          <a:xfrm>
            <a:off x="3099907" y="1038016"/>
            <a:ext cx="327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2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/async-function/ia-worker/transcribe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id</a:t>
            </a:r>
          </a:p>
          <a:p>
            <a:endParaRPr lang="fr-FR" sz="12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989B38-C5B2-8B6F-AE5F-905514BBCABF}"/>
              </a:ext>
            </a:extLst>
          </p:cNvPr>
          <p:cNvCxnSpPr>
            <a:cxnSpLocks/>
          </p:cNvCxnSpPr>
          <p:nvPr/>
        </p:nvCxnSpPr>
        <p:spPr>
          <a:xfrm flipH="1">
            <a:off x="1201434" y="2958323"/>
            <a:ext cx="1463990" cy="350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808C64E-F3AF-F9E2-52D7-8D6C21621B0C}"/>
              </a:ext>
            </a:extLst>
          </p:cNvPr>
          <p:cNvSpPr txBox="1"/>
          <p:nvPr/>
        </p:nvSpPr>
        <p:spPr>
          <a:xfrm>
            <a:off x="60900" y="626663"/>
            <a:ext cx="2350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1 </a:t>
            </a:r>
            <a:br>
              <a:rPr lang="fr-FR" sz="1200" dirty="0"/>
            </a:br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function/api/audio :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Bytes du son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Index du chunk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ClientID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39D03-83F4-9D24-E19B-5C9E3E6819F9}"/>
              </a:ext>
            </a:extLst>
          </p:cNvPr>
          <p:cNvSpPr/>
          <p:nvPr/>
        </p:nvSpPr>
        <p:spPr>
          <a:xfrm>
            <a:off x="9359529" y="224501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22" name="Picture 2" descr="Nvidia Logo - PNG y Vector">
            <a:extLst>
              <a:ext uri="{FF2B5EF4-FFF2-40B4-BE49-F238E27FC236}">
                <a16:creationId xmlns:a16="http://schemas.microsoft.com/office/drawing/2014/main" id="{8C748C88-41EA-DC60-8971-FFD81AED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63" y="283782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F5554-9F35-7FEF-4A07-0222CE37F7EB}"/>
              </a:ext>
            </a:extLst>
          </p:cNvPr>
          <p:cNvSpPr/>
          <p:nvPr/>
        </p:nvSpPr>
        <p:spPr>
          <a:xfrm>
            <a:off x="9567669" y="285726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A5939-9EF6-6F96-E117-D931F2606BB1}"/>
              </a:ext>
            </a:extLst>
          </p:cNvPr>
          <p:cNvSpPr/>
          <p:nvPr/>
        </p:nvSpPr>
        <p:spPr>
          <a:xfrm>
            <a:off x="9375962" y="313796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26" name="Picture 2" descr="Nvidia Logo - PNG y Vector">
            <a:extLst>
              <a:ext uri="{FF2B5EF4-FFF2-40B4-BE49-F238E27FC236}">
                <a16:creationId xmlns:a16="http://schemas.microsoft.com/office/drawing/2014/main" id="{DC11220F-8407-7230-BA2F-6CD3739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373077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7722C7-24E6-8DB8-D998-6962AE772C87}"/>
              </a:ext>
            </a:extLst>
          </p:cNvPr>
          <p:cNvSpPr/>
          <p:nvPr/>
        </p:nvSpPr>
        <p:spPr>
          <a:xfrm>
            <a:off x="9584102" y="375021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DDDD8-CAD6-C306-BFC5-BC6E9824CA8F}"/>
              </a:ext>
            </a:extLst>
          </p:cNvPr>
          <p:cNvSpPr/>
          <p:nvPr/>
        </p:nvSpPr>
        <p:spPr>
          <a:xfrm>
            <a:off x="6972929" y="1172916"/>
            <a:ext cx="960241" cy="4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C81B008-F75F-AA69-B316-0C10A4FD05E7}"/>
              </a:ext>
            </a:extLst>
          </p:cNvPr>
          <p:cNvCxnSpPr>
            <a:cxnSpLocks/>
          </p:cNvCxnSpPr>
          <p:nvPr/>
        </p:nvCxnSpPr>
        <p:spPr>
          <a:xfrm>
            <a:off x="5461866" y="2612572"/>
            <a:ext cx="15699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87FA5AD6-9A90-235F-C88B-75110C41E4D1}"/>
              </a:ext>
            </a:extLst>
          </p:cNvPr>
          <p:cNvSpPr txBox="1"/>
          <p:nvPr/>
        </p:nvSpPr>
        <p:spPr>
          <a:xfrm>
            <a:off x="6972929" y="3548155"/>
            <a:ext cx="4483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3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/publish-event/ia-worker/transcript/transcript-callback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Transcription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Index du chunk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clientID</a:t>
            </a:r>
          </a:p>
          <a:p>
            <a:endParaRPr lang="fr-FR" sz="12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D35670-060B-AA8D-E2E6-36A123A058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62722" y="2599455"/>
            <a:ext cx="1296807" cy="1311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>
            <a:extLst>
              <a:ext uri="{FF2B5EF4-FFF2-40B4-BE49-F238E27FC236}">
                <a16:creationId xmlns:a16="http://schemas.microsoft.com/office/drawing/2014/main" id="{49A0741B-B6C6-E44C-AEDA-34C6D053D22A}"/>
              </a:ext>
            </a:extLst>
          </p:cNvPr>
          <p:cNvCxnSpPr>
            <a:cxnSpLocks/>
          </p:cNvCxnSpPr>
          <p:nvPr/>
        </p:nvCxnSpPr>
        <p:spPr>
          <a:xfrm flipH="1">
            <a:off x="8095588" y="2790706"/>
            <a:ext cx="1231075" cy="16762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62E2985C-BEE6-4B84-6ECE-5ED8AC4FE2D8}"/>
              </a:ext>
            </a:extLst>
          </p:cNvPr>
          <p:cNvSpPr/>
          <p:nvPr/>
        </p:nvSpPr>
        <p:spPr>
          <a:xfrm>
            <a:off x="4430924" y="3372287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C2030735-1038-81AE-BB46-A711E8C959E1}"/>
              </a:ext>
            </a:extLst>
          </p:cNvPr>
          <p:cNvCxnSpPr>
            <a:cxnSpLocks/>
            <a:endCxn id="1034" idx="3"/>
          </p:cNvCxnSpPr>
          <p:nvPr/>
        </p:nvCxnSpPr>
        <p:spPr>
          <a:xfrm flipH="1">
            <a:off x="5461866" y="2975859"/>
            <a:ext cx="1569914" cy="763981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A0890B56-B0CE-4704-87A3-FABBC42E6283}"/>
              </a:ext>
            </a:extLst>
          </p:cNvPr>
          <p:cNvCxnSpPr>
            <a:cxnSpLocks/>
          </p:cNvCxnSpPr>
          <p:nvPr/>
        </p:nvCxnSpPr>
        <p:spPr>
          <a:xfrm flipH="1">
            <a:off x="5461865" y="2958326"/>
            <a:ext cx="156991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4226D0E-C328-264D-3B5D-98F2FFDF7B60}"/>
              </a:ext>
            </a:extLst>
          </p:cNvPr>
          <p:cNvSpPr txBox="1"/>
          <p:nvPr/>
        </p:nvSpPr>
        <p:spPr>
          <a:xfrm>
            <a:off x="3256769" y="3209405"/>
            <a:ext cx="112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C2277A-158F-5E95-0358-8A179A0F6758}"/>
              </a:ext>
            </a:extLst>
          </p:cNvPr>
          <p:cNvSpPr/>
          <p:nvPr/>
        </p:nvSpPr>
        <p:spPr>
          <a:xfrm>
            <a:off x="2665425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Slimfaas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A1F31B-16A1-EE14-3F3B-7C5902D157EA}"/>
              </a:ext>
            </a:extLst>
          </p:cNvPr>
          <p:cNvCxnSpPr>
            <a:cxnSpLocks/>
          </p:cNvCxnSpPr>
          <p:nvPr/>
        </p:nvCxnSpPr>
        <p:spPr>
          <a:xfrm>
            <a:off x="3677225" y="2606013"/>
            <a:ext cx="753699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C204BF2-02FF-1141-A6C3-A8A55E02F882}"/>
              </a:ext>
            </a:extLst>
          </p:cNvPr>
          <p:cNvCxnSpPr>
            <a:cxnSpLocks/>
          </p:cNvCxnSpPr>
          <p:nvPr/>
        </p:nvCxnSpPr>
        <p:spPr>
          <a:xfrm flipH="1">
            <a:off x="3677225" y="2966718"/>
            <a:ext cx="751137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179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Guillaume Chervet</cp:lastModifiedBy>
  <cp:revision>33</cp:revision>
  <dcterms:created xsi:type="dcterms:W3CDTF">2024-10-11T09:03:20Z</dcterms:created>
  <dcterms:modified xsi:type="dcterms:W3CDTF">2024-11-01T14:17:24Z</dcterms:modified>
</cp:coreProperties>
</file>