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23" r:id="rId4"/>
  </p:sldMasterIdLst>
  <p:notesMasterIdLst>
    <p:notesMasterId r:id="rId13"/>
  </p:notesMasterIdLst>
  <p:handoutMasterIdLst>
    <p:handoutMasterId r:id="rId14"/>
  </p:handoutMasterIdLst>
  <p:sldIdLst>
    <p:sldId id="2134805771" r:id="rId5"/>
    <p:sldId id="2134805808" r:id="rId6"/>
    <p:sldId id="2134805802" r:id="rId7"/>
    <p:sldId id="2134805807" r:id="rId8"/>
    <p:sldId id="2134805809" r:id="rId9"/>
    <p:sldId id="2134805810" r:id="rId10"/>
    <p:sldId id="2134805811" r:id="rId11"/>
    <p:sldId id="2134805778" r:id="rId1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Soum" initials="PS" lastIdx="1" clrIdx="0">
    <p:extLst>
      <p:ext uri="{19B8F6BF-5375-455C-9EA6-DF929625EA0E}">
        <p15:presenceInfo xmlns:p15="http://schemas.microsoft.com/office/powerpoint/2012/main" userId="Pierre So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4A4"/>
    <a:srgbClr val="559EAF"/>
    <a:srgbClr val="F45B06"/>
    <a:srgbClr val="FF6600"/>
    <a:srgbClr val="008265"/>
    <a:srgbClr val="3C3D3C"/>
    <a:srgbClr val="3D3C3D"/>
    <a:srgbClr val="FFFFFF"/>
    <a:srgbClr val="8ABCC8"/>
    <a:srgbClr val="5B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29FB2-5844-44EC-AA64-F7C203D5F327}" type="doc">
      <dgm:prSet loTypeId="urn:microsoft.com/office/officeart/2005/8/layout/hProcess9" loCatId="process" qsTypeId="urn:microsoft.com/office/officeart/2005/8/quickstyle/simple2" qsCatId="simple" csTypeId="urn:microsoft.com/office/officeart/2005/8/colors/accent1_4" csCatId="accent1" phldr="1"/>
      <dgm:spPr/>
    </dgm:pt>
    <dgm:pt modelId="{9F7784F2-30A5-49BF-B62B-085C2ABA3D90}">
      <dgm:prSet phldrT="[Texte]"/>
      <dgm:spPr/>
      <dgm:t>
        <a:bodyPr/>
        <a:lstStyle/>
        <a:p>
          <a:r>
            <a:rPr lang="fr-FR" dirty="0" err="1"/>
            <a:t>Preparation</a:t>
          </a:r>
          <a:r>
            <a:rPr lang="fr-FR" dirty="0"/>
            <a:t> Phase</a:t>
          </a:r>
        </a:p>
      </dgm:t>
    </dgm:pt>
    <dgm:pt modelId="{1EB6B1BA-01CE-433C-9FE9-DEF3E2853362}" type="parTrans" cxnId="{873A1E09-37BF-486F-B007-EC6F1A6A34CC}">
      <dgm:prSet/>
      <dgm:spPr/>
      <dgm:t>
        <a:bodyPr/>
        <a:lstStyle/>
        <a:p>
          <a:endParaRPr lang="fr-FR"/>
        </a:p>
      </dgm:t>
    </dgm:pt>
    <dgm:pt modelId="{8011DC9A-B773-4637-873A-922DD7A752C5}" type="sibTrans" cxnId="{873A1E09-37BF-486F-B007-EC6F1A6A34CC}">
      <dgm:prSet/>
      <dgm:spPr/>
      <dgm:t>
        <a:bodyPr/>
        <a:lstStyle/>
        <a:p>
          <a:endParaRPr lang="fr-FR"/>
        </a:p>
      </dgm:t>
    </dgm:pt>
    <dgm:pt modelId="{BA4D0C46-EDB2-4607-B23F-9267FE0C9BAE}">
      <dgm:prSet phldrT="[Texte]"/>
      <dgm:spPr/>
      <dgm:t>
        <a:bodyPr/>
        <a:lstStyle/>
        <a:p>
          <a:r>
            <a:rPr lang="fr-FR" dirty="0"/>
            <a:t>DESIGN</a:t>
          </a:r>
        </a:p>
      </dgm:t>
    </dgm:pt>
    <dgm:pt modelId="{C1C31691-AFF9-47CC-AFC8-9C9439E773DC}" type="parTrans" cxnId="{17E213BF-F430-4F38-B6D6-8059D7980FD3}">
      <dgm:prSet/>
      <dgm:spPr/>
      <dgm:t>
        <a:bodyPr/>
        <a:lstStyle/>
        <a:p>
          <a:endParaRPr lang="fr-FR"/>
        </a:p>
      </dgm:t>
    </dgm:pt>
    <dgm:pt modelId="{19A570B2-F1C0-4C52-BC74-CA66798FB92C}" type="sibTrans" cxnId="{17E213BF-F430-4F38-B6D6-8059D7980FD3}">
      <dgm:prSet/>
      <dgm:spPr/>
      <dgm:t>
        <a:bodyPr/>
        <a:lstStyle/>
        <a:p>
          <a:endParaRPr lang="fr-FR"/>
        </a:p>
      </dgm:t>
    </dgm:pt>
    <dgm:pt modelId="{0FFB2DB3-E6D1-45DD-8934-CFB2E1A6D341}">
      <dgm:prSet phldrT="[Texte]"/>
      <dgm:spPr/>
      <dgm:t>
        <a:bodyPr/>
        <a:lstStyle/>
        <a:p>
          <a:r>
            <a:rPr lang="fr-FR" dirty="0"/>
            <a:t>MANUFACTURING</a:t>
          </a:r>
        </a:p>
      </dgm:t>
    </dgm:pt>
    <dgm:pt modelId="{9CFB69BD-02B0-47C9-9EB8-0835896BB190}" type="parTrans" cxnId="{24DC5E06-AF57-4A7A-B34C-34F3DF863000}">
      <dgm:prSet/>
      <dgm:spPr/>
      <dgm:t>
        <a:bodyPr/>
        <a:lstStyle/>
        <a:p>
          <a:endParaRPr lang="fr-FR"/>
        </a:p>
      </dgm:t>
    </dgm:pt>
    <dgm:pt modelId="{686ADEE1-1322-4BF8-AEEE-2FB42A1CF55F}" type="sibTrans" cxnId="{24DC5E06-AF57-4A7A-B34C-34F3DF863000}">
      <dgm:prSet/>
      <dgm:spPr/>
      <dgm:t>
        <a:bodyPr/>
        <a:lstStyle/>
        <a:p>
          <a:endParaRPr lang="fr-FR"/>
        </a:p>
      </dgm:t>
    </dgm:pt>
    <dgm:pt modelId="{9BFF58BD-99B6-4822-B93B-A5707F0D7AFD}">
      <dgm:prSet phldrT="[Texte]"/>
      <dgm:spPr/>
      <dgm:t>
        <a:bodyPr/>
        <a:lstStyle/>
        <a:p>
          <a:r>
            <a:rPr lang="fr-FR" dirty="0"/>
            <a:t>EXPLOITATION</a:t>
          </a:r>
        </a:p>
      </dgm:t>
    </dgm:pt>
    <dgm:pt modelId="{34411C06-4E65-418F-A946-805C044E9F7B}" type="parTrans" cxnId="{AB17EDDC-5AE2-451D-A684-C42B02D468E0}">
      <dgm:prSet/>
      <dgm:spPr/>
      <dgm:t>
        <a:bodyPr/>
        <a:lstStyle/>
        <a:p>
          <a:endParaRPr lang="fr-FR"/>
        </a:p>
      </dgm:t>
    </dgm:pt>
    <dgm:pt modelId="{3BF2C6FB-331F-43A4-855E-CF8F1F8886E9}" type="sibTrans" cxnId="{AB17EDDC-5AE2-451D-A684-C42B02D468E0}">
      <dgm:prSet/>
      <dgm:spPr/>
      <dgm:t>
        <a:bodyPr/>
        <a:lstStyle/>
        <a:p>
          <a:endParaRPr lang="fr-FR"/>
        </a:p>
      </dgm:t>
    </dgm:pt>
    <dgm:pt modelId="{596A0D7D-222B-4F6F-AEF1-58FD9BD73794}">
      <dgm:prSet phldrT="[Texte]"/>
      <dgm:spPr/>
      <dgm:t>
        <a:bodyPr/>
        <a:lstStyle/>
        <a:p>
          <a:r>
            <a:rPr lang="fr-FR" dirty="0"/>
            <a:t>RETIREMENT</a:t>
          </a:r>
        </a:p>
      </dgm:t>
    </dgm:pt>
    <dgm:pt modelId="{765FE93C-99A7-4F34-8151-6B82D5DF6FA7}" type="parTrans" cxnId="{A3BFC556-0A25-4219-852C-F1DD8D1AF0B8}">
      <dgm:prSet/>
      <dgm:spPr/>
      <dgm:t>
        <a:bodyPr/>
        <a:lstStyle/>
        <a:p>
          <a:endParaRPr lang="fr-FR"/>
        </a:p>
      </dgm:t>
    </dgm:pt>
    <dgm:pt modelId="{93D35BAA-4C60-4F85-A35E-FAD7B8F6C02E}" type="sibTrans" cxnId="{A3BFC556-0A25-4219-852C-F1DD8D1AF0B8}">
      <dgm:prSet/>
      <dgm:spPr/>
      <dgm:t>
        <a:bodyPr/>
        <a:lstStyle/>
        <a:p>
          <a:endParaRPr lang="fr-FR"/>
        </a:p>
      </dgm:t>
    </dgm:pt>
    <dgm:pt modelId="{86E91E91-35E4-4611-9A3E-BAE506E2E019}" type="pres">
      <dgm:prSet presAssocID="{C3329FB2-5844-44EC-AA64-F7C203D5F327}" presName="CompostProcess" presStyleCnt="0">
        <dgm:presLayoutVars>
          <dgm:dir/>
          <dgm:resizeHandles val="exact"/>
        </dgm:presLayoutVars>
      </dgm:prSet>
      <dgm:spPr/>
    </dgm:pt>
    <dgm:pt modelId="{5767624B-1F68-4F76-A990-650571418F56}" type="pres">
      <dgm:prSet presAssocID="{C3329FB2-5844-44EC-AA64-F7C203D5F327}" presName="arrow" presStyleLbl="bgShp" presStyleIdx="0" presStyleCnt="1"/>
      <dgm:spPr/>
    </dgm:pt>
    <dgm:pt modelId="{6A40EB82-6A2A-4753-9EC1-59276EC77950}" type="pres">
      <dgm:prSet presAssocID="{C3329FB2-5844-44EC-AA64-F7C203D5F327}" presName="linearProcess" presStyleCnt="0"/>
      <dgm:spPr/>
    </dgm:pt>
    <dgm:pt modelId="{E6AFF8A0-DAC6-4A3D-9986-6AE5411B0E42}" type="pres">
      <dgm:prSet presAssocID="{9F7784F2-30A5-49BF-B62B-085C2ABA3D90}" presName="textNode" presStyleLbl="node1" presStyleIdx="0" presStyleCnt="5">
        <dgm:presLayoutVars>
          <dgm:bulletEnabled val="1"/>
        </dgm:presLayoutVars>
      </dgm:prSet>
      <dgm:spPr/>
    </dgm:pt>
    <dgm:pt modelId="{40A0CD8D-CCCE-4326-A748-AB850FA05679}" type="pres">
      <dgm:prSet presAssocID="{8011DC9A-B773-4637-873A-922DD7A752C5}" presName="sibTrans" presStyleCnt="0"/>
      <dgm:spPr/>
    </dgm:pt>
    <dgm:pt modelId="{04E2B502-4156-45AB-83D3-58F4EA1010EE}" type="pres">
      <dgm:prSet presAssocID="{BA4D0C46-EDB2-4607-B23F-9267FE0C9BAE}" presName="textNode" presStyleLbl="node1" presStyleIdx="1" presStyleCnt="5">
        <dgm:presLayoutVars>
          <dgm:bulletEnabled val="1"/>
        </dgm:presLayoutVars>
      </dgm:prSet>
      <dgm:spPr/>
    </dgm:pt>
    <dgm:pt modelId="{CD0BFC4E-BDBB-4831-A38F-13554E8E3E6A}" type="pres">
      <dgm:prSet presAssocID="{19A570B2-F1C0-4C52-BC74-CA66798FB92C}" presName="sibTrans" presStyleCnt="0"/>
      <dgm:spPr/>
    </dgm:pt>
    <dgm:pt modelId="{4A5F696B-0781-4D2B-B8C5-BEAE7FAEC036}" type="pres">
      <dgm:prSet presAssocID="{0FFB2DB3-E6D1-45DD-8934-CFB2E1A6D341}" presName="textNode" presStyleLbl="node1" presStyleIdx="2" presStyleCnt="5">
        <dgm:presLayoutVars>
          <dgm:bulletEnabled val="1"/>
        </dgm:presLayoutVars>
      </dgm:prSet>
      <dgm:spPr/>
    </dgm:pt>
    <dgm:pt modelId="{DF5BE0C2-0746-45EA-91FB-5AF37F0AE5DF}" type="pres">
      <dgm:prSet presAssocID="{686ADEE1-1322-4BF8-AEEE-2FB42A1CF55F}" presName="sibTrans" presStyleCnt="0"/>
      <dgm:spPr/>
    </dgm:pt>
    <dgm:pt modelId="{41D90791-C5E1-480D-9DFA-F1016A3F0A74}" type="pres">
      <dgm:prSet presAssocID="{9BFF58BD-99B6-4822-B93B-A5707F0D7AFD}" presName="textNode" presStyleLbl="node1" presStyleIdx="3" presStyleCnt="5">
        <dgm:presLayoutVars>
          <dgm:bulletEnabled val="1"/>
        </dgm:presLayoutVars>
      </dgm:prSet>
      <dgm:spPr/>
    </dgm:pt>
    <dgm:pt modelId="{36FA7A05-BF15-488C-A532-16F723A415D4}" type="pres">
      <dgm:prSet presAssocID="{3BF2C6FB-331F-43A4-855E-CF8F1F8886E9}" presName="sibTrans" presStyleCnt="0"/>
      <dgm:spPr/>
    </dgm:pt>
    <dgm:pt modelId="{30FC3F49-AB05-49CB-A2DB-0B84759B82B3}" type="pres">
      <dgm:prSet presAssocID="{596A0D7D-222B-4F6F-AEF1-58FD9BD7379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4DC5E06-AF57-4A7A-B34C-34F3DF863000}" srcId="{C3329FB2-5844-44EC-AA64-F7C203D5F327}" destId="{0FFB2DB3-E6D1-45DD-8934-CFB2E1A6D341}" srcOrd="2" destOrd="0" parTransId="{9CFB69BD-02B0-47C9-9EB8-0835896BB190}" sibTransId="{686ADEE1-1322-4BF8-AEEE-2FB42A1CF55F}"/>
    <dgm:cxn modelId="{873A1E09-37BF-486F-B007-EC6F1A6A34CC}" srcId="{C3329FB2-5844-44EC-AA64-F7C203D5F327}" destId="{9F7784F2-30A5-49BF-B62B-085C2ABA3D90}" srcOrd="0" destOrd="0" parTransId="{1EB6B1BA-01CE-433C-9FE9-DEF3E2853362}" sibTransId="{8011DC9A-B773-4637-873A-922DD7A752C5}"/>
    <dgm:cxn modelId="{CB3A0A18-9545-431B-B04B-7301351D2871}" type="presOf" srcId="{9F7784F2-30A5-49BF-B62B-085C2ABA3D90}" destId="{E6AFF8A0-DAC6-4A3D-9986-6AE5411B0E42}" srcOrd="0" destOrd="0" presId="urn:microsoft.com/office/officeart/2005/8/layout/hProcess9"/>
    <dgm:cxn modelId="{F3F26819-A2AB-47D5-AA0D-CE0BD7F635BF}" type="presOf" srcId="{9BFF58BD-99B6-4822-B93B-A5707F0D7AFD}" destId="{41D90791-C5E1-480D-9DFA-F1016A3F0A74}" srcOrd="0" destOrd="0" presId="urn:microsoft.com/office/officeart/2005/8/layout/hProcess9"/>
    <dgm:cxn modelId="{494EA363-390F-455F-8638-912C8EF3AB91}" type="presOf" srcId="{BA4D0C46-EDB2-4607-B23F-9267FE0C9BAE}" destId="{04E2B502-4156-45AB-83D3-58F4EA1010EE}" srcOrd="0" destOrd="0" presId="urn:microsoft.com/office/officeart/2005/8/layout/hProcess9"/>
    <dgm:cxn modelId="{B8E3FE6C-15CA-4EE2-82AC-364433E7AA50}" type="presOf" srcId="{C3329FB2-5844-44EC-AA64-F7C203D5F327}" destId="{86E91E91-35E4-4611-9A3E-BAE506E2E019}" srcOrd="0" destOrd="0" presId="urn:microsoft.com/office/officeart/2005/8/layout/hProcess9"/>
    <dgm:cxn modelId="{1BC1DA71-8252-47C4-B397-72719CF67520}" type="presOf" srcId="{596A0D7D-222B-4F6F-AEF1-58FD9BD73794}" destId="{30FC3F49-AB05-49CB-A2DB-0B84759B82B3}" srcOrd="0" destOrd="0" presId="urn:microsoft.com/office/officeart/2005/8/layout/hProcess9"/>
    <dgm:cxn modelId="{A3BFC556-0A25-4219-852C-F1DD8D1AF0B8}" srcId="{C3329FB2-5844-44EC-AA64-F7C203D5F327}" destId="{596A0D7D-222B-4F6F-AEF1-58FD9BD73794}" srcOrd="4" destOrd="0" parTransId="{765FE93C-99A7-4F34-8151-6B82D5DF6FA7}" sibTransId="{93D35BAA-4C60-4F85-A35E-FAD7B8F6C02E}"/>
    <dgm:cxn modelId="{F8382EA1-ED97-4640-B01B-6434D6FCDE15}" type="presOf" srcId="{0FFB2DB3-E6D1-45DD-8934-CFB2E1A6D341}" destId="{4A5F696B-0781-4D2B-B8C5-BEAE7FAEC036}" srcOrd="0" destOrd="0" presId="urn:microsoft.com/office/officeart/2005/8/layout/hProcess9"/>
    <dgm:cxn modelId="{17E213BF-F430-4F38-B6D6-8059D7980FD3}" srcId="{C3329FB2-5844-44EC-AA64-F7C203D5F327}" destId="{BA4D0C46-EDB2-4607-B23F-9267FE0C9BAE}" srcOrd="1" destOrd="0" parTransId="{C1C31691-AFF9-47CC-AFC8-9C9439E773DC}" sibTransId="{19A570B2-F1C0-4C52-BC74-CA66798FB92C}"/>
    <dgm:cxn modelId="{AB17EDDC-5AE2-451D-A684-C42B02D468E0}" srcId="{C3329FB2-5844-44EC-AA64-F7C203D5F327}" destId="{9BFF58BD-99B6-4822-B93B-A5707F0D7AFD}" srcOrd="3" destOrd="0" parTransId="{34411C06-4E65-418F-A946-805C044E9F7B}" sibTransId="{3BF2C6FB-331F-43A4-855E-CF8F1F8886E9}"/>
    <dgm:cxn modelId="{2B5E4E0D-7485-4510-9170-4931A2C2ADDF}" type="presParOf" srcId="{86E91E91-35E4-4611-9A3E-BAE506E2E019}" destId="{5767624B-1F68-4F76-A990-650571418F56}" srcOrd="0" destOrd="0" presId="urn:microsoft.com/office/officeart/2005/8/layout/hProcess9"/>
    <dgm:cxn modelId="{21D030D0-7A60-4906-9E62-E5F655667AED}" type="presParOf" srcId="{86E91E91-35E4-4611-9A3E-BAE506E2E019}" destId="{6A40EB82-6A2A-4753-9EC1-59276EC77950}" srcOrd="1" destOrd="0" presId="urn:microsoft.com/office/officeart/2005/8/layout/hProcess9"/>
    <dgm:cxn modelId="{ECCF3AB3-3D1C-4E28-9F92-1C59AB63EDC0}" type="presParOf" srcId="{6A40EB82-6A2A-4753-9EC1-59276EC77950}" destId="{E6AFF8A0-DAC6-4A3D-9986-6AE5411B0E42}" srcOrd="0" destOrd="0" presId="urn:microsoft.com/office/officeart/2005/8/layout/hProcess9"/>
    <dgm:cxn modelId="{77BA5C5C-C62E-4E49-8E0F-F52080B9F9F4}" type="presParOf" srcId="{6A40EB82-6A2A-4753-9EC1-59276EC77950}" destId="{40A0CD8D-CCCE-4326-A748-AB850FA05679}" srcOrd="1" destOrd="0" presId="urn:microsoft.com/office/officeart/2005/8/layout/hProcess9"/>
    <dgm:cxn modelId="{6452F09A-E293-4013-8E2A-AF895E8E8365}" type="presParOf" srcId="{6A40EB82-6A2A-4753-9EC1-59276EC77950}" destId="{04E2B502-4156-45AB-83D3-58F4EA1010EE}" srcOrd="2" destOrd="0" presId="urn:microsoft.com/office/officeart/2005/8/layout/hProcess9"/>
    <dgm:cxn modelId="{484B77F6-A6DF-441E-A150-0CAAF7A858F2}" type="presParOf" srcId="{6A40EB82-6A2A-4753-9EC1-59276EC77950}" destId="{CD0BFC4E-BDBB-4831-A38F-13554E8E3E6A}" srcOrd="3" destOrd="0" presId="urn:microsoft.com/office/officeart/2005/8/layout/hProcess9"/>
    <dgm:cxn modelId="{5FC885A2-9C91-4FAD-896D-B31349AFC71F}" type="presParOf" srcId="{6A40EB82-6A2A-4753-9EC1-59276EC77950}" destId="{4A5F696B-0781-4D2B-B8C5-BEAE7FAEC036}" srcOrd="4" destOrd="0" presId="urn:microsoft.com/office/officeart/2005/8/layout/hProcess9"/>
    <dgm:cxn modelId="{984F3E1F-3E61-49C0-B39B-E04F5D3C55CB}" type="presParOf" srcId="{6A40EB82-6A2A-4753-9EC1-59276EC77950}" destId="{DF5BE0C2-0746-45EA-91FB-5AF37F0AE5DF}" srcOrd="5" destOrd="0" presId="urn:microsoft.com/office/officeart/2005/8/layout/hProcess9"/>
    <dgm:cxn modelId="{D3A9F343-D412-4B89-87AE-B32F73A6A888}" type="presParOf" srcId="{6A40EB82-6A2A-4753-9EC1-59276EC77950}" destId="{41D90791-C5E1-480D-9DFA-F1016A3F0A74}" srcOrd="6" destOrd="0" presId="urn:microsoft.com/office/officeart/2005/8/layout/hProcess9"/>
    <dgm:cxn modelId="{82037A75-FA46-4EF8-9650-23F364CD419B}" type="presParOf" srcId="{6A40EB82-6A2A-4753-9EC1-59276EC77950}" destId="{36FA7A05-BF15-488C-A532-16F723A415D4}" srcOrd="7" destOrd="0" presId="urn:microsoft.com/office/officeart/2005/8/layout/hProcess9"/>
    <dgm:cxn modelId="{6945E105-3868-4C59-BB74-0F9A65E970A4}" type="presParOf" srcId="{6A40EB82-6A2A-4753-9EC1-59276EC77950}" destId="{30FC3F49-AB05-49CB-A2DB-0B84759B82B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CA9A4-CEC4-4B2A-8DD1-9C1601583AB0}" type="doc">
      <dgm:prSet loTypeId="urn:microsoft.com/office/officeart/2005/8/layout/process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C93DDBA2-E19A-468C-B927-F5DF993410AF}">
      <dgm:prSet phldrT="[Texte]" custT="1"/>
      <dgm:spPr/>
      <dgm:t>
        <a:bodyPr/>
        <a:lstStyle/>
        <a:p>
          <a:r>
            <a:rPr lang="fr-FR" sz="1200" dirty="0"/>
            <a:t>REQUIREMENTS</a:t>
          </a:r>
        </a:p>
      </dgm:t>
    </dgm:pt>
    <dgm:pt modelId="{376129F3-4FA5-461B-909E-90249BFA0019}" type="parTrans" cxnId="{38D794F1-B92D-4C54-9588-423E4081A3DB}">
      <dgm:prSet/>
      <dgm:spPr/>
      <dgm:t>
        <a:bodyPr/>
        <a:lstStyle/>
        <a:p>
          <a:endParaRPr lang="fr-FR" sz="1200"/>
        </a:p>
      </dgm:t>
    </dgm:pt>
    <dgm:pt modelId="{043332AF-24A3-418C-91AA-1CB439AE35E6}" type="sibTrans" cxnId="{38D794F1-B92D-4C54-9588-423E4081A3DB}">
      <dgm:prSet custT="1"/>
      <dgm:spPr/>
      <dgm:t>
        <a:bodyPr/>
        <a:lstStyle/>
        <a:p>
          <a:endParaRPr lang="fr-FR" sz="1200"/>
        </a:p>
      </dgm:t>
    </dgm:pt>
    <dgm:pt modelId="{79E67EC4-AF8D-43AC-8D7F-17723F8AAEF0}">
      <dgm:prSet phldrT="[Texte]" custT="1"/>
      <dgm:spPr/>
      <dgm:t>
        <a:bodyPr/>
        <a:lstStyle/>
        <a:p>
          <a:r>
            <a:rPr lang="fr-FR" sz="1200" dirty="0" err="1"/>
            <a:t>Feasability</a:t>
          </a:r>
          <a:r>
            <a:rPr lang="fr-FR" sz="1200" dirty="0"/>
            <a:t> </a:t>
          </a:r>
          <a:r>
            <a:rPr lang="fr-FR" sz="1200" dirty="0" err="1"/>
            <a:t>study</a:t>
          </a:r>
          <a:endParaRPr lang="fr-FR" sz="1200" dirty="0"/>
        </a:p>
      </dgm:t>
    </dgm:pt>
    <dgm:pt modelId="{A87424C2-C04E-4EE6-9CB7-BE407FEC142C}" type="parTrans" cxnId="{CFC57B8F-ED5E-4C2E-BB05-BC541BE017FD}">
      <dgm:prSet/>
      <dgm:spPr/>
      <dgm:t>
        <a:bodyPr/>
        <a:lstStyle/>
        <a:p>
          <a:endParaRPr lang="fr-FR" sz="1200"/>
        </a:p>
      </dgm:t>
    </dgm:pt>
    <dgm:pt modelId="{B60C525A-7441-4F62-B98D-13A6ADE5B494}" type="sibTrans" cxnId="{CFC57B8F-ED5E-4C2E-BB05-BC541BE017FD}">
      <dgm:prSet custT="1"/>
      <dgm:spPr/>
      <dgm:t>
        <a:bodyPr/>
        <a:lstStyle/>
        <a:p>
          <a:endParaRPr lang="fr-FR" sz="1200"/>
        </a:p>
      </dgm:t>
    </dgm:pt>
    <dgm:pt modelId="{FDFDB5BB-4664-4D27-B0CA-28535949B319}">
      <dgm:prSet phldrT="[Texte]" custT="1"/>
      <dgm:spPr/>
      <dgm:t>
        <a:bodyPr/>
        <a:lstStyle/>
        <a:p>
          <a:r>
            <a:rPr lang="fr-FR" sz="1200" dirty="0"/>
            <a:t>Project </a:t>
          </a:r>
          <a:r>
            <a:rPr lang="fr-FR" sz="1200" dirty="0" err="1"/>
            <a:t>definition</a:t>
          </a:r>
          <a:endParaRPr lang="fr-FR" sz="1200" dirty="0"/>
        </a:p>
      </dgm:t>
    </dgm:pt>
    <dgm:pt modelId="{59A50FFD-71CF-4443-85DF-FF475628B60B}" type="parTrans" cxnId="{450F7164-EB35-4F25-9705-7DEC176F590A}">
      <dgm:prSet/>
      <dgm:spPr/>
      <dgm:t>
        <a:bodyPr/>
        <a:lstStyle/>
        <a:p>
          <a:endParaRPr lang="fr-FR" sz="1200"/>
        </a:p>
      </dgm:t>
    </dgm:pt>
    <dgm:pt modelId="{E4EE7B86-2E3B-40DF-8FF6-4B59E785F4E5}" type="sibTrans" cxnId="{450F7164-EB35-4F25-9705-7DEC176F590A}">
      <dgm:prSet/>
      <dgm:spPr/>
      <dgm:t>
        <a:bodyPr/>
        <a:lstStyle/>
        <a:p>
          <a:endParaRPr lang="fr-FR" sz="1200"/>
        </a:p>
      </dgm:t>
    </dgm:pt>
    <dgm:pt modelId="{2494054E-56A0-4E35-8A88-4EAEC98A5CAE}" type="pres">
      <dgm:prSet presAssocID="{188CA9A4-CEC4-4B2A-8DD1-9C1601583AB0}" presName="linearFlow" presStyleCnt="0">
        <dgm:presLayoutVars>
          <dgm:resizeHandles val="exact"/>
        </dgm:presLayoutVars>
      </dgm:prSet>
      <dgm:spPr/>
    </dgm:pt>
    <dgm:pt modelId="{9FE4FA83-5F1B-4386-9A53-A69974EAE46D}" type="pres">
      <dgm:prSet presAssocID="{C93DDBA2-E19A-468C-B927-F5DF993410AF}" presName="node" presStyleLbl="node1" presStyleIdx="0" presStyleCnt="3">
        <dgm:presLayoutVars>
          <dgm:bulletEnabled val="1"/>
        </dgm:presLayoutVars>
      </dgm:prSet>
      <dgm:spPr/>
    </dgm:pt>
    <dgm:pt modelId="{FDFB141C-49BF-4D0C-9B3E-44B97DBB3771}" type="pres">
      <dgm:prSet presAssocID="{043332AF-24A3-418C-91AA-1CB439AE35E6}" presName="sibTrans" presStyleLbl="sibTrans2D1" presStyleIdx="0" presStyleCnt="2"/>
      <dgm:spPr/>
    </dgm:pt>
    <dgm:pt modelId="{C3054042-EF40-435B-A912-026A14EDED3B}" type="pres">
      <dgm:prSet presAssocID="{043332AF-24A3-418C-91AA-1CB439AE35E6}" presName="connectorText" presStyleLbl="sibTrans2D1" presStyleIdx="0" presStyleCnt="2"/>
      <dgm:spPr/>
    </dgm:pt>
    <dgm:pt modelId="{061DEC7E-00CB-4101-B937-12ABE1449E6E}" type="pres">
      <dgm:prSet presAssocID="{79E67EC4-AF8D-43AC-8D7F-17723F8AAEF0}" presName="node" presStyleLbl="node1" presStyleIdx="1" presStyleCnt="3">
        <dgm:presLayoutVars>
          <dgm:bulletEnabled val="1"/>
        </dgm:presLayoutVars>
      </dgm:prSet>
      <dgm:spPr/>
    </dgm:pt>
    <dgm:pt modelId="{4A8283B7-0F2B-45FA-B09A-71A3724E0080}" type="pres">
      <dgm:prSet presAssocID="{B60C525A-7441-4F62-B98D-13A6ADE5B494}" presName="sibTrans" presStyleLbl="sibTrans2D1" presStyleIdx="1" presStyleCnt="2"/>
      <dgm:spPr/>
    </dgm:pt>
    <dgm:pt modelId="{C5900C66-82F1-4E07-B058-6C9CD2A4AA29}" type="pres">
      <dgm:prSet presAssocID="{B60C525A-7441-4F62-B98D-13A6ADE5B494}" presName="connectorText" presStyleLbl="sibTrans2D1" presStyleIdx="1" presStyleCnt="2"/>
      <dgm:spPr/>
    </dgm:pt>
    <dgm:pt modelId="{8E773585-9809-4356-BDAE-7FA1EBCD320D}" type="pres">
      <dgm:prSet presAssocID="{FDFDB5BB-4664-4D27-B0CA-28535949B319}" presName="node" presStyleLbl="node1" presStyleIdx="2" presStyleCnt="3">
        <dgm:presLayoutVars>
          <dgm:bulletEnabled val="1"/>
        </dgm:presLayoutVars>
      </dgm:prSet>
      <dgm:spPr/>
    </dgm:pt>
  </dgm:ptLst>
  <dgm:cxnLst>
    <dgm:cxn modelId="{3E7B4316-AEED-4F17-859A-C3E525391ABD}" type="presOf" srcId="{C93DDBA2-E19A-468C-B927-F5DF993410AF}" destId="{9FE4FA83-5F1B-4386-9A53-A69974EAE46D}" srcOrd="0" destOrd="0" presId="urn:microsoft.com/office/officeart/2005/8/layout/process2"/>
    <dgm:cxn modelId="{BFD4A41A-C850-4985-B69F-2C64CCFAE8DE}" type="presOf" srcId="{B60C525A-7441-4F62-B98D-13A6ADE5B494}" destId="{C5900C66-82F1-4E07-B058-6C9CD2A4AA29}" srcOrd="1" destOrd="0" presId="urn:microsoft.com/office/officeart/2005/8/layout/process2"/>
    <dgm:cxn modelId="{A6FA0F23-D3C3-4DAA-857E-539D5B34D95D}" type="presOf" srcId="{043332AF-24A3-418C-91AA-1CB439AE35E6}" destId="{C3054042-EF40-435B-A912-026A14EDED3B}" srcOrd="1" destOrd="0" presId="urn:microsoft.com/office/officeart/2005/8/layout/process2"/>
    <dgm:cxn modelId="{450F7164-EB35-4F25-9705-7DEC176F590A}" srcId="{188CA9A4-CEC4-4B2A-8DD1-9C1601583AB0}" destId="{FDFDB5BB-4664-4D27-B0CA-28535949B319}" srcOrd="2" destOrd="0" parTransId="{59A50FFD-71CF-4443-85DF-FF475628B60B}" sibTransId="{E4EE7B86-2E3B-40DF-8FF6-4B59E785F4E5}"/>
    <dgm:cxn modelId="{1C36787F-F58E-432B-BC0D-C4CE5AAB0DF3}" type="presOf" srcId="{79E67EC4-AF8D-43AC-8D7F-17723F8AAEF0}" destId="{061DEC7E-00CB-4101-B937-12ABE1449E6E}" srcOrd="0" destOrd="0" presId="urn:microsoft.com/office/officeart/2005/8/layout/process2"/>
    <dgm:cxn modelId="{CFC57B8F-ED5E-4C2E-BB05-BC541BE017FD}" srcId="{188CA9A4-CEC4-4B2A-8DD1-9C1601583AB0}" destId="{79E67EC4-AF8D-43AC-8D7F-17723F8AAEF0}" srcOrd="1" destOrd="0" parTransId="{A87424C2-C04E-4EE6-9CB7-BE407FEC142C}" sibTransId="{B60C525A-7441-4F62-B98D-13A6ADE5B494}"/>
    <dgm:cxn modelId="{9D5E8490-D594-4810-ACA9-30BAD5EABF82}" type="presOf" srcId="{043332AF-24A3-418C-91AA-1CB439AE35E6}" destId="{FDFB141C-49BF-4D0C-9B3E-44B97DBB3771}" srcOrd="0" destOrd="0" presId="urn:microsoft.com/office/officeart/2005/8/layout/process2"/>
    <dgm:cxn modelId="{73398395-0147-4B6E-991B-7F3D5BBDA777}" type="presOf" srcId="{B60C525A-7441-4F62-B98D-13A6ADE5B494}" destId="{4A8283B7-0F2B-45FA-B09A-71A3724E0080}" srcOrd="0" destOrd="0" presId="urn:microsoft.com/office/officeart/2005/8/layout/process2"/>
    <dgm:cxn modelId="{196B94B2-EE5A-45FB-9901-ADE9F08B7508}" type="presOf" srcId="{188CA9A4-CEC4-4B2A-8DD1-9C1601583AB0}" destId="{2494054E-56A0-4E35-8A88-4EAEC98A5CAE}" srcOrd="0" destOrd="0" presId="urn:microsoft.com/office/officeart/2005/8/layout/process2"/>
    <dgm:cxn modelId="{6F51DFBB-7FBB-439D-91EC-C3D214A4C311}" type="presOf" srcId="{FDFDB5BB-4664-4D27-B0CA-28535949B319}" destId="{8E773585-9809-4356-BDAE-7FA1EBCD320D}" srcOrd="0" destOrd="0" presId="urn:microsoft.com/office/officeart/2005/8/layout/process2"/>
    <dgm:cxn modelId="{38D794F1-B92D-4C54-9588-423E4081A3DB}" srcId="{188CA9A4-CEC4-4B2A-8DD1-9C1601583AB0}" destId="{C93DDBA2-E19A-468C-B927-F5DF993410AF}" srcOrd="0" destOrd="0" parTransId="{376129F3-4FA5-461B-909E-90249BFA0019}" sibTransId="{043332AF-24A3-418C-91AA-1CB439AE35E6}"/>
    <dgm:cxn modelId="{F1B80D63-7F5E-4DBE-AA98-D0E9971FF3B7}" type="presParOf" srcId="{2494054E-56A0-4E35-8A88-4EAEC98A5CAE}" destId="{9FE4FA83-5F1B-4386-9A53-A69974EAE46D}" srcOrd="0" destOrd="0" presId="urn:microsoft.com/office/officeart/2005/8/layout/process2"/>
    <dgm:cxn modelId="{72C4718B-CAB8-43FC-BE10-D1CADE517397}" type="presParOf" srcId="{2494054E-56A0-4E35-8A88-4EAEC98A5CAE}" destId="{FDFB141C-49BF-4D0C-9B3E-44B97DBB3771}" srcOrd="1" destOrd="0" presId="urn:microsoft.com/office/officeart/2005/8/layout/process2"/>
    <dgm:cxn modelId="{BB875498-6903-4CBB-9189-04E7353D585A}" type="presParOf" srcId="{FDFB141C-49BF-4D0C-9B3E-44B97DBB3771}" destId="{C3054042-EF40-435B-A912-026A14EDED3B}" srcOrd="0" destOrd="0" presId="urn:microsoft.com/office/officeart/2005/8/layout/process2"/>
    <dgm:cxn modelId="{279158A4-3E7E-48BD-BDD7-AAFB206C695A}" type="presParOf" srcId="{2494054E-56A0-4E35-8A88-4EAEC98A5CAE}" destId="{061DEC7E-00CB-4101-B937-12ABE1449E6E}" srcOrd="2" destOrd="0" presId="urn:microsoft.com/office/officeart/2005/8/layout/process2"/>
    <dgm:cxn modelId="{2612F5F7-2525-4ECC-BAC7-6C36DF089570}" type="presParOf" srcId="{2494054E-56A0-4E35-8A88-4EAEC98A5CAE}" destId="{4A8283B7-0F2B-45FA-B09A-71A3724E0080}" srcOrd="3" destOrd="0" presId="urn:microsoft.com/office/officeart/2005/8/layout/process2"/>
    <dgm:cxn modelId="{5358AA0C-AB96-4A22-A358-57F011A787BB}" type="presParOf" srcId="{4A8283B7-0F2B-45FA-B09A-71A3724E0080}" destId="{C5900C66-82F1-4E07-B058-6C9CD2A4AA29}" srcOrd="0" destOrd="0" presId="urn:microsoft.com/office/officeart/2005/8/layout/process2"/>
    <dgm:cxn modelId="{86D5489D-9158-4206-AF0B-B8F5F7C48912}" type="presParOf" srcId="{2494054E-56A0-4E35-8A88-4EAEC98A5CAE}" destId="{8E773585-9809-4356-BDAE-7FA1EBCD32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CA9A4-CEC4-4B2A-8DD1-9C1601583AB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93DDBA2-E19A-468C-B927-F5DF993410AF}">
      <dgm:prSet phldrT="[Texte]" custT="1"/>
      <dgm:spPr/>
      <dgm:t>
        <a:bodyPr/>
        <a:lstStyle/>
        <a:p>
          <a:r>
            <a:rPr lang="fr-FR" sz="1200" dirty="0"/>
            <a:t>PRE-DESIGN</a:t>
          </a:r>
        </a:p>
      </dgm:t>
    </dgm:pt>
    <dgm:pt modelId="{376129F3-4FA5-461B-909E-90249BFA0019}" type="parTrans" cxnId="{38D794F1-B92D-4C54-9588-423E4081A3DB}">
      <dgm:prSet/>
      <dgm:spPr/>
      <dgm:t>
        <a:bodyPr/>
        <a:lstStyle/>
        <a:p>
          <a:endParaRPr lang="fr-FR" sz="1200"/>
        </a:p>
      </dgm:t>
    </dgm:pt>
    <dgm:pt modelId="{043332AF-24A3-418C-91AA-1CB439AE35E6}" type="sibTrans" cxnId="{38D794F1-B92D-4C54-9588-423E4081A3DB}">
      <dgm:prSet custT="1"/>
      <dgm:spPr/>
      <dgm:t>
        <a:bodyPr/>
        <a:lstStyle/>
        <a:p>
          <a:endParaRPr lang="fr-FR" sz="1200"/>
        </a:p>
      </dgm:t>
    </dgm:pt>
    <dgm:pt modelId="{79E67EC4-AF8D-43AC-8D7F-17723F8AAEF0}">
      <dgm:prSet phldrT="[Texte]" custT="1"/>
      <dgm:spPr/>
      <dgm:t>
        <a:bodyPr/>
        <a:lstStyle/>
        <a:p>
          <a:r>
            <a:rPr lang="fr-FR" sz="1200" dirty="0"/>
            <a:t>Preliminary- DESIGN</a:t>
          </a:r>
        </a:p>
      </dgm:t>
    </dgm:pt>
    <dgm:pt modelId="{A87424C2-C04E-4EE6-9CB7-BE407FEC142C}" type="parTrans" cxnId="{CFC57B8F-ED5E-4C2E-BB05-BC541BE017FD}">
      <dgm:prSet/>
      <dgm:spPr/>
      <dgm:t>
        <a:bodyPr/>
        <a:lstStyle/>
        <a:p>
          <a:endParaRPr lang="fr-FR" sz="1200"/>
        </a:p>
      </dgm:t>
    </dgm:pt>
    <dgm:pt modelId="{B60C525A-7441-4F62-B98D-13A6ADE5B494}" type="sibTrans" cxnId="{CFC57B8F-ED5E-4C2E-BB05-BC541BE017FD}">
      <dgm:prSet custT="1"/>
      <dgm:spPr/>
      <dgm:t>
        <a:bodyPr/>
        <a:lstStyle/>
        <a:p>
          <a:endParaRPr lang="fr-FR" sz="1200"/>
        </a:p>
      </dgm:t>
    </dgm:pt>
    <dgm:pt modelId="{FDFDB5BB-4664-4D27-B0CA-28535949B319}">
      <dgm:prSet phldrT="[Texte]" custT="1"/>
      <dgm:spPr/>
      <dgm:t>
        <a:bodyPr/>
        <a:lstStyle/>
        <a:p>
          <a:r>
            <a:rPr lang="fr-FR" sz="1200" dirty="0" err="1"/>
            <a:t>Detailled</a:t>
          </a:r>
          <a:r>
            <a:rPr lang="fr-FR" sz="1200" dirty="0"/>
            <a:t> design</a:t>
          </a:r>
        </a:p>
      </dgm:t>
    </dgm:pt>
    <dgm:pt modelId="{59A50FFD-71CF-4443-85DF-FF475628B60B}" type="parTrans" cxnId="{450F7164-EB35-4F25-9705-7DEC176F590A}">
      <dgm:prSet/>
      <dgm:spPr/>
      <dgm:t>
        <a:bodyPr/>
        <a:lstStyle/>
        <a:p>
          <a:endParaRPr lang="fr-FR" sz="1200"/>
        </a:p>
      </dgm:t>
    </dgm:pt>
    <dgm:pt modelId="{E4EE7B86-2E3B-40DF-8FF6-4B59E785F4E5}" type="sibTrans" cxnId="{450F7164-EB35-4F25-9705-7DEC176F590A}">
      <dgm:prSet custT="1"/>
      <dgm:spPr/>
      <dgm:t>
        <a:bodyPr/>
        <a:lstStyle/>
        <a:p>
          <a:endParaRPr lang="fr-FR" sz="1200"/>
        </a:p>
      </dgm:t>
    </dgm:pt>
    <dgm:pt modelId="{574360C7-263C-4312-8F23-D503212B7B7F}">
      <dgm:prSet phldrT="[Texte]" custT="1"/>
      <dgm:spPr/>
      <dgm:t>
        <a:bodyPr/>
        <a:lstStyle/>
        <a:p>
          <a:r>
            <a:rPr lang="fr-FR" sz="1200" dirty="0"/>
            <a:t>Check &amp; validation</a:t>
          </a:r>
        </a:p>
      </dgm:t>
    </dgm:pt>
    <dgm:pt modelId="{3226D32A-D2BE-48CA-A208-B8FEFDEDCBFA}" type="parTrans" cxnId="{BC51F0C8-25C1-4E5A-8F12-C8F5CE07B8A3}">
      <dgm:prSet/>
      <dgm:spPr/>
      <dgm:t>
        <a:bodyPr/>
        <a:lstStyle/>
        <a:p>
          <a:endParaRPr lang="fr-FR" sz="1200"/>
        </a:p>
      </dgm:t>
    </dgm:pt>
    <dgm:pt modelId="{8312AD93-4BD6-48A5-9A10-B0473AE46082}" type="sibTrans" cxnId="{BC51F0C8-25C1-4E5A-8F12-C8F5CE07B8A3}">
      <dgm:prSet custT="1"/>
      <dgm:spPr/>
      <dgm:t>
        <a:bodyPr/>
        <a:lstStyle/>
        <a:p>
          <a:endParaRPr lang="fr-FR" sz="1200"/>
        </a:p>
      </dgm:t>
    </dgm:pt>
    <dgm:pt modelId="{1A49A652-CF2B-459B-B053-6C34D853C001}">
      <dgm:prSet phldrT="[Texte]" custT="1"/>
      <dgm:spPr/>
      <dgm:t>
        <a:bodyPr/>
        <a:lstStyle/>
        <a:p>
          <a:r>
            <a:rPr lang="fr-FR" sz="1200" dirty="0"/>
            <a:t>Documentation</a:t>
          </a:r>
        </a:p>
      </dgm:t>
    </dgm:pt>
    <dgm:pt modelId="{C0A62158-59B4-4877-AE17-BBB9094ABF73}" type="parTrans" cxnId="{9B27F3B6-7572-4080-9D3D-E07F008CA578}">
      <dgm:prSet/>
      <dgm:spPr/>
      <dgm:t>
        <a:bodyPr/>
        <a:lstStyle/>
        <a:p>
          <a:endParaRPr lang="fr-FR" sz="1200"/>
        </a:p>
      </dgm:t>
    </dgm:pt>
    <dgm:pt modelId="{D502B400-C13A-402C-90B9-66EA2141E9CF}" type="sibTrans" cxnId="{9B27F3B6-7572-4080-9D3D-E07F008CA578}">
      <dgm:prSet/>
      <dgm:spPr/>
      <dgm:t>
        <a:bodyPr/>
        <a:lstStyle/>
        <a:p>
          <a:endParaRPr lang="fr-FR" sz="1200"/>
        </a:p>
      </dgm:t>
    </dgm:pt>
    <dgm:pt modelId="{C10F0CFC-3C0B-486C-8443-065C2CA9124C}" type="pres">
      <dgm:prSet presAssocID="{188CA9A4-CEC4-4B2A-8DD1-9C1601583AB0}" presName="linearFlow" presStyleCnt="0">
        <dgm:presLayoutVars>
          <dgm:resizeHandles val="exact"/>
        </dgm:presLayoutVars>
      </dgm:prSet>
      <dgm:spPr/>
    </dgm:pt>
    <dgm:pt modelId="{7463F4F7-96BC-4E15-B87A-A0AA14CEEE3E}" type="pres">
      <dgm:prSet presAssocID="{C93DDBA2-E19A-468C-B927-F5DF993410AF}" presName="node" presStyleLbl="node1" presStyleIdx="0" presStyleCnt="5" custScaleX="147267">
        <dgm:presLayoutVars>
          <dgm:bulletEnabled val="1"/>
        </dgm:presLayoutVars>
      </dgm:prSet>
      <dgm:spPr/>
    </dgm:pt>
    <dgm:pt modelId="{693F92BC-6305-4DAB-BE05-4C97363E807D}" type="pres">
      <dgm:prSet presAssocID="{043332AF-24A3-418C-91AA-1CB439AE35E6}" presName="sibTrans" presStyleLbl="sibTrans2D1" presStyleIdx="0" presStyleCnt="4"/>
      <dgm:spPr/>
    </dgm:pt>
    <dgm:pt modelId="{C5C40582-4DA7-4CBA-B030-8A1833AAE606}" type="pres">
      <dgm:prSet presAssocID="{043332AF-24A3-418C-91AA-1CB439AE35E6}" presName="connectorText" presStyleLbl="sibTrans2D1" presStyleIdx="0" presStyleCnt="4"/>
      <dgm:spPr/>
    </dgm:pt>
    <dgm:pt modelId="{DDF24F6E-0DA3-45B5-97F0-D2F1006A6672}" type="pres">
      <dgm:prSet presAssocID="{79E67EC4-AF8D-43AC-8D7F-17723F8AAEF0}" presName="node" presStyleLbl="node1" presStyleIdx="1" presStyleCnt="5" custScaleX="147267">
        <dgm:presLayoutVars>
          <dgm:bulletEnabled val="1"/>
        </dgm:presLayoutVars>
      </dgm:prSet>
      <dgm:spPr/>
    </dgm:pt>
    <dgm:pt modelId="{514D8C7B-2FA9-41E2-BD62-28BC5F38F8C7}" type="pres">
      <dgm:prSet presAssocID="{B60C525A-7441-4F62-B98D-13A6ADE5B494}" presName="sibTrans" presStyleLbl="sibTrans2D1" presStyleIdx="1" presStyleCnt="4"/>
      <dgm:spPr/>
    </dgm:pt>
    <dgm:pt modelId="{01868A65-67CD-438F-8403-77C71C5B9F59}" type="pres">
      <dgm:prSet presAssocID="{B60C525A-7441-4F62-B98D-13A6ADE5B494}" presName="connectorText" presStyleLbl="sibTrans2D1" presStyleIdx="1" presStyleCnt="4"/>
      <dgm:spPr/>
    </dgm:pt>
    <dgm:pt modelId="{C29456E2-BB38-4C9D-836C-10C393B0BD2A}" type="pres">
      <dgm:prSet presAssocID="{FDFDB5BB-4664-4D27-B0CA-28535949B319}" presName="node" presStyleLbl="node1" presStyleIdx="2" presStyleCnt="5" custScaleX="135038">
        <dgm:presLayoutVars>
          <dgm:bulletEnabled val="1"/>
        </dgm:presLayoutVars>
      </dgm:prSet>
      <dgm:spPr/>
    </dgm:pt>
    <dgm:pt modelId="{3DACB29D-5048-4089-AD2D-1CB06A703D3B}" type="pres">
      <dgm:prSet presAssocID="{E4EE7B86-2E3B-40DF-8FF6-4B59E785F4E5}" presName="sibTrans" presStyleLbl="sibTrans2D1" presStyleIdx="2" presStyleCnt="4"/>
      <dgm:spPr/>
    </dgm:pt>
    <dgm:pt modelId="{16E8BE62-F0D4-46E2-8AEF-F27F4A2BDD8C}" type="pres">
      <dgm:prSet presAssocID="{E4EE7B86-2E3B-40DF-8FF6-4B59E785F4E5}" presName="connectorText" presStyleLbl="sibTrans2D1" presStyleIdx="2" presStyleCnt="4"/>
      <dgm:spPr/>
    </dgm:pt>
    <dgm:pt modelId="{E94A3F99-1BD9-4C6B-82B9-E9D87C0CC0B3}" type="pres">
      <dgm:prSet presAssocID="{574360C7-263C-4312-8F23-D503212B7B7F}" presName="node" presStyleLbl="node1" presStyleIdx="3" presStyleCnt="5" custScaleX="147267">
        <dgm:presLayoutVars>
          <dgm:bulletEnabled val="1"/>
        </dgm:presLayoutVars>
      </dgm:prSet>
      <dgm:spPr/>
    </dgm:pt>
    <dgm:pt modelId="{28168B7C-063D-4623-9A7F-3CD58A9993BC}" type="pres">
      <dgm:prSet presAssocID="{8312AD93-4BD6-48A5-9A10-B0473AE46082}" presName="sibTrans" presStyleLbl="sibTrans2D1" presStyleIdx="3" presStyleCnt="4"/>
      <dgm:spPr/>
    </dgm:pt>
    <dgm:pt modelId="{626388DA-D7B8-4DC0-8D7D-7C68F4DF5AE3}" type="pres">
      <dgm:prSet presAssocID="{8312AD93-4BD6-48A5-9A10-B0473AE46082}" presName="connectorText" presStyleLbl="sibTrans2D1" presStyleIdx="3" presStyleCnt="4"/>
      <dgm:spPr/>
    </dgm:pt>
    <dgm:pt modelId="{0B71709E-99C5-4A15-AE28-854C957DD200}" type="pres">
      <dgm:prSet presAssocID="{1A49A652-CF2B-459B-B053-6C34D853C001}" presName="node" presStyleLbl="node1" presStyleIdx="4" presStyleCnt="5" custScaleX="147267">
        <dgm:presLayoutVars>
          <dgm:bulletEnabled val="1"/>
        </dgm:presLayoutVars>
      </dgm:prSet>
      <dgm:spPr/>
    </dgm:pt>
  </dgm:ptLst>
  <dgm:cxnLst>
    <dgm:cxn modelId="{CBEDBA12-6CE7-4501-B38E-AB3004A46871}" type="presOf" srcId="{8312AD93-4BD6-48A5-9A10-B0473AE46082}" destId="{28168B7C-063D-4623-9A7F-3CD58A9993BC}" srcOrd="0" destOrd="0" presId="urn:microsoft.com/office/officeart/2005/8/layout/process2"/>
    <dgm:cxn modelId="{9354AF14-7271-4C64-923B-F4ECD85EB941}" type="presOf" srcId="{043332AF-24A3-418C-91AA-1CB439AE35E6}" destId="{693F92BC-6305-4DAB-BE05-4C97363E807D}" srcOrd="0" destOrd="0" presId="urn:microsoft.com/office/officeart/2005/8/layout/process2"/>
    <dgm:cxn modelId="{6F06EA33-C0A7-44E9-B966-F470DE7E2FC2}" type="presOf" srcId="{79E67EC4-AF8D-43AC-8D7F-17723F8AAEF0}" destId="{DDF24F6E-0DA3-45B5-97F0-D2F1006A6672}" srcOrd="0" destOrd="0" presId="urn:microsoft.com/office/officeart/2005/8/layout/process2"/>
    <dgm:cxn modelId="{CAC68B5B-CCCA-4E0A-A70A-A25E5A07A0F8}" type="presOf" srcId="{E4EE7B86-2E3B-40DF-8FF6-4B59E785F4E5}" destId="{3DACB29D-5048-4089-AD2D-1CB06A703D3B}" srcOrd="0" destOrd="0" presId="urn:microsoft.com/office/officeart/2005/8/layout/process2"/>
    <dgm:cxn modelId="{450F7164-EB35-4F25-9705-7DEC176F590A}" srcId="{188CA9A4-CEC4-4B2A-8DD1-9C1601583AB0}" destId="{FDFDB5BB-4664-4D27-B0CA-28535949B319}" srcOrd="2" destOrd="0" parTransId="{59A50FFD-71CF-4443-85DF-FF475628B60B}" sibTransId="{E4EE7B86-2E3B-40DF-8FF6-4B59E785F4E5}"/>
    <dgm:cxn modelId="{96338E4A-DE3C-4C68-B55F-957DE3CE68DD}" type="presOf" srcId="{B60C525A-7441-4F62-B98D-13A6ADE5B494}" destId="{514D8C7B-2FA9-41E2-BD62-28BC5F38F8C7}" srcOrd="0" destOrd="0" presId="urn:microsoft.com/office/officeart/2005/8/layout/process2"/>
    <dgm:cxn modelId="{A15B6450-67EB-41B3-B629-73471D0584CB}" type="presOf" srcId="{B60C525A-7441-4F62-B98D-13A6ADE5B494}" destId="{01868A65-67CD-438F-8403-77C71C5B9F59}" srcOrd="1" destOrd="0" presId="urn:microsoft.com/office/officeart/2005/8/layout/process2"/>
    <dgm:cxn modelId="{8800C884-AA90-40D8-84E5-0A6A805D944D}" type="presOf" srcId="{8312AD93-4BD6-48A5-9A10-B0473AE46082}" destId="{626388DA-D7B8-4DC0-8D7D-7C68F4DF5AE3}" srcOrd="1" destOrd="0" presId="urn:microsoft.com/office/officeart/2005/8/layout/process2"/>
    <dgm:cxn modelId="{CFC57B8F-ED5E-4C2E-BB05-BC541BE017FD}" srcId="{188CA9A4-CEC4-4B2A-8DD1-9C1601583AB0}" destId="{79E67EC4-AF8D-43AC-8D7F-17723F8AAEF0}" srcOrd="1" destOrd="0" parTransId="{A87424C2-C04E-4EE6-9CB7-BE407FEC142C}" sibTransId="{B60C525A-7441-4F62-B98D-13A6ADE5B494}"/>
    <dgm:cxn modelId="{E821E193-5F06-495D-A470-FB0DC57535FD}" type="presOf" srcId="{FDFDB5BB-4664-4D27-B0CA-28535949B319}" destId="{C29456E2-BB38-4C9D-836C-10C393B0BD2A}" srcOrd="0" destOrd="0" presId="urn:microsoft.com/office/officeart/2005/8/layout/process2"/>
    <dgm:cxn modelId="{821B0297-F5CB-4EFF-8648-A2076C9E1C06}" type="presOf" srcId="{188CA9A4-CEC4-4B2A-8DD1-9C1601583AB0}" destId="{C10F0CFC-3C0B-486C-8443-065C2CA9124C}" srcOrd="0" destOrd="0" presId="urn:microsoft.com/office/officeart/2005/8/layout/process2"/>
    <dgm:cxn modelId="{D36333AC-E165-4355-B057-C04F61F8C7F2}" type="presOf" srcId="{574360C7-263C-4312-8F23-D503212B7B7F}" destId="{E94A3F99-1BD9-4C6B-82B9-E9D87C0CC0B3}" srcOrd="0" destOrd="0" presId="urn:microsoft.com/office/officeart/2005/8/layout/process2"/>
    <dgm:cxn modelId="{5C4B85B6-4C03-45AF-AE9A-AC234FA67ACF}" type="presOf" srcId="{C93DDBA2-E19A-468C-B927-F5DF993410AF}" destId="{7463F4F7-96BC-4E15-B87A-A0AA14CEEE3E}" srcOrd="0" destOrd="0" presId="urn:microsoft.com/office/officeart/2005/8/layout/process2"/>
    <dgm:cxn modelId="{9B27F3B6-7572-4080-9D3D-E07F008CA578}" srcId="{188CA9A4-CEC4-4B2A-8DD1-9C1601583AB0}" destId="{1A49A652-CF2B-459B-B053-6C34D853C001}" srcOrd="4" destOrd="0" parTransId="{C0A62158-59B4-4877-AE17-BBB9094ABF73}" sibTransId="{D502B400-C13A-402C-90B9-66EA2141E9CF}"/>
    <dgm:cxn modelId="{BC51F0C8-25C1-4E5A-8F12-C8F5CE07B8A3}" srcId="{188CA9A4-CEC4-4B2A-8DD1-9C1601583AB0}" destId="{574360C7-263C-4312-8F23-D503212B7B7F}" srcOrd="3" destOrd="0" parTransId="{3226D32A-D2BE-48CA-A208-B8FEFDEDCBFA}" sibTransId="{8312AD93-4BD6-48A5-9A10-B0473AE46082}"/>
    <dgm:cxn modelId="{C451B2DA-1ACC-44D5-9F68-79EC89800DC1}" type="presOf" srcId="{1A49A652-CF2B-459B-B053-6C34D853C001}" destId="{0B71709E-99C5-4A15-AE28-854C957DD200}" srcOrd="0" destOrd="0" presId="urn:microsoft.com/office/officeart/2005/8/layout/process2"/>
    <dgm:cxn modelId="{376472E7-1B5C-4034-B937-F2A218488253}" type="presOf" srcId="{E4EE7B86-2E3B-40DF-8FF6-4B59E785F4E5}" destId="{16E8BE62-F0D4-46E2-8AEF-F27F4A2BDD8C}" srcOrd="1" destOrd="0" presId="urn:microsoft.com/office/officeart/2005/8/layout/process2"/>
    <dgm:cxn modelId="{38D794F1-B92D-4C54-9588-423E4081A3DB}" srcId="{188CA9A4-CEC4-4B2A-8DD1-9C1601583AB0}" destId="{C93DDBA2-E19A-468C-B927-F5DF993410AF}" srcOrd="0" destOrd="0" parTransId="{376129F3-4FA5-461B-909E-90249BFA0019}" sibTransId="{043332AF-24A3-418C-91AA-1CB439AE35E6}"/>
    <dgm:cxn modelId="{C189CCF4-9552-47B2-945E-0EE01047EA6C}" type="presOf" srcId="{043332AF-24A3-418C-91AA-1CB439AE35E6}" destId="{C5C40582-4DA7-4CBA-B030-8A1833AAE606}" srcOrd="1" destOrd="0" presId="urn:microsoft.com/office/officeart/2005/8/layout/process2"/>
    <dgm:cxn modelId="{A9CEF2BE-8971-4EC1-A8F0-65BFE0E706E3}" type="presParOf" srcId="{C10F0CFC-3C0B-486C-8443-065C2CA9124C}" destId="{7463F4F7-96BC-4E15-B87A-A0AA14CEEE3E}" srcOrd="0" destOrd="0" presId="urn:microsoft.com/office/officeart/2005/8/layout/process2"/>
    <dgm:cxn modelId="{7A1FEE81-7349-4FDE-9908-5284FE3CECDF}" type="presParOf" srcId="{C10F0CFC-3C0B-486C-8443-065C2CA9124C}" destId="{693F92BC-6305-4DAB-BE05-4C97363E807D}" srcOrd="1" destOrd="0" presId="urn:microsoft.com/office/officeart/2005/8/layout/process2"/>
    <dgm:cxn modelId="{A0C29665-5BFB-4A16-A69F-3D06D2A6F67E}" type="presParOf" srcId="{693F92BC-6305-4DAB-BE05-4C97363E807D}" destId="{C5C40582-4DA7-4CBA-B030-8A1833AAE606}" srcOrd="0" destOrd="0" presId="urn:microsoft.com/office/officeart/2005/8/layout/process2"/>
    <dgm:cxn modelId="{E66034A1-2DCD-4801-9254-C12D07C58F40}" type="presParOf" srcId="{C10F0CFC-3C0B-486C-8443-065C2CA9124C}" destId="{DDF24F6E-0DA3-45B5-97F0-D2F1006A6672}" srcOrd="2" destOrd="0" presId="urn:microsoft.com/office/officeart/2005/8/layout/process2"/>
    <dgm:cxn modelId="{E3DCBECF-9271-4DF5-BD74-6DB503BEEF94}" type="presParOf" srcId="{C10F0CFC-3C0B-486C-8443-065C2CA9124C}" destId="{514D8C7B-2FA9-41E2-BD62-28BC5F38F8C7}" srcOrd="3" destOrd="0" presId="urn:microsoft.com/office/officeart/2005/8/layout/process2"/>
    <dgm:cxn modelId="{3C33AE0F-CC48-4597-9A11-AC6F985D6F28}" type="presParOf" srcId="{514D8C7B-2FA9-41E2-BD62-28BC5F38F8C7}" destId="{01868A65-67CD-438F-8403-77C71C5B9F59}" srcOrd="0" destOrd="0" presId="urn:microsoft.com/office/officeart/2005/8/layout/process2"/>
    <dgm:cxn modelId="{DBAEDFA5-D114-4D67-B256-C2ED4C8F8250}" type="presParOf" srcId="{C10F0CFC-3C0B-486C-8443-065C2CA9124C}" destId="{C29456E2-BB38-4C9D-836C-10C393B0BD2A}" srcOrd="4" destOrd="0" presId="urn:microsoft.com/office/officeart/2005/8/layout/process2"/>
    <dgm:cxn modelId="{CBE73491-21C2-4BED-8157-D8D89C19AD28}" type="presParOf" srcId="{C10F0CFC-3C0B-486C-8443-065C2CA9124C}" destId="{3DACB29D-5048-4089-AD2D-1CB06A703D3B}" srcOrd="5" destOrd="0" presId="urn:microsoft.com/office/officeart/2005/8/layout/process2"/>
    <dgm:cxn modelId="{4583F731-D205-4DC6-9608-8FD911F16DB6}" type="presParOf" srcId="{3DACB29D-5048-4089-AD2D-1CB06A703D3B}" destId="{16E8BE62-F0D4-46E2-8AEF-F27F4A2BDD8C}" srcOrd="0" destOrd="0" presId="urn:microsoft.com/office/officeart/2005/8/layout/process2"/>
    <dgm:cxn modelId="{03D0EA7C-3D23-4357-81A1-DCB1F438F066}" type="presParOf" srcId="{C10F0CFC-3C0B-486C-8443-065C2CA9124C}" destId="{E94A3F99-1BD9-4C6B-82B9-E9D87C0CC0B3}" srcOrd="6" destOrd="0" presId="urn:microsoft.com/office/officeart/2005/8/layout/process2"/>
    <dgm:cxn modelId="{0DC7B6B1-DCCC-444A-BCDC-BF0AC3314364}" type="presParOf" srcId="{C10F0CFC-3C0B-486C-8443-065C2CA9124C}" destId="{28168B7C-063D-4623-9A7F-3CD58A9993BC}" srcOrd="7" destOrd="0" presId="urn:microsoft.com/office/officeart/2005/8/layout/process2"/>
    <dgm:cxn modelId="{4F1490F0-BCDD-48A7-8863-0401BDCC761F}" type="presParOf" srcId="{28168B7C-063D-4623-9A7F-3CD58A9993BC}" destId="{626388DA-D7B8-4DC0-8D7D-7C68F4DF5AE3}" srcOrd="0" destOrd="0" presId="urn:microsoft.com/office/officeart/2005/8/layout/process2"/>
    <dgm:cxn modelId="{C00B106A-60B9-42B9-800C-5F1A08E397D2}" type="presParOf" srcId="{C10F0CFC-3C0B-486C-8443-065C2CA9124C}" destId="{0B71709E-99C5-4A15-AE28-854C957DD20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CA9A4-CEC4-4B2A-8DD1-9C1601583AB0}" type="doc">
      <dgm:prSet loTypeId="urn:microsoft.com/office/officeart/2005/8/layout/process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C93DDBA2-E19A-468C-B927-F5DF993410AF}">
      <dgm:prSet phldrT="[Texte]"/>
      <dgm:spPr/>
      <dgm:t>
        <a:bodyPr/>
        <a:lstStyle/>
        <a:p>
          <a:r>
            <a:rPr lang="fr-FR" b="1" dirty="0"/>
            <a:t>Tools </a:t>
          </a:r>
          <a:r>
            <a:rPr lang="fr-FR" b="1" dirty="0" err="1"/>
            <a:t>definition</a:t>
          </a:r>
          <a:endParaRPr lang="fr-FR" b="1" dirty="0"/>
        </a:p>
      </dgm:t>
    </dgm:pt>
    <dgm:pt modelId="{376129F3-4FA5-461B-909E-90249BFA0019}" type="parTrans" cxnId="{38D794F1-B92D-4C54-9588-423E4081A3DB}">
      <dgm:prSet/>
      <dgm:spPr/>
      <dgm:t>
        <a:bodyPr/>
        <a:lstStyle/>
        <a:p>
          <a:endParaRPr lang="fr-FR"/>
        </a:p>
      </dgm:t>
    </dgm:pt>
    <dgm:pt modelId="{043332AF-24A3-418C-91AA-1CB439AE35E6}" type="sibTrans" cxnId="{38D794F1-B92D-4C54-9588-423E4081A3DB}">
      <dgm:prSet/>
      <dgm:spPr/>
      <dgm:t>
        <a:bodyPr/>
        <a:lstStyle/>
        <a:p>
          <a:endParaRPr lang="fr-FR"/>
        </a:p>
      </dgm:t>
    </dgm:pt>
    <dgm:pt modelId="{79E67EC4-AF8D-43AC-8D7F-17723F8AAEF0}">
      <dgm:prSet phldrT="[Texte]"/>
      <dgm:spPr/>
      <dgm:t>
        <a:bodyPr/>
        <a:lstStyle/>
        <a:p>
          <a:r>
            <a:rPr lang="fr-FR" dirty="0" err="1"/>
            <a:t>Factory</a:t>
          </a:r>
          <a:r>
            <a:rPr lang="fr-FR" dirty="0"/>
            <a:t> Design</a:t>
          </a:r>
        </a:p>
      </dgm:t>
    </dgm:pt>
    <dgm:pt modelId="{A87424C2-C04E-4EE6-9CB7-BE407FEC142C}" type="parTrans" cxnId="{CFC57B8F-ED5E-4C2E-BB05-BC541BE017FD}">
      <dgm:prSet/>
      <dgm:spPr/>
      <dgm:t>
        <a:bodyPr/>
        <a:lstStyle/>
        <a:p>
          <a:endParaRPr lang="fr-FR"/>
        </a:p>
      </dgm:t>
    </dgm:pt>
    <dgm:pt modelId="{B60C525A-7441-4F62-B98D-13A6ADE5B494}" type="sibTrans" cxnId="{CFC57B8F-ED5E-4C2E-BB05-BC541BE017FD}">
      <dgm:prSet/>
      <dgm:spPr/>
      <dgm:t>
        <a:bodyPr/>
        <a:lstStyle/>
        <a:p>
          <a:endParaRPr lang="fr-FR"/>
        </a:p>
      </dgm:t>
    </dgm:pt>
    <dgm:pt modelId="{FDFDB5BB-4664-4D27-B0CA-28535949B319}">
      <dgm:prSet phldrT="[Texte]"/>
      <dgm:spPr/>
      <dgm:t>
        <a:bodyPr/>
        <a:lstStyle/>
        <a:p>
          <a:r>
            <a:rPr lang="fr-FR" dirty="0"/>
            <a:t>Manufacturing Process</a:t>
          </a:r>
        </a:p>
      </dgm:t>
    </dgm:pt>
    <dgm:pt modelId="{59A50FFD-71CF-4443-85DF-FF475628B60B}" type="parTrans" cxnId="{450F7164-EB35-4F25-9705-7DEC176F590A}">
      <dgm:prSet/>
      <dgm:spPr/>
      <dgm:t>
        <a:bodyPr/>
        <a:lstStyle/>
        <a:p>
          <a:endParaRPr lang="fr-FR"/>
        </a:p>
      </dgm:t>
    </dgm:pt>
    <dgm:pt modelId="{E4EE7B86-2E3B-40DF-8FF6-4B59E785F4E5}" type="sibTrans" cxnId="{450F7164-EB35-4F25-9705-7DEC176F590A}">
      <dgm:prSet/>
      <dgm:spPr/>
      <dgm:t>
        <a:bodyPr/>
        <a:lstStyle/>
        <a:p>
          <a:endParaRPr lang="fr-FR"/>
        </a:p>
      </dgm:t>
    </dgm:pt>
    <dgm:pt modelId="{574360C7-263C-4312-8F23-D503212B7B7F}">
      <dgm:prSet phldrT="[Texte]"/>
      <dgm:spPr/>
      <dgm:t>
        <a:bodyPr/>
        <a:lstStyle/>
        <a:p>
          <a:r>
            <a:rPr lang="fr-FR" dirty="0"/>
            <a:t>Check &amp; validation</a:t>
          </a:r>
        </a:p>
      </dgm:t>
    </dgm:pt>
    <dgm:pt modelId="{3226D32A-D2BE-48CA-A208-B8FEFDEDCBFA}" type="parTrans" cxnId="{BC51F0C8-25C1-4E5A-8F12-C8F5CE07B8A3}">
      <dgm:prSet/>
      <dgm:spPr/>
      <dgm:t>
        <a:bodyPr/>
        <a:lstStyle/>
        <a:p>
          <a:endParaRPr lang="fr-FR"/>
        </a:p>
      </dgm:t>
    </dgm:pt>
    <dgm:pt modelId="{8312AD93-4BD6-48A5-9A10-B0473AE46082}" type="sibTrans" cxnId="{BC51F0C8-25C1-4E5A-8F12-C8F5CE07B8A3}">
      <dgm:prSet/>
      <dgm:spPr/>
      <dgm:t>
        <a:bodyPr/>
        <a:lstStyle/>
        <a:p>
          <a:endParaRPr lang="fr-FR"/>
        </a:p>
      </dgm:t>
    </dgm:pt>
    <dgm:pt modelId="{1A49A652-CF2B-459B-B053-6C34D853C001}">
      <dgm:prSet phldrT="[Texte]"/>
      <dgm:spPr/>
      <dgm:t>
        <a:bodyPr/>
        <a:lstStyle/>
        <a:p>
          <a:r>
            <a:rPr lang="fr-FR" dirty="0"/>
            <a:t>Production</a:t>
          </a:r>
        </a:p>
      </dgm:t>
    </dgm:pt>
    <dgm:pt modelId="{C0A62158-59B4-4877-AE17-BBB9094ABF73}" type="parTrans" cxnId="{9B27F3B6-7572-4080-9D3D-E07F008CA578}">
      <dgm:prSet/>
      <dgm:spPr/>
      <dgm:t>
        <a:bodyPr/>
        <a:lstStyle/>
        <a:p>
          <a:endParaRPr lang="fr-FR"/>
        </a:p>
      </dgm:t>
    </dgm:pt>
    <dgm:pt modelId="{D502B400-C13A-402C-90B9-66EA2141E9CF}" type="sibTrans" cxnId="{9B27F3B6-7572-4080-9D3D-E07F008CA578}">
      <dgm:prSet/>
      <dgm:spPr/>
      <dgm:t>
        <a:bodyPr/>
        <a:lstStyle/>
        <a:p>
          <a:endParaRPr lang="fr-FR"/>
        </a:p>
      </dgm:t>
    </dgm:pt>
    <dgm:pt modelId="{7338F7DB-C745-446F-8945-404F59774AE9}" type="pres">
      <dgm:prSet presAssocID="{188CA9A4-CEC4-4B2A-8DD1-9C1601583AB0}" presName="linearFlow" presStyleCnt="0">
        <dgm:presLayoutVars>
          <dgm:resizeHandles val="exact"/>
        </dgm:presLayoutVars>
      </dgm:prSet>
      <dgm:spPr/>
    </dgm:pt>
    <dgm:pt modelId="{BBAADEA4-4FE0-4E18-ADC6-9A02E232BC24}" type="pres">
      <dgm:prSet presAssocID="{C93DDBA2-E19A-468C-B927-F5DF993410AF}" presName="node" presStyleLbl="node1" presStyleIdx="0" presStyleCnt="5">
        <dgm:presLayoutVars>
          <dgm:bulletEnabled val="1"/>
        </dgm:presLayoutVars>
      </dgm:prSet>
      <dgm:spPr/>
    </dgm:pt>
    <dgm:pt modelId="{CB6983B5-FFCC-462A-A45C-23A5EF9B864A}" type="pres">
      <dgm:prSet presAssocID="{043332AF-24A3-418C-91AA-1CB439AE35E6}" presName="sibTrans" presStyleLbl="sibTrans2D1" presStyleIdx="0" presStyleCnt="4"/>
      <dgm:spPr/>
    </dgm:pt>
    <dgm:pt modelId="{0BCFA3D8-3EAC-4EE6-BE67-9EF6A40A965E}" type="pres">
      <dgm:prSet presAssocID="{043332AF-24A3-418C-91AA-1CB439AE35E6}" presName="connectorText" presStyleLbl="sibTrans2D1" presStyleIdx="0" presStyleCnt="4"/>
      <dgm:spPr/>
    </dgm:pt>
    <dgm:pt modelId="{580D12D0-5A10-42E1-A315-C0193901DCDF}" type="pres">
      <dgm:prSet presAssocID="{79E67EC4-AF8D-43AC-8D7F-17723F8AAEF0}" presName="node" presStyleLbl="node1" presStyleIdx="1" presStyleCnt="5">
        <dgm:presLayoutVars>
          <dgm:bulletEnabled val="1"/>
        </dgm:presLayoutVars>
      </dgm:prSet>
      <dgm:spPr/>
    </dgm:pt>
    <dgm:pt modelId="{2ACA6008-86C7-474C-8ABB-55F827E03BD5}" type="pres">
      <dgm:prSet presAssocID="{B60C525A-7441-4F62-B98D-13A6ADE5B494}" presName="sibTrans" presStyleLbl="sibTrans2D1" presStyleIdx="1" presStyleCnt="4"/>
      <dgm:spPr/>
    </dgm:pt>
    <dgm:pt modelId="{4FAA3826-BD93-4962-A229-7067FFEE2ED4}" type="pres">
      <dgm:prSet presAssocID="{B60C525A-7441-4F62-B98D-13A6ADE5B494}" presName="connectorText" presStyleLbl="sibTrans2D1" presStyleIdx="1" presStyleCnt="4"/>
      <dgm:spPr/>
    </dgm:pt>
    <dgm:pt modelId="{C36556FC-CC8E-4CD2-AF24-E6DE17C553BF}" type="pres">
      <dgm:prSet presAssocID="{FDFDB5BB-4664-4D27-B0CA-28535949B319}" presName="node" presStyleLbl="node1" presStyleIdx="2" presStyleCnt="5">
        <dgm:presLayoutVars>
          <dgm:bulletEnabled val="1"/>
        </dgm:presLayoutVars>
      </dgm:prSet>
      <dgm:spPr/>
    </dgm:pt>
    <dgm:pt modelId="{EBCD51B3-4A2D-4749-BB43-37F68834BB06}" type="pres">
      <dgm:prSet presAssocID="{E4EE7B86-2E3B-40DF-8FF6-4B59E785F4E5}" presName="sibTrans" presStyleLbl="sibTrans2D1" presStyleIdx="2" presStyleCnt="4"/>
      <dgm:spPr/>
    </dgm:pt>
    <dgm:pt modelId="{D5111460-FF18-4DF9-9F93-6D80ADEEBED6}" type="pres">
      <dgm:prSet presAssocID="{E4EE7B86-2E3B-40DF-8FF6-4B59E785F4E5}" presName="connectorText" presStyleLbl="sibTrans2D1" presStyleIdx="2" presStyleCnt="4"/>
      <dgm:spPr/>
    </dgm:pt>
    <dgm:pt modelId="{2D1E426E-8D3A-4838-B238-47ABBC51F726}" type="pres">
      <dgm:prSet presAssocID="{574360C7-263C-4312-8F23-D503212B7B7F}" presName="node" presStyleLbl="node1" presStyleIdx="3" presStyleCnt="5">
        <dgm:presLayoutVars>
          <dgm:bulletEnabled val="1"/>
        </dgm:presLayoutVars>
      </dgm:prSet>
      <dgm:spPr/>
    </dgm:pt>
    <dgm:pt modelId="{E34B11BA-AA0D-41D2-B4A0-25FCE1EF846D}" type="pres">
      <dgm:prSet presAssocID="{8312AD93-4BD6-48A5-9A10-B0473AE46082}" presName="sibTrans" presStyleLbl="sibTrans2D1" presStyleIdx="3" presStyleCnt="4"/>
      <dgm:spPr/>
    </dgm:pt>
    <dgm:pt modelId="{56C4120E-5916-4A82-9EDE-D64C957FA0C9}" type="pres">
      <dgm:prSet presAssocID="{8312AD93-4BD6-48A5-9A10-B0473AE46082}" presName="connectorText" presStyleLbl="sibTrans2D1" presStyleIdx="3" presStyleCnt="4"/>
      <dgm:spPr/>
    </dgm:pt>
    <dgm:pt modelId="{138C8DC7-18A8-4300-B5D7-9CC56A3CBDE6}" type="pres">
      <dgm:prSet presAssocID="{1A49A652-CF2B-459B-B053-6C34D853C001}" presName="node" presStyleLbl="node1" presStyleIdx="4" presStyleCnt="5">
        <dgm:presLayoutVars>
          <dgm:bulletEnabled val="1"/>
        </dgm:presLayoutVars>
      </dgm:prSet>
      <dgm:spPr/>
    </dgm:pt>
  </dgm:ptLst>
  <dgm:cxnLst>
    <dgm:cxn modelId="{8BA47900-3B5A-42E0-87DD-3A81DE5B6FAA}" type="presOf" srcId="{B60C525A-7441-4F62-B98D-13A6ADE5B494}" destId="{4FAA3826-BD93-4962-A229-7067FFEE2ED4}" srcOrd="1" destOrd="0" presId="urn:microsoft.com/office/officeart/2005/8/layout/process2"/>
    <dgm:cxn modelId="{8F621220-B9C8-4D37-A81A-297232DFF80C}" type="presOf" srcId="{043332AF-24A3-418C-91AA-1CB439AE35E6}" destId="{CB6983B5-FFCC-462A-A45C-23A5EF9B864A}" srcOrd="0" destOrd="0" presId="urn:microsoft.com/office/officeart/2005/8/layout/process2"/>
    <dgm:cxn modelId="{2559E921-F3D5-418B-93AD-1E748C13D831}" type="presOf" srcId="{1A49A652-CF2B-459B-B053-6C34D853C001}" destId="{138C8DC7-18A8-4300-B5D7-9CC56A3CBDE6}" srcOrd="0" destOrd="0" presId="urn:microsoft.com/office/officeart/2005/8/layout/process2"/>
    <dgm:cxn modelId="{4F15C741-659F-4ED3-BC00-314B2935A84F}" type="presOf" srcId="{8312AD93-4BD6-48A5-9A10-B0473AE46082}" destId="{56C4120E-5916-4A82-9EDE-D64C957FA0C9}" srcOrd="1" destOrd="0" presId="urn:microsoft.com/office/officeart/2005/8/layout/process2"/>
    <dgm:cxn modelId="{450F7164-EB35-4F25-9705-7DEC176F590A}" srcId="{188CA9A4-CEC4-4B2A-8DD1-9C1601583AB0}" destId="{FDFDB5BB-4664-4D27-B0CA-28535949B319}" srcOrd="2" destOrd="0" parTransId="{59A50FFD-71CF-4443-85DF-FF475628B60B}" sibTransId="{E4EE7B86-2E3B-40DF-8FF6-4B59E785F4E5}"/>
    <dgm:cxn modelId="{E56C2B69-F8CB-4F85-AA2F-DB78C61B31C8}" type="presOf" srcId="{E4EE7B86-2E3B-40DF-8FF6-4B59E785F4E5}" destId="{D5111460-FF18-4DF9-9F93-6D80ADEEBED6}" srcOrd="1" destOrd="0" presId="urn:microsoft.com/office/officeart/2005/8/layout/process2"/>
    <dgm:cxn modelId="{CC54A852-459F-4C46-A564-1DD9F8785072}" type="presOf" srcId="{FDFDB5BB-4664-4D27-B0CA-28535949B319}" destId="{C36556FC-CC8E-4CD2-AF24-E6DE17C553BF}" srcOrd="0" destOrd="0" presId="urn:microsoft.com/office/officeart/2005/8/layout/process2"/>
    <dgm:cxn modelId="{65C7FE56-9AF7-4F7E-968E-76DC3A4DD213}" type="presOf" srcId="{E4EE7B86-2E3B-40DF-8FF6-4B59E785F4E5}" destId="{EBCD51B3-4A2D-4749-BB43-37F68834BB06}" srcOrd="0" destOrd="0" presId="urn:microsoft.com/office/officeart/2005/8/layout/process2"/>
    <dgm:cxn modelId="{CB21F280-C32A-46ED-A5BF-E04316DC336C}" type="presOf" srcId="{C93DDBA2-E19A-468C-B927-F5DF993410AF}" destId="{BBAADEA4-4FE0-4E18-ADC6-9A02E232BC24}" srcOrd="0" destOrd="0" presId="urn:microsoft.com/office/officeart/2005/8/layout/process2"/>
    <dgm:cxn modelId="{CFC57B8F-ED5E-4C2E-BB05-BC541BE017FD}" srcId="{188CA9A4-CEC4-4B2A-8DD1-9C1601583AB0}" destId="{79E67EC4-AF8D-43AC-8D7F-17723F8AAEF0}" srcOrd="1" destOrd="0" parTransId="{A87424C2-C04E-4EE6-9CB7-BE407FEC142C}" sibTransId="{B60C525A-7441-4F62-B98D-13A6ADE5B494}"/>
    <dgm:cxn modelId="{0088419E-83D1-4138-B8B9-28DA89EF91C6}" type="presOf" srcId="{043332AF-24A3-418C-91AA-1CB439AE35E6}" destId="{0BCFA3D8-3EAC-4EE6-BE67-9EF6A40A965E}" srcOrd="1" destOrd="0" presId="urn:microsoft.com/office/officeart/2005/8/layout/process2"/>
    <dgm:cxn modelId="{0A9DD89E-19CD-4988-B1B7-5591DA17C786}" type="presOf" srcId="{B60C525A-7441-4F62-B98D-13A6ADE5B494}" destId="{2ACA6008-86C7-474C-8ABB-55F827E03BD5}" srcOrd="0" destOrd="0" presId="urn:microsoft.com/office/officeart/2005/8/layout/process2"/>
    <dgm:cxn modelId="{9B27F3B6-7572-4080-9D3D-E07F008CA578}" srcId="{188CA9A4-CEC4-4B2A-8DD1-9C1601583AB0}" destId="{1A49A652-CF2B-459B-B053-6C34D853C001}" srcOrd="4" destOrd="0" parTransId="{C0A62158-59B4-4877-AE17-BBB9094ABF73}" sibTransId="{D502B400-C13A-402C-90B9-66EA2141E9CF}"/>
    <dgm:cxn modelId="{BD27A9BF-5BFC-4D98-B84F-8475E2CB23C4}" type="presOf" srcId="{188CA9A4-CEC4-4B2A-8DD1-9C1601583AB0}" destId="{7338F7DB-C745-446F-8945-404F59774AE9}" srcOrd="0" destOrd="0" presId="urn:microsoft.com/office/officeart/2005/8/layout/process2"/>
    <dgm:cxn modelId="{BC51F0C8-25C1-4E5A-8F12-C8F5CE07B8A3}" srcId="{188CA9A4-CEC4-4B2A-8DD1-9C1601583AB0}" destId="{574360C7-263C-4312-8F23-D503212B7B7F}" srcOrd="3" destOrd="0" parTransId="{3226D32A-D2BE-48CA-A208-B8FEFDEDCBFA}" sibTransId="{8312AD93-4BD6-48A5-9A10-B0473AE46082}"/>
    <dgm:cxn modelId="{09BDC5CC-31D5-4AFE-9632-219C92CDA882}" type="presOf" srcId="{8312AD93-4BD6-48A5-9A10-B0473AE46082}" destId="{E34B11BA-AA0D-41D2-B4A0-25FCE1EF846D}" srcOrd="0" destOrd="0" presId="urn:microsoft.com/office/officeart/2005/8/layout/process2"/>
    <dgm:cxn modelId="{CA0D86DA-9E86-4C9B-BF90-9E2104CD5480}" type="presOf" srcId="{79E67EC4-AF8D-43AC-8D7F-17723F8AAEF0}" destId="{580D12D0-5A10-42E1-A315-C0193901DCDF}" srcOrd="0" destOrd="0" presId="urn:microsoft.com/office/officeart/2005/8/layout/process2"/>
    <dgm:cxn modelId="{38D794F1-B92D-4C54-9588-423E4081A3DB}" srcId="{188CA9A4-CEC4-4B2A-8DD1-9C1601583AB0}" destId="{C93DDBA2-E19A-468C-B927-F5DF993410AF}" srcOrd="0" destOrd="0" parTransId="{376129F3-4FA5-461B-909E-90249BFA0019}" sibTransId="{043332AF-24A3-418C-91AA-1CB439AE35E6}"/>
    <dgm:cxn modelId="{F5F457F4-6E9E-4742-9DA5-6E2C8624BFC2}" type="presOf" srcId="{574360C7-263C-4312-8F23-D503212B7B7F}" destId="{2D1E426E-8D3A-4838-B238-47ABBC51F726}" srcOrd="0" destOrd="0" presId="urn:microsoft.com/office/officeart/2005/8/layout/process2"/>
    <dgm:cxn modelId="{921BA3C6-5B3D-4086-BE97-87D0CE139FCC}" type="presParOf" srcId="{7338F7DB-C745-446F-8945-404F59774AE9}" destId="{BBAADEA4-4FE0-4E18-ADC6-9A02E232BC24}" srcOrd="0" destOrd="0" presId="urn:microsoft.com/office/officeart/2005/8/layout/process2"/>
    <dgm:cxn modelId="{F6027A86-C62B-4B7B-A04F-56AE80C9AF0D}" type="presParOf" srcId="{7338F7DB-C745-446F-8945-404F59774AE9}" destId="{CB6983B5-FFCC-462A-A45C-23A5EF9B864A}" srcOrd="1" destOrd="0" presId="urn:microsoft.com/office/officeart/2005/8/layout/process2"/>
    <dgm:cxn modelId="{266E9921-DE7A-43BA-A121-03BCC33489B8}" type="presParOf" srcId="{CB6983B5-FFCC-462A-A45C-23A5EF9B864A}" destId="{0BCFA3D8-3EAC-4EE6-BE67-9EF6A40A965E}" srcOrd="0" destOrd="0" presId="urn:microsoft.com/office/officeart/2005/8/layout/process2"/>
    <dgm:cxn modelId="{E5936EDA-A4AF-4E78-B325-85DB4A061A34}" type="presParOf" srcId="{7338F7DB-C745-446F-8945-404F59774AE9}" destId="{580D12D0-5A10-42E1-A315-C0193901DCDF}" srcOrd="2" destOrd="0" presId="urn:microsoft.com/office/officeart/2005/8/layout/process2"/>
    <dgm:cxn modelId="{7DEB5477-1C2C-4FE6-A82A-12646CC035AB}" type="presParOf" srcId="{7338F7DB-C745-446F-8945-404F59774AE9}" destId="{2ACA6008-86C7-474C-8ABB-55F827E03BD5}" srcOrd="3" destOrd="0" presId="urn:microsoft.com/office/officeart/2005/8/layout/process2"/>
    <dgm:cxn modelId="{05996D43-1E4E-4F43-AC8D-AB91C4FD8ADF}" type="presParOf" srcId="{2ACA6008-86C7-474C-8ABB-55F827E03BD5}" destId="{4FAA3826-BD93-4962-A229-7067FFEE2ED4}" srcOrd="0" destOrd="0" presId="urn:microsoft.com/office/officeart/2005/8/layout/process2"/>
    <dgm:cxn modelId="{F21C34B3-05AC-4CAC-8114-1D07AAB5892E}" type="presParOf" srcId="{7338F7DB-C745-446F-8945-404F59774AE9}" destId="{C36556FC-CC8E-4CD2-AF24-E6DE17C553BF}" srcOrd="4" destOrd="0" presId="urn:microsoft.com/office/officeart/2005/8/layout/process2"/>
    <dgm:cxn modelId="{8AA5D517-5CBB-441E-89BA-BC2850C76E8A}" type="presParOf" srcId="{7338F7DB-C745-446F-8945-404F59774AE9}" destId="{EBCD51B3-4A2D-4749-BB43-37F68834BB06}" srcOrd="5" destOrd="0" presId="urn:microsoft.com/office/officeart/2005/8/layout/process2"/>
    <dgm:cxn modelId="{0E3B209B-A418-4ABF-AA5A-55B5CB3682F0}" type="presParOf" srcId="{EBCD51B3-4A2D-4749-BB43-37F68834BB06}" destId="{D5111460-FF18-4DF9-9F93-6D80ADEEBED6}" srcOrd="0" destOrd="0" presId="urn:microsoft.com/office/officeart/2005/8/layout/process2"/>
    <dgm:cxn modelId="{DF2C35F8-8B70-42C6-A179-CD77573F7710}" type="presParOf" srcId="{7338F7DB-C745-446F-8945-404F59774AE9}" destId="{2D1E426E-8D3A-4838-B238-47ABBC51F726}" srcOrd="6" destOrd="0" presId="urn:microsoft.com/office/officeart/2005/8/layout/process2"/>
    <dgm:cxn modelId="{1F19673B-6060-431F-BD7B-2A883E825730}" type="presParOf" srcId="{7338F7DB-C745-446F-8945-404F59774AE9}" destId="{E34B11BA-AA0D-41D2-B4A0-25FCE1EF846D}" srcOrd="7" destOrd="0" presId="urn:microsoft.com/office/officeart/2005/8/layout/process2"/>
    <dgm:cxn modelId="{01442337-5C1A-4473-A9C0-FC5A5F840464}" type="presParOf" srcId="{E34B11BA-AA0D-41D2-B4A0-25FCE1EF846D}" destId="{56C4120E-5916-4A82-9EDE-D64C957FA0C9}" srcOrd="0" destOrd="0" presId="urn:microsoft.com/office/officeart/2005/8/layout/process2"/>
    <dgm:cxn modelId="{2F606C19-7E22-4DCE-B17E-F7A916799A05}" type="presParOf" srcId="{7338F7DB-C745-446F-8945-404F59774AE9}" destId="{138C8DC7-18A8-4300-B5D7-9CC56A3CBDE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CA9A4-CEC4-4B2A-8DD1-9C1601583AB0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93DDBA2-E19A-468C-B927-F5DF993410AF}">
      <dgm:prSet phldrT="[Texte]" custT="1"/>
      <dgm:spPr/>
      <dgm:t>
        <a:bodyPr/>
        <a:lstStyle/>
        <a:p>
          <a:r>
            <a:rPr lang="fr-FR" sz="1200" dirty="0" err="1"/>
            <a:t>Technical</a:t>
          </a:r>
          <a:r>
            <a:rPr lang="fr-FR" sz="1200" dirty="0"/>
            <a:t> support</a:t>
          </a:r>
        </a:p>
      </dgm:t>
    </dgm:pt>
    <dgm:pt modelId="{376129F3-4FA5-461B-909E-90249BFA0019}" type="parTrans" cxnId="{38D794F1-B92D-4C54-9588-423E4081A3DB}">
      <dgm:prSet/>
      <dgm:spPr/>
      <dgm:t>
        <a:bodyPr/>
        <a:lstStyle/>
        <a:p>
          <a:endParaRPr lang="fr-FR" sz="1200"/>
        </a:p>
      </dgm:t>
    </dgm:pt>
    <dgm:pt modelId="{043332AF-24A3-418C-91AA-1CB439AE35E6}" type="sibTrans" cxnId="{38D794F1-B92D-4C54-9588-423E4081A3DB}">
      <dgm:prSet/>
      <dgm:spPr/>
      <dgm:t>
        <a:bodyPr/>
        <a:lstStyle/>
        <a:p>
          <a:endParaRPr lang="fr-FR" sz="1200"/>
        </a:p>
      </dgm:t>
    </dgm:pt>
    <dgm:pt modelId="{79E67EC4-AF8D-43AC-8D7F-17723F8AAEF0}">
      <dgm:prSet phldrT="[Texte]" custT="1"/>
      <dgm:spPr/>
      <dgm:t>
        <a:bodyPr/>
        <a:lstStyle/>
        <a:p>
          <a:r>
            <a:rPr lang="fr-FR" sz="1200" dirty="0"/>
            <a:t>Change management</a:t>
          </a:r>
        </a:p>
      </dgm:t>
    </dgm:pt>
    <dgm:pt modelId="{A87424C2-C04E-4EE6-9CB7-BE407FEC142C}" type="parTrans" cxnId="{CFC57B8F-ED5E-4C2E-BB05-BC541BE017FD}">
      <dgm:prSet/>
      <dgm:spPr/>
      <dgm:t>
        <a:bodyPr/>
        <a:lstStyle/>
        <a:p>
          <a:endParaRPr lang="fr-FR" sz="1200"/>
        </a:p>
      </dgm:t>
    </dgm:pt>
    <dgm:pt modelId="{B60C525A-7441-4F62-B98D-13A6ADE5B494}" type="sibTrans" cxnId="{CFC57B8F-ED5E-4C2E-BB05-BC541BE017FD}">
      <dgm:prSet/>
      <dgm:spPr/>
      <dgm:t>
        <a:bodyPr/>
        <a:lstStyle/>
        <a:p>
          <a:endParaRPr lang="fr-FR" sz="1200"/>
        </a:p>
      </dgm:t>
    </dgm:pt>
    <dgm:pt modelId="{FDFDB5BB-4664-4D27-B0CA-28535949B319}">
      <dgm:prSet phldrT="[Texte]" custT="1"/>
      <dgm:spPr/>
      <dgm:t>
        <a:bodyPr/>
        <a:lstStyle/>
        <a:p>
          <a:r>
            <a:rPr lang="fr-FR" sz="1200" dirty="0"/>
            <a:t>Maintenance</a:t>
          </a:r>
        </a:p>
      </dgm:t>
    </dgm:pt>
    <dgm:pt modelId="{59A50FFD-71CF-4443-85DF-FF475628B60B}" type="parTrans" cxnId="{450F7164-EB35-4F25-9705-7DEC176F590A}">
      <dgm:prSet/>
      <dgm:spPr/>
      <dgm:t>
        <a:bodyPr/>
        <a:lstStyle/>
        <a:p>
          <a:endParaRPr lang="fr-FR" sz="1200"/>
        </a:p>
      </dgm:t>
    </dgm:pt>
    <dgm:pt modelId="{E4EE7B86-2E3B-40DF-8FF6-4B59E785F4E5}" type="sibTrans" cxnId="{450F7164-EB35-4F25-9705-7DEC176F590A}">
      <dgm:prSet/>
      <dgm:spPr/>
      <dgm:t>
        <a:bodyPr/>
        <a:lstStyle/>
        <a:p>
          <a:endParaRPr lang="fr-FR" sz="1200"/>
        </a:p>
      </dgm:t>
    </dgm:pt>
    <dgm:pt modelId="{5366B5FD-0DE1-4269-A134-D74DC73D31DB}" type="pres">
      <dgm:prSet presAssocID="{188CA9A4-CEC4-4B2A-8DD1-9C1601583AB0}" presName="linearFlow" presStyleCnt="0">
        <dgm:presLayoutVars>
          <dgm:resizeHandles val="exact"/>
        </dgm:presLayoutVars>
      </dgm:prSet>
      <dgm:spPr/>
    </dgm:pt>
    <dgm:pt modelId="{A3FFA062-4C84-45E4-9252-3278DF3604AF}" type="pres">
      <dgm:prSet presAssocID="{C93DDBA2-E19A-468C-B927-F5DF993410AF}" presName="node" presStyleLbl="node1" presStyleIdx="0" presStyleCnt="3">
        <dgm:presLayoutVars>
          <dgm:bulletEnabled val="1"/>
        </dgm:presLayoutVars>
      </dgm:prSet>
      <dgm:spPr/>
    </dgm:pt>
    <dgm:pt modelId="{38FDDDA3-6703-4FED-A8B6-5B3D877669C0}" type="pres">
      <dgm:prSet presAssocID="{043332AF-24A3-418C-91AA-1CB439AE35E6}" presName="sibTrans" presStyleLbl="sibTrans2D1" presStyleIdx="0" presStyleCnt="2"/>
      <dgm:spPr/>
    </dgm:pt>
    <dgm:pt modelId="{E1AFA7ED-048C-42B9-A928-C66E5C0AC859}" type="pres">
      <dgm:prSet presAssocID="{043332AF-24A3-418C-91AA-1CB439AE35E6}" presName="connectorText" presStyleLbl="sibTrans2D1" presStyleIdx="0" presStyleCnt="2"/>
      <dgm:spPr/>
    </dgm:pt>
    <dgm:pt modelId="{C063782F-D565-4DC6-94C7-B3F3F5EB10A9}" type="pres">
      <dgm:prSet presAssocID="{79E67EC4-AF8D-43AC-8D7F-17723F8AAEF0}" presName="node" presStyleLbl="node1" presStyleIdx="1" presStyleCnt="3">
        <dgm:presLayoutVars>
          <dgm:bulletEnabled val="1"/>
        </dgm:presLayoutVars>
      </dgm:prSet>
      <dgm:spPr/>
    </dgm:pt>
    <dgm:pt modelId="{CA4E7975-2779-4D30-8BBB-276C0EDEA7EB}" type="pres">
      <dgm:prSet presAssocID="{B60C525A-7441-4F62-B98D-13A6ADE5B494}" presName="sibTrans" presStyleLbl="sibTrans2D1" presStyleIdx="1" presStyleCnt="2"/>
      <dgm:spPr/>
    </dgm:pt>
    <dgm:pt modelId="{DAA284F2-3E03-4DDF-B663-C92D378A5B75}" type="pres">
      <dgm:prSet presAssocID="{B60C525A-7441-4F62-B98D-13A6ADE5B494}" presName="connectorText" presStyleLbl="sibTrans2D1" presStyleIdx="1" presStyleCnt="2"/>
      <dgm:spPr/>
    </dgm:pt>
    <dgm:pt modelId="{2A59E94A-0083-4F83-B498-885BC6B29992}" type="pres">
      <dgm:prSet presAssocID="{FDFDB5BB-4664-4D27-B0CA-28535949B319}" presName="node" presStyleLbl="node1" presStyleIdx="2" presStyleCnt="3">
        <dgm:presLayoutVars>
          <dgm:bulletEnabled val="1"/>
        </dgm:presLayoutVars>
      </dgm:prSet>
      <dgm:spPr/>
    </dgm:pt>
  </dgm:ptLst>
  <dgm:cxnLst>
    <dgm:cxn modelId="{39557715-30DE-48E3-8D75-E6433EDFD075}" type="presOf" srcId="{043332AF-24A3-418C-91AA-1CB439AE35E6}" destId="{E1AFA7ED-048C-42B9-A928-C66E5C0AC859}" srcOrd="1" destOrd="0" presId="urn:microsoft.com/office/officeart/2005/8/layout/process2"/>
    <dgm:cxn modelId="{0DD07323-4E22-47F6-B4D2-72FF12468E4D}" type="presOf" srcId="{FDFDB5BB-4664-4D27-B0CA-28535949B319}" destId="{2A59E94A-0083-4F83-B498-885BC6B29992}" srcOrd="0" destOrd="0" presId="urn:microsoft.com/office/officeart/2005/8/layout/process2"/>
    <dgm:cxn modelId="{450F7164-EB35-4F25-9705-7DEC176F590A}" srcId="{188CA9A4-CEC4-4B2A-8DD1-9C1601583AB0}" destId="{FDFDB5BB-4664-4D27-B0CA-28535949B319}" srcOrd="2" destOrd="0" parTransId="{59A50FFD-71CF-4443-85DF-FF475628B60B}" sibTransId="{E4EE7B86-2E3B-40DF-8FF6-4B59E785F4E5}"/>
    <dgm:cxn modelId="{F7E12A47-ADD1-4FF7-B88B-63A275470175}" type="presOf" srcId="{C93DDBA2-E19A-468C-B927-F5DF993410AF}" destId="{A3FFA062-4C84-45E4-9252-3278DF3604AF}" srcOrd="0" destOrd="0" presId="urn:microsoft.com/office/officeart/2005/8/layout/process2"/>
    <dgm:cxn modelId="{9E96756B-BEE6-4AD7-9827-4B2116CA41A3}" type="presOf" srcId="{B60C525A-7441-4F62-B98D-13A6ADE5B494}" destId="{DAA284F2-3E03-4DDF-B663-C92D378A5B75}" srcOrd="1" destOrd="0" presId="urn:microsoft.com/office/officeart/2005/8/layout/process2"/>
    <dgm:cxn modelId="{7BA1D26F-47DA-4E4A-8C34-5B2D08F99EE8}" type="presOf" srcId="{B60C525A-7441-4F62-B98D-13A6ADE5B494}" destId="{CA4E7975-2779-4D30-8BBB-276C0EDEA7EB}" srcOrd="0" destOrd="0" presId="urn:microsoft.com/office/officeart/2005/8/layout/process2"/>
    <dgm:cxn modelId="{B16AF653-3AAE-4EAB-BC92-6130A7F34F42}" type="presOf" srcId="{043332AF-24A3-418C-91AA-1CB439AE35E6}" destId="{38FDDDA3-6703-4FED-A8B6-5B3D877669C0}" srcOrd="0" destOrd="0" presId="urn:microsoft.com/office/officeart/2005/8/layout/process2"/>
    <dgm:cxn modelId="{1548DF57-B125-47C5-B59B-5DFB1C904667}" type="presOf" srcId="{79E67EC4-AF8D-43AC-8D7F-17723F8AAEF0}" destId="{C063782F-D565-4DC6-94C7-B3F3F5EB10A9}" srcOrd="0" destOrd="0" presId="urn:microsoft.com/office/officeart/2005/8/layout/process2"/>
    <dgm:cxn modelId="{CFC57B8F-ED5E-4C2E-BB05-BC541BE017FD}" srcId="{188CA9A4-CEC4-4B2A-8DD1-9C1601583AB0}" destId="{79E67EC4-AF8D-43AC-8D7F-17723F8AAEF0}" srcOrd="1" destOrd="0" parTransId="{A87424C2-C04E-4EE6-9CB7-BE407FEC142C}" sibTransId="{B60C525A-7441-4F62-B98D-13A6ADE5B494}"/>
    <dgm:cxn modelId="{C14477E4-21C8-40B5-97F9-0392680E8D24}" type="presOf" srcId="{188CA9A4-CEC4-4B2A-8DD1-9C1601583AB0}" destId="{5366B5FD-0DE1-4269-A134-D74DC73D31DB}" srcOrd="0" destOrd="0" presId="urn:microsoft.com/office/officeart/2005/8/layout/process2"/>
    <dgm:cxn modelId="{38D794F1-B92D-4C54-9588-423E4081A3DB}" srcId="{188CA9A4-CEC4-4B2A-8DD1-9C1601583AB0}" destId="{C93DDBA2-E19A-468C-B927-F5DF993410AF}" srcOrd="0" destOrd="0" parTransId="{376129F3-4FA5-461B-909E-90249BFA0019}" sibTransId="{043332AF-24A3-418C-91AA-1CB439AE35E6}"/>
    <dgm:cxn modelId="{BC26E44D-F085-4804-AB8D-F285C452BD87}" type="presParOf" srcId="{5366B5FD-0DE1-4269-A134-D74DC73D31DB}" destId="{A3FFA062-4C84-45E4-9252-3278DF3604AF}" srcOrd="0" destOrd="0" presId="urn:microsoft.com/office/officeart/2005/8/layout/process2"/>
    <dgm:cxn modelId="{3C7DF4F3-4A11-40AA-B0B4-3E4E01D57F8B}" type="presParOf" srcId="{5366B5FD-0DE1-4269-A134-D74DC73D31DB}" destId="{38FDDDA3-6703-4FED-A8B6-5B3D877669C0}" srcOrd="1" destOrd="0" presId="urn:microsoft.com/office/officeart/2005/8/layout/process2"/>
    <dgm:cxn modelId="{5BA85EBC-3B84-4401-A76B-B0A5C7CCC274}" type="presParOf" srcId="{38FDDDA3-6703-4FED-A8B6-5B3D877669C0}" destId="{E1AFA7ED-048C-42B9-A928-C66E5C0AC859}" srcOrd="0" destOrd="0" presId="urn:microsoft.com/office/officeart/2005/8/layout/process2"/>
    <dgm:cxn modelId="{47341A14-2B79-4FF7-B1CE-F68B802C7A06}" type="presParOf" srcId="{5366B5FD-0DE1-4269-A134-D74DC73D31DB}" destId="{C063782F-D565-4DC6-94C7-B3F3F5EB10A9}" srcOrd="2" destOrd="0" presId="urn:microsoft.com/office/officeart/2005/8/layout/process2"/>
    <dgm:cxn modelId="{2A8BBD27-2061-42F7-B237-1DE2D85204C3}" type="presParOf" srcId="{5366B5FD-0DE1-4269-A134-D74DC73D31DB}" destId="{CA4E7975-2779-4D30-8BBB-276C0EDEA7EB}" srcOrd="3" destOrd="0" presId="urn:microsoft.com/office/officeart/2005/8/layout/process2"/>
    <dgm:cxn modelId="{FC83F018-B325-449A-8EAA-E5C905C9C51E}" type="presParOf" srcId="{CA4E7975-2779-4D30-8BBB-276C0EDEA7EB}" destId="{DAA284F2-3E03-4DDF-B663-C92D378A5B75}" srcOrd="0" destOrd="0" presId="urn:microsoft.com/office/officeart/2005/8/layout/process2"/>
    <dgm:cxn modelId="{779DC9B8-379B-4D8C-8C55-269BA2ECB747}" type="presParOf" srcId="{5366B5FD-0DE1-4269-A134-D74DC73D31DB}" destId="{2A59E94A-0083-4F83-B498-885BC6B2999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CA9A4-CEC4-4B2A-8DD1-9C1601583AB0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79E67EC4-AF8D-43AC-8D7F-17723F8AAEF0}">
      <dgm:prSet phldrT="[Texte]"/>
      <dgm:spPr/>
      <dgm:t>
        <a:bodyPr/>
        <a:lstStyle/>
        <a:p>
          <a:r>
            <a:rPr lang="fr-FR" dirty="0"/>
            <a:t>Recycle</a:t>
          </a:r>
        </a:p>
      </dgm:t>
    </dgm:pt>
    <dgm:pt modelId="{A87424C2-C04E-4EE6-9CB7-BE407FEC142C}" type="parTrans" cxnId="{CFC57B8F-ED5E-4C2E-BB05-BC541BE017FD}">
      <dgm:prSet/>
      <dgm:spPr/>
      <dgm:t>
        <a:bodyPr/>
        <a:lstStyle/>
        <a:p>
          <a:endParaRPr lang="fr-FR"/>
        </a:p>
      </dgm:t>
    </dgm:pt>
    <dgm:pt modelId="{B60C525A-7441-4F62-B98D-13A6ADE5B494}" type="sibTrans" cxnId="{CFC57B8F-ED5E-4C2E-BB05-BC541BE017FD}">
      <dgm:prSet/>
      <dgm:spPr/>
      <dgm:t>
        <a:bodyPr/>
        <a:lstStyle/>
        <a:p>
          <a:endParaRPr lang="fr-FR"/>
        </a:p>
      </dgm:t>
    </dgm:pt>
    <dgm:pt modelId="{FDFDB5BB-4664-4D27-B0CA-28535949B319}">
      <dgm:prSet phldrT="[Texte]"/>
      <dgm:spPr/>
      <dgm:t>
        <a:bodyPr/>
        <a:lstStyle/>
        <a:p>
          <a:r>
            <a:rPr lang="fr-FR" dirty="0" err="1"/>
            <a:t>Reuse</a:t>
          </a:r>
          <a:endParaRPr lang="fr-FR" dirty="0"/>
        </a:p>
      </dgm:t>
    </dgm:pt>
    <dgm:pt modelId="{59A50FFD-71CF-4443-85DF-FF475628B60B}" type="parTrans" cxnId="{450F7164-EB35-4F25-9705-7DEC176F590A}">
      <dgm:prSet/>
      <dgm:spPr/>
      <dgm:t>
        <a:bodyPr/>
        <a:lstStyle/>
        <a:p>
          <a:endParaRPr lang="fr-FR"/>
        </a:p>
      </dgm:t>
    </dgm:pt>
    <dgm:pt modelId="{E4EE7B86-2E3B-40DF-8FF6-4B59E785F4E5}" type="sibTrans" cxnId="{450F7164-EB35-4F25-9705-7DEC176F590A}">
      <dgm:prSet/>
      <dgm:spPr/>
      <dgm:t>
        <a:bodyPr/>
        <a:lstStyle/>
        <a:p>
          <a:endParaRPr lang="fr-FR"/>
        </a:p>
      </dgm:t>
    </dgm:pt>
    <dgm:pt modelId="{D86EB9BF-AE3C-4F80-9E42-2780DC5DDC12}">
      <dgm:prSet phldrT="[Texte]"/>
      <dgm:spPr/>
      <dgm:t>
        <a:bodyPr/>
        <a:lstStyle/>
        <a:p>
          <a:r>
            <a:rPr lang="fr-FR" dirty="0" err="1"/>
            <a:t>Dismounting</a:t>
          </a:r>
          <a:endParaRPr lang="fr-FR" dirty="0"/>
        </a:p>
      </dgm:t>
    </dgm:pt>
    <dgm:pt modelId="{9D380575-127C-4B3D-9320-4DC554801BF7}" type="parTrans" cxnId="{93179487-4364-43C9-8D41-17D20C3C7929}">
      <dgm:prSet/>
      <dgm:spPr/>
      <dgm:t>
        <a:bodyPr/>
        <a:lstStyle/>
        <a:p>
          <a:endParaRPr lang="fr-FR"/>
        </a:p>
      </dgm:t>
    </dgm:pt>
    <dgm:pt modelId="{8755ED97-89EE-42BA-BB44-CC11F846816E}" type="sibTrans" cxnId="{93179487-4364-43C9-8D41-17D20C3C7929}">
      <dgm:prSet/>
      <dgm:spPr/>
      <dgm:t>
        <a:bodyPr/>
        <a:lstStyle/>
        <a:p>
          <a:endParaRPr lang="fr-FR"/>
        </a:p>
      </dgm:t>
    </dgm:pt>
    <dgm:pt modelId="{47625ABB-FABE-458A-ADD3-1E4DE215351A}">
      <dgm:prSet phldrT="[Texte]"/>
      <dgm:spPr/>
      <dgm:t>
        <a:bodyPr/>
        <a:lstStyle/>
        <a:p>
          <a:r>
            <a:rPr lang="fr-FR" dirty="0"/>
            <a:t>Removal</a:t>
          </a:r>
        </a:p>
      </dgm:t>
    </dgm:pt>
    <dgm:pt modelId="{CDD376FE-876C-4CEB-9CD7-12D0FAF7C6D0}" type="parTrans" cxnId="{3A83249A-B82A-4489-BB8E-240BF200B947}">
      <dgm:prSet/>
      <dgm:spPr/>
      <dgm:t>
        <a:bodyPr/>
        <a:lstStyle/>
        <a:p>
          <a:endParaRPr lang="fr-FR"/>
        </a:p>
      </dgm:t>
    </dgm:pt>
    <dgm:pt modelId="{39DCA09D-E3B7-49D0-905C-94DCB01D7189}" type="sibTrans" cxnId="{3A83249A-B82A-4489-BB8E-240BF200B947}">
      <dgm:prSet/>
      <dgm:spPr/>
      <dgm:t>
        <a:bodyPr/>
        <a:lstStyle/>
        <a:p>
          <a:endParaRPr lang="fr-FR"/>
        </a:p>
      </dgm:t>
    </dgm:pt>
    <dgm:pt modelId="{B3A776C8-425B-4B23-8116-C6FED50F824C}">
      <dgm:prSet phldrT="[Texte]"/>
      <dgm:spPr/>
      <dgm:t>
        <a:bodyPr/>
        <a:lstStyle/>
        <a:p>
          <a:r>
            <a:rPr lang="fr-FR" dirty="0" err="1"/>
            <a:t>Decommissioning</a:t>
          </a:r>
          <a:endParaRPr lang="fr-FR" dirty="0"/>
        </a:p>
      </dgm:t>
    </dgm:pt>
    <dgm:pt modelId="{C567864C-CEF6-47DC-99F4-B6E42F472BE5}" type="parTrans" cxnId="{CD705BA2-B777-4EA6-8DE9-DB3E06DB5DB7}">
      <dgm:prSet/>
      <dgm:spPr/>
      <dgm:t>
        <a:bodyPr/>
        <a:lstStyle/>
        <a:p>
          <a:endParaRPr lang="fr-FR"/>
        </a:p>
      </dgm:t>
    </dgm:pt>
    <dgm:pt modelId="{36618BD6-5320-42F3-9DEA-FC637EE90482}" type="sibTrans" cxnId="{CD705BA2-B777-4EA6-8DE9-DB3E06DB5DB7}">
      <dgm:prSet/>
      <dgm:spPr/>
      <dgm:t>
        <a:bodyPr/>
        <a:lstStyle/>
        <a:p>
          <a:endParaRPr lang="fr-FR"/>
        </a:p>
      </dgm:t>
    </dgm:pt>
    <dgm:pt modelId="{48EEE534-B74F-4925-A53A-CF76B6558582}" type="pres">
      <dgm:prSet presAssocID="{188CA9A4-CEC4-4B2A-8DD1-9C1601583AB0}" presName="linearFlow" presStyleCnt="0">
        <dgm:presLayoutVars>
          <dgm:resizeHandles val="exact"/>
        </dgm:presLayoutVars>
      </dgm:prSet>
      <dgm:spPr/>
    </dgm:pt>
    <dgm:pt modelId="{A1A18333-141E-46C0-BC98-2BD7E3475C09}" type="pres">
      <dgm:prSet presAssocID="{B3A776C8-425B-4B23-8116-C6FED50F824C}" presName="node" presStyleLbl="node1" presStyleIdx="0" presStyleCnt="5" custLinFactNeighborX="1867" custLinFactNeighborY="-31881">
        <dgm:presLayoutVars>
          <dgm:bulletEnabled val="1"/>
        </dgm:presLayoutVars>
      </dgm:prSet>
      <dgm:spPr/>
    </dgm:pt>
    <dgm:pt modelId="{FC5EC846-B7E3-440D-8EDE-DD5EDCCB9B54}" type="pres">
      <dgm:prSet presAssocID="{36618BD6-5320-42F3-9DEA-FC637EE90482}" presName="sibTrans" presStyleLbl="sibTrans2D1" presStyleIdx="0" presStyleCnt="4"/>
      <dgm:spPr/>
    </dgm:pt>
    <dgm:pt modelId="{E941FDD3-90B3-47A8-A212-39E5BBDEDB74}" type="pres">
      <dgm:prSet presAssocID="{36618BD6-5320-42F3-9DEA-FC637EE90482}" presName="connectorText" presStyleLbl="sibTrans2D1" presStyleIdx="0" presStyleCnt="4"/>
      <dgm:spPr/>
    </dgm:pt>
    <dgm:pt modelId="{338BE887-4C2D-41B8-A182-AE144DDADDE4}" type="pres">
      <dgm:prSet presAssocID="{D86EB9BF-AE3C-4F80-9E42-2780DC5DDC12}" presName="node" presStyleLbl="node1" presStyleIdx="1" presStyleCnt="5">
        <dgm:presLayoutVars>
          <dgm:bulletEnabled val="1"/>
        </dgm:presLayoutVars>
      </dgm:prSet>
      <dgm:spPr/>
    </dgm:pt>
    <dgm:pt modelId="{A1740D35-CC28-4EC5-BFC4-4333CB9E1255}" type="pres">
      <dgm:prSet presAssocID="{8755ED97-89EE-42BA-BB44-CC11F846816E}" presName="sibTrans" presStyleLbl="sibTrans2D1" presStyleIdx="1" presStyleCnt="4"/>
      <dgm:spPr/>
    </dgm:pt>
    <dgm:pt modelId="{BC9781B9-BBEF-4263-B6FD-5ABB91131863}" type="pres">
      <dgm:prSet presAssocID="{8755ED97-89EE-42BA-BB44-CC11F846816E}" presName="connectorText" presStyleLbl="sibTrans2D1" presStyleIdx="1" presStyleCnt="4"/>
      <dgm:spPr/>
    </dgm:pt>
    <dgm:pt modelId="{FCB4834C-44A9-42AA-BE71-EC223C097F05}" type="pres">
      <dgm:prSet presAssocID="{47625ABB-FABE-458A-ADD3-1E4DE215351A}" presName="node" presStyleLbl="node1" presStyleIdx="2" presStyleCnt="5">
        <dgm:presLayoutVars>
          <dgm:bulletEnabled val="1"/>
        </dgm:presLayoutVars>
      </dgm:prSet>
      <dgm:spPr/>
    </dgm:pt>
    <dgm:pt modelId="{ACF4632E-D704-47FC-8634-728E7326AF92}" type="pres">
      <dgm:prSet presAssocID="{39DCA09D-E3B7-49D0-905C-94DCB01D7189}" presName="sibTrans" presStyleLbl="sibTrans2D1" presStyleIdx="2" presStyleCnt="4"/>
      <dgm:spPr/>
    </dgm:pt>
    <dgm:pt modelId="{91EFF257-1C6C-45F9-9BCB-53D404677D20}" type="pres">
      <dgm:prSet presAssocID="{39DCA09D-E3B7-49D0-905C-94DCB01D7189}" presName="connectorText" presStyleLbl="sibTrans2D1" presStyleIdx="2" presStyleCnt="4"/>
      <dgm:spPr/>
    </dgm:pt>
    <dgm:pt modelId="{051A02F7-673F-49EF-914B-2A0F710EB25F}" type="pres">
      <dgm:prSet presAssocID="{79E67EC4-AF8D-43AC-8D7F-17723F8AAEF0}" presName="node" presStyleLbl="node1" presStyleIdx="3" presStyleCnt="5">
        <dgm:presLayoutVars>
          <dgm:bulletEnabled val="1"/>
        </dgm:presLayoutVars>
      </dgm:prSet>
      <dgm:spPr/>
    </dgm:pt>
    <dgm:pt modelId="{F8F3DC70-9311-46C2-9B7A-22A62BEAED7B}" type="pres">
      <dgm:prSet presAssocID="{B60C525A-7441-4F62-B98D-13A6ADE5B494}" presName="sibTrans" presStyleLbl="sibTrans2D1" presStyleIdx="3" presStyleCnt="4"/>
      <dgm:spPr/>
    </dgm:pt>
    <dgm:pt modelId="{2AEBD1E4-B24E-4C68-B904-556F83D1BCCB}" type="pres">
      <dgm:prSet presAssocID="{B60C525A-7441-4F62-B98D-13A6ADE5B494}" presName="connectorText" presStyleLbl="sibTrans2D1" presStyleIdx="3" presStyleCnt="4"/>
      <dgm:spPr/>
    </dgm:pt>
    <dgm:pt modelId="{2F8A9EA0-1BC4-4634-BDA3-1F9D5F785FC1}" type="pres">
      <dgm:prSet presAssocID="{FDFDB5BB-4664-4D27-B0CA-28535949B319}" presName="node" presStyleLbl="node1" presStyleIdx="4" presStyleCnt="5">
        <dgm:presLayoutVars>
          <dgm:bulletEnabled val="1"/>
        </dgm:presLayoutVars>
      </dgm:prSet>
      <dgm:spPr/>
    </dgm:pt>
  </dgm:ptLst>
  <dgm:cxnLst>
    <dgm:cxn modelId="{7989CB21-1833-4BA4-92F0-8F12BF3FB869}" type="presOf" srcId="{8755ED97-89EE-42BA-BB44-CC11F846816E}" destId="{A1740D35-CC28-4EC5-BFC4-4333CB9E1255}" srcOrd="0" destOrd="0" presId="urn:microsoft.com/office/officeart/2005/8/layout/process2"/>
    <dgm:cxn modelId="{9338812D-1D2B-4269-A3B2-45AC3CADF6D2}" type="presOf" srcId="{8755ED97-89EE-42BA-BB44-CC11F846816E}" destId="{BC9781B9-BBEF-4263-B6FD-5ABB91131863}" srcOrd="1" destOrd="0" presId="urn:microsoft.com/office/officeart/2005/8/layout/process2"/>
    <dgm:cxn modelId="{BCF2D834-4250-4D98-ADF5-40AD454B394B}" type="presOf" srcId="{B60C525A-7441-4F62-B98D-13A6ADE5B494}" destId="{F8F3DC70-9311-46C2-9B7A-22A62BEAED7B}" srcOrd="0" destOrd="0" presId="urn:microsoft.com/office/officeart/2005/8/layout/process2"/>
    <dgm:cxn modelId="{ABC2AF5C-AE45-4918-9BF3-3E44F97EB92B}" type="presOf" srcId="{B60C525A-7441-4F62-B98D-13A6ADE5B494}" destId="{2AEBD1E4-B24E-4C68-B904-556F83D1BCCB}" srcOrd="1" destOrd="0" presId="urn:microsoft.com/office/officeart/2005/8/layout/process2"/>
    <dgm:cxn modelId="{450F7164-EB35-4F25-9705-7DEC176F590A}" srcId="{188CA9A4-CEC4-4B2A-8DD1-9C1601583AB0}" destId="{FDFDB5BB-4664-4D27-B0CA-28535949B319}" srcOrd="4" destOrd="0" parTransId="{59A50FFD-71CF-4443-85DF-FF475628B60B}" sibTransId="{E4EE7B86-2E3B-40DF-8FF6-4B59E785F4E5}"/>
    <dgm:cxn modelId="{93179487-4364-43C9-8D41-17D20C3C7929}" srcId="{188CA9A4-CEC4-4B2A-8DD1-9C1601583AB0}" destId="{D86EB9BF-AE3C-4F80-9E42-2780DC5DDC12}" srcOrd="1" destOrd="0" parTransId="{9D380575-127C-4B3D-9320-4DC554801BF7}" sibTransId="{8755ED97-89EE-42BA-BB44-CC11F846816E}"/>
    <dgm:cxn modelId="{CFC57B8F-ED5E-4C2E-BB05-BC541BE017FD}" srcId="{188CA9A4-CEC4-4B2A-8DD1-9C1601583AB0}" destId="{79E67EC4-AF8D-43AC-8D7F-17723F8AAEF0}" srcOrd="3" destOrd="0" parTransId="{A87424C2-C04E-4EE6-9CB7-BE407FEC142C}" sibTransId="{B60C525A-7441-4F62-B98D-13A6ADE5B494}"/>
    <dgm:cxn modelId="{3A83249A-B82A-4489-BB8E-240BF200B947}" srcId="{188CA9A4-CEC4-4B2A-8DD1-9C1601583AB0}" destId="{47625ABB-FABE-458A-ADD3-1E4DE215351A}" srcOrd="2" destOrd="0" parTransId="{CDD376FE-876C-4CEB-9CD7-12D0FAF7C6D0}" sibTransId="{39DCA09D-E3B7-49D0-905C-94DCB01D7189}"/>
    <dgm:cxn modelId="{34467DA0-3B59-4824-8FDA-4C42306CCA27}" type="presOf" srcId="{47625ABB-FABE-458A-ADD3-1E4DE215351A}" destId="{FCB4834C-44A9-42AA-BE71-EC223C097F05}" srcOrd="0" destOrd="0" presId="urn:microsoft.com/office/officeart/2005/8/layout/process2"/>
    <dgm:cxn modelId="{CD705BA2-B777-4EA6-8DE9-DB3E06DB5DB7}" srcId="{188CA9A4-CEC4-4B2A-8DD1-9C1601583AB0}" destId="{B3A776C8-425B-4B23-8116-C6FED50F824C}" srcOrd="0" destOrd="0" parTransId="{C567864C-CEF6-47DC-99F4-B6E42F472BE5}" sibTransId="{36618BD6-5320-42F3-9DEA-FC637EE90482}"/>
    <dgm:cxn modelId="{D89BE5AD-C2FE-4E53-BB7F-D46C57215A65}" type="presOf" srcId="{FDFDB5BB-4664-4D27-B0CA-28535949B319}" destId="{2F8A9EA0-1BC4-4634-BDA3-1F9D5F785FC1}" srcOrd="0" destOrd="0" presId="urn:microsoft.com/office/officeart/2005/8/layout/process2"/>
    <dgm:cxn modelId="{F1BE7AC3-3082-4313-B6BD-3BC5D727072F}" type="presOf" srcId="{39DCA09D-E3B7-49D0-905C-94DCB01D7189}" destId="{ACF4632E-D704-47FC-8634-728E7326AF92}" srcOrd="0" destOrd="0" presId="urn:microsoft.com/office/officeart/2005/8/layout/process2"/>
    <dgm:cxn modelId="{133017C5-1408-463B-862C-FAF067DC7F4D}" type="presOf" srcId="{39DCA09D-E3B7-49D0-905C-94DCB01D7189}" destId="{91EFF257-1C6C-45F9-9BCB-53D404677D20}" srcOrd="1" destOrd="0" presId="urn:microsoft.com/office/officeart/2005/8/layout/process2"/>
    <dgm:cxn modelId="{ABC3C3CA-7B6E-4D53-8D71-94171AD11BC2}" type="presOf" srcId="{36618BD6-5320-42F3-9DEA-FC637EE90482}" destId="{FC5EC846-B7E3-440D-8EDE-DD5EDCCB9B54}" srcOrd="0" destOrd="0" presId="urn:microsoft.com/office/officeart/2005/8/layout/process2"/>
    <dgm:cxn modelId="{DDB40BCB-D2E5-4EDF-9643-AF720BA5C396}" type="presOf" srcId="{36618BD6-5320-42F3-9DEA-FC637EE90482}" destId="{E941FDD3-90B3-47A8-A212-39E5BBDEDB74}" srcOrd="1" destOrd="0" presId="urn:microsoft.com/office/officeart/2005/8/layout/process2"/>
    <dgm:cxn modelId="{A82260E0-D03D-4B9D-9F40-4A9CA6A258E4}" type="presOf" srcId="{B3A776C8-425B-4B23-8116-C6FED50F824C}" destId="{A1A18333-141E-46C0-BC98-2BD7E3475C09}" srcOrd="0" destOrd="0" presId="urn:microsoft.com/office/officeart/2005/8/layout/process2"/>
    <dgm:cxn modelId="{9AD423E5-64BA-4D78-8DD3-23BC85A8EFFF}" type="presOf" srcId="{D86EB9BF-AE3C-4F80-9E42-2780DC5DDC12}" destId="{338BE887-4C2D-41B8-A182-AE144DDADDE4}" srcOrd="0" destOrd="0" presId="urn:microsoft.com/office/officeart/2005/8/layout/process2"/>
    <dgm:cxn modelId="{AC060DF2-80EE-42E1-B4F3-F24B935D455F}" type="presOf" srcId="{188CA9A4-CEC4-4B2A-8DD1-9C1601583AB0}" destId="{48EEE534-B74F-4925-A53A-CF76B6558582}" srcOrd="0" destOrd="0" presId="urn:microsoft.com/office/officeart/2005/8/layout/process2"/>
    <dgm:cxn modelId="{9814D8FD-B534-4850-A2B4-26AB49A605D9}" type="presOf" srcId="{79E67EC4-AF8D-43AC-8D7F-17723F8AAEF0}" destId="{051A02F7-673F-49EF-914B-2A0F710EB25F}" srcOrd="0" destOrd="0" presId="urn:microsoft.com/office/officeart/2005/8/layout/process2"/>
    <dgm:cxn modelId="{EB4BD251-9CF6-4A68-BA26-F66F304B4E0E}" type="presParOf" srcId="{48EEE534-B74F-4925-A53A-CF76B6558582}" destId="{A1A18333-141E-46C0-BC98-2BD7E3475C09}" srcOrd="0" destOrd="0" presId="urn:microsoft.com/office/officeart/2005/8/layout/process2"/>
    <dgm:cxn modelId="{F1555E2C-F7B0-4208-8FAF-525C19F373AE}" type="presParOf" srcId="{48EEE534-B74F-4925-A53A-CF76B6558582}" destId="{FC5EC846-B7E3-440D-8EDE-DD5EDCCB9B54}" srcOrd="1" destOrd="0" presId="urn:microsoft.com/office/officeart/2005/8/layout/process2"/>
    <dgm:cxn modelId="{E581F780-3445-4158-B209-A1570CE60CAF}" type="presParOf" srcId="{FC5EC846-B7E3-440D-8EDE-DD5EDCCB9B54}" destId="{E941FDD3-90B3-47A8-A212-39E5BBDEDB74}" srcOrd="0" destOrd="0" presId="urn:microsoft.com/office/officeart/2005/8/layout/process2"/>
    <dgm:cxn modelId="{C947E9E5-1BD5-4F5B-9B6D-1B6E0E02800E}" type="presParOf" srcId="{48EEE534-B74F-4925-A53A-CF76B6558582}" destId="{338BE887-4C2D-41B8-A182-AE144DDADDE4}" srcOrd="2" destOrd="0" presId="urn:microsoft.com/office/officeart/2005/8/layout/process2"/>
    <dgm:cxn modelId="{B99702A8-D0B6-4EF3-AF1C-E3669BCF3DDF}" type="presParOf" srcId="{48EEE534-B74F-4925-A53A-CF76B6558582}" destId="{A1740D35-CC28-4EC5-BFC4-4333CB9E1255}" srcOrd="3" destOrd="0" presId="urn:microsoft.com/office/officeart/2005/8/layout/process2"/>
    <dgm:cxn modelId="{AC4DB3FE-4D19-4DFE-9380-611BB241AFD1}" type="presParOf" srcId="{A1740D35-CC28-4EC5-BFC4-4333CB9E1255}" destId="{BC9781B9-BBEF-4263-B6FD-5ABB91131863}" srcOrd="0" destOrd="0" presId="urn:microsoft.com/office/officeart/2005/8/layout/process2"/>
    <dgm:cxn modelId="{8DF3ABF9-825B-4228-A507-88997062C897}" type="presParOf" srcId="{48EEE534-B74F-4925-A53A-CF76B6558582}" destId="{FCB4834C-44A9-42AA-BE71-EC223C097F05}" srcOrd="4" destOrd="0" presId="urn:microsoft.com/office/officeart/2005/8/layout/process2"/>
    <dgm:cxn modelId="{A2A3D65C-6EC8-4413-BC23-B7FD85FCC5F9}" type="presParOf" srcId="{48EEE534-B74F-4925-A53A-CF76B6558582}" destId="{ACF4632E-D704-47FC-8634-728E7326AF92}" srcOrd="5" destOrd="0" presId="urn:microsoft.com/office/officeart/2005/8/layout/process2"/>
    <dgm:cxn modelId="{C38BECFA-E584-45BB-9E84-2DCD2690B633}" type="presParOf" srcId="{ACF4632E-D704-47FC-8634-728E7326AF92}" destId="{91EFF257-1C6C-45F9-9BCB-53D404677D20}" srcOrd="0" destOrd="0" presId="urn:microsoft.com/office/officeart/2005/8/layout/process2"/>
    <dgm:cxn modelId="{DD37C466-CB03-43AE-99E0-2E293DE8B2C7}" type="presParOf" srcId="{48EEE534-B74F-4925-A53A-CF76B6558582}" destId="{051A02F7-673F-49EF-914B-2A0F710EB25F}" srcOrd="6" destOrd="0" presId="urn:microsoft.com/office/officeart/2005/8/layout/process2"/>
    <dgm:cxn modelId="{1B941AAE-7369-41CE-BE8C-0301E8844A46}" type="presParOf" srcId="{48EEE534-B74F-4925-A53A-CF76B6558582}" destId="{F8F3DC70-9311-46C2-9B7A-22A62BEAED7B}" srcOrd="7" destOrd="0" presId="urn:microsoft.com/office/officeart/2005/8/layout/process2"/>
    <dgm:cxn modelId="{7D1CBC36-3E08-4E71-B501-7A8E534D7131}" type="presParOf" srcId="{F8F3DC70-9311-46C2-9B7A-22A62BEAED7B}" destId="{2AEBD1E4-B24E-4C68-B904-556F83D1BCCB}" srcOrd="0" destOrd="0" presId="urn:microsoft.com/office/officeart/2005/8/layout/process2"/>
    <dgm:cxn modelId="{0C032F82-712B-4EAC-8534-42CBFDA98129}" type="presParOf" srcId="{48EEE534-B74F-4925-A53A-CF76B6558582}" destId="{2F8A9EA0-1BC4-4634-BDA3-1F9D5F785FC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7624B-1F68-4F76-A990-650571418F56}">
      <dsp:nvSpPr>
        <dsp:cNvPr id="0" name=""/>
        <dsp:cNvSpPr/>
      </dsp:nvSpPr>
      <dsp:spPr>
        <a:xfrm>
          <a:off x="819149" y="0"/>
          <a:ext cx="9283700" cy="2018985"/>
        </a:xfrm>
        <a:prstGeom prst="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FF8A0-DAC6-4A3D-9986-6AE5411B0E42}">
      <dsp:nvSpPr>
        <dsp:cNvPr id="0" name=""/>
        <dsp:cNvSpPr/>
      </dsp:nvSpPr>
      <dsp:spPr>
        <a:xfrm>
          <a:off x="3624" y="605695"/>
          <a:ext cx="2060290" cy="807594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Preparation</a:t>
          </a:r>
          <a:r>
            <a:rPr lang="fr-FR" sz="1600" kern="1200" dirty="0"/>
            <a:t> Phase</a:t>
          </a:r>
        </a:p>
      </dsp:txBody>
      <dsp:txXfrm>
        <a:off x="43047" y="645118"/>
        <a:ext cx="1981444" cy="728748"/>
      </dsp:txXfrm>
    </dsp:sp>
    <dsp:sp modelId="{04E2B502-4156-45AB-83D3-58F4EA1010EE}">
      <dsp:nvSpPr>
        <dsp:cNvPr id="0" name=""/>
        <dsp:cNvSpPr/>
      </dsp:nvSpPr>
      <dsp:spPr>
        <a:xfrm>
          <a:off x="2217239" y="605695"/>
          <a:ext cx="2060290" cy="807594"/>
        </a:xfrm>
        <a:prstGeom prst="roundRect">
          <a:avLst/>
        </a:prstGeom>
        <a:solidFill>
          <a:schemeClr val="accent1">
            <a:shade val="50000"/>
            <a:hueOff val="117437"/>
            <a:satOff val="-26167"/>
            <a:lumOff val="20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DESIGN</a:t>
          </a:r>
        </a:p>
      </dsp:txBody>
      <dsp:txXfrm>
        <a:off x="2256662" y="645118"/>
        <a:ext cx="1981444" cy="728748"/>
      </dsp:txXfrm>
    </dsp:sp>
    <dsp:sp modelId="{4A5F696B-0781-4D2B-B8C5-BEAE7FAEC036}">
      <dsp:nvSpPr>
        <dsp:cNvPr id="0" name=""/>
        <dsp:cNvSpPr/>
      </dsp:nvSpPr>
      <dsp:spPr>
        <a:xfrm>
          <a:off x="4430854" y="605695"/>
          <a:ext cx="2060290" cy="807594"/>
        </a:xfrm>
        <a:prstGeom prst="roundRect">
          <a:avLst/>
        </a:prstGeom>
        <a:solidFill>
          <a:schemeClr val="accent1">
            <a:shade val="50000"/>
            <a:hueOff val="234873"/>
            <a:satOff val="-52334"/>
            <a:lumOff val="41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MANUFACTURING</a:t>
          </a:r>
        </a:p>
      </dsp:txBody>
      <dsp:txXfrm>
        <a:off x="4470277" y="645118"/>
        <a:ext cx="1981444" cy="728748"/>
      </dsp:txXfrm>
    </dsp:sp>
    <dsp:sp modelId="{41D90791-C5E1-480D-9DFA-F1016A3F0A74}">
      <dsp:nvSpPr>
        <dsp:cNvPr id="0" name=""/>
        <dsp:cNvSpPr/>
      </dsp:nvSpPr>
      <dsp:spPr>
        <a:xfrm>
          <a:off x="6644469" y="605695"/>
          <a:ext cx="2060290" cy="807594"/>
        </a:xfrm>
        <a:prstGeom prst="roundRect">
          <a:avLst/>
        </a:prstGeom>
        <a:solidFill>
          <a:schemeClr val="accent1">
            <a:shade val="50000"/>
            <a:hueOff val="234873"/>
            <a:satOff val="-52334"/>
            <a:lumOff val="41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EXPLOITATION</a:t>
          </a:r>
        </a:p>
      </dsp:txBody>
      <dsp:txXfrm>
        <a:off x="6683892" y="645118"/>
        <a:ext cx="1981444" cy="728748"/>
      </dsp:txXfrm>
    </dsp:sp>
    <dsp:sp modelId="{30FC3F49-AB05-49CB-A2DB-0B84759B82B3}">
      <dsp:nvSpPr>
        <dsp:cNvPr id="0" name=""/>
        <dsp:cNvSpPr/>
      </dsp:nvSpPr>
      <dsp:spPr>
        <a:xfrm>
          <a:off x="8858084" y="605695"/>
          <a:ext cx="2060290" cy="807594"/>
        </a:xfrm>
        <a:prstGeom prst="roundRect">
          <a:avLst/>
        </a:prstGeom>
        <a:solidFill>
          <a:schemeClr val="accent1">
            <a:shade val="50000"/>
            <a:hueOff val="117437"/>
            <a:satOff val="-26167"/>
            <a:lumOff val="20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RETIREMENT</a:t>
          </a:r>
        </a:p>
      </dsp:txBody>
      <dsp:txXfrm>
        <a:off x="8897507" y="645118"/>
        <a:ext cx="1981444" cy="728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4FA83-5F1B-4386-9A53-A69974EAE46D}">
      <dsp:nvSpPr>
        <dsp:cNvPr id="0" name=""/>
        <dsp:cNvSpPr/>
      </dsp:nvSpPr>
      <dsp:spPr>
        <a:xfrm>
          <a:off x="364503" y="0"/>
          <a:ext cx="1424904" cy="79161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REQUIREMENTS</a:t>
          </a:r>
        </a:p>
      </dsp:txBody>
      <dsp:txXfrm>
        <a:off x="387689" y="23186"/>
        <a:ext cx="1378532" cy="745241"/>
      </dsp:txXfrm>
    </dsp:sp>
    <dsp:sp modelId="{FDFB141C-49BF-4D0C-9B3E-44B97DBB3771}">
      <dsp:nvSpPr>
        <dsp:cNvPr id="0" name=""/>
        <dsp:cNvSpPr/>
      </dsp:nvSpPr>
      <dsp:spPr>
        <a:xfrm rot="5400000">
          <a:off x="928527" y="811403"/>
          <a:ext cx="296855" cy="356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970087" y="841088"/>
        <a:ext cx="213736" cy="207799"/>
      </dsp:txXfrm>
    </dsp:sp>
    <dsp:sp modelId="{061DEC7E-00CB-4101-B937-12ABE1449E6E}">
      <dsp:nvSpPr>
        <dsp:cNvPr id="0" name=""/>
        <dsp:cNvSpPr/>
      </dsp:nvSpPr>
      <dsp:spPr>
        <a:xfrm>
          <a:off x="364503" y="1187420"/>
          <a:ext cx="1424904" cy="79161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95728"/>
            <a:satOff val="-43611"/>
            <a:lumOff val="34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Feasability</a:t>
          </a:r>
          <a:r>
            <a:rPr lang="fr-FR" sz="1200" kern="1200" dirty="0"/>
            <a:t> </a:t>
          </a:r>
          <a:r>
            <a:rPr lang="fr-FR" sz="1200" kern="1200" dirty="0" err="1"/>
            <a:t>study</a:t>
          </a:r>
          <a:endParaRPr lang="fr-FR" sz="1200" kern="1200" dirty="0"/>
        </a:p>
      </dsp:txBody>
      <dsp:txXfrm>
        <a:off x="387689" y="1210606"/>
        <a:ext cx="1378532" cy="745241"/>
      </dsp:txXfrm>
    </dsp:sp>
    <dsp:sp modelId="{4A8283B7-0F2B-45FA-B09A-71A3724E0080}">
      <dsp:nvSpPr>
        <dsp:cNvPr id="0" name=""/>
        <dsp:cNvSpPr/>
      </dsp:nvSpPr>
      <dsp:spPr>
        <a:xfrm rot="5400000">
          <a:off x="928527" y="1998824"/>
          <a:ext cx="296855" cy="3562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11037"/>
            <a:satOff val="-66088"/>
            <a:lumOff val="465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970087" y="2028509"/>
        <a:ext cx="213736" cy="207799"/>
      </dsp:txXfrm>
    </dsp:sp>
    <dsp:sp modelId="{8E773585-9809-4356-BDAE-7FA1EBCD320D}">
      <dsp:nvSpPr>
        <dsp:cNvPr id="0" name=""/>
        <dsp:cNvSpPr/>
      </dsp:nvSpPr>
      <dsp:spPr>
        <a:xfrm>
          <a:off x="364503" y="2374840"/>
          <a:ext cx="1424904" cy="79161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95728"/>
            <a:satOff val="-43611"/>
            <a:lumOff val="347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Project </a:t>
          </a:r>
          <a:r>
            <a:rPr lang="fr-FR" sz="1200" kern="1200" dirty="0" err="1"/>
            <a:t>definition</a:t>
          </a:r>
          <a:endParaRPr lang="fr-FR" sz="1200" kern="1200" dirty="0"/>
        </a:p>
      </dsp:txBody>
      <dsp:txXfrm>
        <a:off x="387689" y="2398026"/>
        <a:ext cx="1378532" cy="74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F4F7-96BC-4E15-B87A-A0AA14CEEE3E}">
      <dsp:nvSpPr>
        <dsp:cNvPr id="0" name=""/>
        <dsp:cNvSpPr/>
      </dsp:nvSpPr>
      <dsp:spPr>
        <a:xfrm>
          <a:off x="523981" y="386"/>
          <a:ext cx="1742527" cy="4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PRE-DESIGN</a:t>
          </a:r>
        </a:p>
      </dsp:txBody>
      <dsp:txXfrm>
        <a:off x="537227" y="13632"/>
        <a:ext cx="1716035" cy="425748"/>
      </dsp:txXfrm>
    </dsp:sp>
    <dsp:sp modelId="{693F92BC-6305-4DAB-BE05-4C97363E807D}">
      <dsp:nvSpPr>
        <dsp:cNvPr id="0" name=""/>
        <dsp:cNvSpPr/>
      </dsp:nvSpPr>
      <dsp:spPr>
        <a:xfrm rot="5400000">
          <a:off x="1310450" y="463932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1334194" y="480891"/>
        <a:ext cx="122104" cy="118713"/>
      </dsp:txXfrm>
    </dsp:sp>
    <dsp:sp modelId="{DDF24F6E-0DA3-45B5-97F0-D2F1006A6672}">
      <dsp:nvSpPr>
        <dsp:cNvPr id="0" name=""/>
        <dsp:cNvSpPr/>
      </dsp:nvSpPr>
      <dsp:spPr>
        <a:xfrm>
          <a:off x="523981" y="678746"/>
          <a:ext cx="1742527" cy="4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Preliminary- DESIGN</a:t>
          </a:r>
        </a:p>
      </dsp:txBody>
      <dsp:txXfrm>
        <a:off x="537227" y="691992"/>
        <a:ext cx="1716035" cy="425748"/>
      </dsp:txXfrm>
    </dsp:sp>
    <dsp:sp modelId="{514D8C7B-2FA9-41E2-BD62-28BC5F38F8C7}">
      <dsp:nvSpPr>
        <dsp:cNvPr id="0" name=""/>
        <dsp:cNvSpPr/>
      </dsp:nvSpPr>
      <dsp:spPr>
        <a:xfrm rot="5400000">
          <a:off x="1310450" y="1142292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1334194" y="1159251"/>
        <a:ext cx="122104" cy="118713"/>
      </dsp:txXfrm>
    </dsp:sp>
    <dsp:sp modelId="{C29456E2-BB38-4C9D-836C-10C393B0BD2A}">
      <dsp:nvSpPr>
        <dsp:cNvPr id="0" name=""/>
        <dsp:cNvSpPr/>
      </dsp:nvSpPr>
      <dsp:spPr>
        <a:xfrm>
          <a:off x="596331" y="1357106"/>
          <a:ext cx="1597828" cy="4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Detailled</a:t>
          </a:r>
          <a:r>
            <a:rPr lang="fr-FR" sz="1200" kern="1200" dirty="0"/>
            <a:t> design</a:t>
          </a:r>
        </a:p>
      </dsp:txBody>
      <dsp:txXfrm>
        <a:off x="609577" y="1370352"/>
        <a:ext cx="1571336" cy="425748"/>
      </dsp:txXfrm>
    </dsp:sp>
    <dsp:sp modelId="{3DACB29D-5048-4089-AD2D-1CB06A703D3B}">
      <dsp:nvSpPr>
        <dsp:cNvPr id="0" name=""/>
        <dsp:cNvSpPr/>
      </dsp:nvSpPr>
      <dsp:spPr>
        <a:xfrm rot="5400000">
          <a:off x="1310450" y="1820653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1334194" y="1837612"/>
        <a:ext cx="122104" cy="118713"/>
      </dsp:txXfrm>
    </dsp:sp>
    <dsp:sp modelId="{E94A3F99-1BD9-4C6B-82B9-E9D87C0CC0B3}">
      <dsp:nvSpPr>
        <dsp:cNvPr id="0" name=""/>
        <dsp:cNvSpPr/>
      </dsp:nvSpPr>
      <dsp:spPr>
        <a:xfrm>
          <a:off x="523981" y="2035467"/>
          <a:ext cx="1742527" cy="4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Check &amp; validation</a:t>
          </a:r>
        </a:p>
      </dsp:txBody>
      <dsp:txXfrm>
        <a:off x="537227" y="2048713"/>
        <a:ext cx="1716035" cy="425748"/>
      </dsp:txXfrm>
    </dsp:sp>
    <dsp:sp modelId="{28168B7C-063D-4623-9A7F-3CD58A9993BC}">
      <dsp:nvSpPr>
        <dsp:cNvPr id="0" name=""/>
        <dsp:cNvSpPr/>
      </dsp:nvSpPr>
      <dsp:spPr>
        <a:xfrm rot="5400000">
          <a:off x="1310450" y="2499013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1334194" y="2515972"/>
        <a:ext cx="122104" cy="118713"/>
      </dsp:txXfrm>
    </dsp:sp>
    <dsp:sp modelId="{0B71709E-99C5-4A15-AE28-854C957DD200}">
      <dsp:nvSpPr>
        <dsp:cNvPr id="0" name=""/>
        <dsp:cNvSpPr/>
      </dsp:nvSpPr>
      <dsp:spPr>
        <a:xfrm>
          <a:off x="523981" y="2713827"/>
          <a:ext cx="1742527" cy="452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Documentation</a:t>
          </a:r>
        </a:p>
      </dsp:txBody>
      <dsp:txXfrm>
        <a:off x="537227" y="2727073"/>
        <a:ext cx="1716035" cy="425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ADEA4-4FE0-4E18-ADC6-9A02E232BC24}">
      <dsp:nvSpPr>
        <dsp:cNvPr id="0" name=""/>
        <dsp:cNvSpPr/>
      </dsp:nvSpPr>
      <dsp:spPr>
        <a:xfrm>
          <a:off x="268152" y="386"/>
          <a:ext cx="1808960" cy="45224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Tools </a:t>
          </a:r>
          <a:r>
            <a:rPr lang="fr-FR" sz="1300" b="1" kern="1200" dirty="0" err="1"/>
            <a:t>definition</a:t>
          </a:r>
          <a:endParaRPr lang="fr-FR" sz="1300" b="1" kern="1200" dirty="0"/>
        </a:p>
      </dsp:txBody>
      <dsp:txXfrm>
        <a:off x="281398" y="13632"/>
        <a:ext cx="1782468" cy="425748"/>
      </dsp:txXfrm>
    </dsp:sp>
    <dsp:sp modelId="{CB6983B5-FFCC-462A-A45C-23A5EF9B864A}">
      <dsp:nvSpPr>
        <dsp:cNvPr id="0" name=""/>
        <dsp:cNvSpPr/>
      </dsp:nvSpPr>
      <dsp:spPr>
        <a:xfrm rot="5400000">
          <a:off x="1087837" y="463932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 rot="-5400000">
        <a:off x="1111581" y="480891"/>
        <a:ext cx="122104" cy="118713"/>
      </dsp:txXfrm>
    </dsp:sp>
    <dsp:sp modelId="{580D12D0-5A10-42E1-A315-C0193901DCDF}">
      <dsp:nvSpPr>
        <dsp:cNvPr id="0" name=""/>
        <dsp:cNvSpPr/>
      </dsp:nvSpPr>
      <dsp:spPr>
        <a:xfrm>
          <a:off x="268152" y="678746"/>
          <a:ext cx="1808960" cy="45224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17437"/>
            <a:satOff val="-26167"/>
            <a:lumOff val="2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Factory</a:t>
          </a:r>
          <a:r>
            <a:rPr lang="fr-FR" sz="1300" kern="1200" dirty="0"/>
            <a:t> Design</a:t>
          </a:r>
        </a:p>
      </dsp:txBody>
      <dsp:txXfrm>
        <a:off x="281398" y="691992"/>
        <a:ext cx="1782468" cy="425748"/>
      </dsp:txXfrm>
    </dsp:sp>
    <dsp:sp modelId="{2ACA6008-86C7-474C-8ABB-55F827E03BD5}">
      <dsp:nvSpPr>
        <dsp:cNvPr id="0" name=""/>
        <dsp:cNvSpPr/>
      </dsp:nvSpPr>
      <dsp:spPr>
        <a:xfrm rot="5400000">
          <a:off x="1087837" y="1142292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5518"/>
            <a:satOff val="-33044"/>
            <a:lumOff val="232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 rot="-5400000">
        <a:off x="1111581" y="1159251"/>
        <a:ext cx="122104" cy="118713"/>
      </dsp:txXfrm>
    </dsp:sp>
    <dsp:sp modelId="{C36556FC-CC8E-4CD2-AF24-E6DE17C553BF}">
      <dsp:nvSpPr>
        <dsp:cNvPr id="0" name=""/>
        <dsp:cNvSpPr/>
      </dsp:nvSpPr>
      <dsp:spPr>
        <a:xfrm>
          <a:off x="268152" y="1357106"/>
          <a:ext cx="1808960" cy="45224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34873"/>
            <a:satOff val="-52334"/>
            <a:lumOff val="416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Manufacturing Process</a:t>
          </a:r>
        </a:p>
      </dsp:txBody>
      <dsp:txXfrm>
        <a:off x="281398" y="1370352"/>
        <a:ext cx="1782468" cy="425748"/>
      </dsp:txXfrm>
    </dsp:sp>
    <dsp:sp modelId="{EBCD51B3-4A2D-4749-BB43-37F68834BB06}">
      <dsp:nvSpPr>
        <dsp:cNvPr id="0" name=""/>
        <dsp:cNvSpPr/>
      </dsp:nvSpPr>
      <dsp:spPr>
        <a:xfrm rot="5400000">
          <a:off x="1087837" y="1820653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11037"/>
            <a:satOff val="-66088"/>
            <a:lumOff val="465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 rot="-5400000">
        <a:off x="1111581" y="1837612"/>
        <a:ext cx="122104" cy="118713"/>
      </dsp:txXfrm>
    </dsp:sp>
    <dsp:sp modelId="{2D1E426E-8D3A-4838-B238-47ABBC51F726}">
      <dsp:nvSpPr>
        <dsp:cNvPr id="0" name=""/>
        <dsp:cNvSpPr/>
      </dsp:nvSpPr>
      <dsp:spPr>
        <a:xfrm>
          <a:off x="268152" y="2035467"/>
          <a:ext cx="1808960" cy="45224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34873"/>
            <a:satOff val="-52334"/>
            <a:lumOff val="416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Check &amp; validation</a:t>
          </a:r>
        </a:p>
      </dsp:txBody>
      <dsp:txXfrm>
        <a:off x="281398" y="2048713"/>
        <a:ext cx="1782468" cy="425748"/>
      </dsp:txXfrm>
    </dsp:sp>
    <dsp:sp modelId="{E34B11BA-AA0D-41D2-B4A0-25FCE1EF846D}">
      <dsp:nvSpPr>
        <dsp:cNvPr id="0" name=""/>
        <dsp:cNvSpPr/>
      </dsp:nvSpPr>
      <dsp:spPr>
        <a:xfrm rot="5400000">
          <a:off x="1087837" y="2499013"/>
          <a:ext cx="169590" cy="203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5518"/>
            <a:satOff val="-33044"/>
            <a:lumOff val="232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 rot="-5400000">
        <a:off x="1111581" y="2515972"/>
        <a:ext cx="122104" cy="118713"/>
      </dsp:txXfrm>
    </dsp:sp>
    <dsp:sp modelId="{138C8DC7-18A8-4300-B5D7-9CC56A3CBDE6}">
      <dsp:nvSpPr>
        <dsp:cNvPr id="0" name=""/>
        <dsp:cNvSpPr/>
      </dsp:nvSpPr>
      <dsp:spPr>
        <a:xfrm>
          <a:off x="268152" y="2713827"/>
          <a:ext cx="1808960" cy="45224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17437"/>
            <a:satOff val="-26167"/>
            <a:lumOff val="208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Production</a:t>
          </a:r>
        </a:p>
      </dsp:txBody>
      <dsp:txXfrm>
        <a:off x="281398" y="2727073"/>
        <a:ext cx="1782468" cy="425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FA062-4C84-45E4-9252-3278DF3604AF}">
      <dsp:nvSpPr>
        <dsp:cNvPr id="0" name=""/>
        <dsp:cNvSpPr/>
      </dsp:nvSpPr>
      <dsp:spPr>
        <a:xfrm>
          <a:off x="467125" y="0"/>
          <a:ext cx="1411015" cy="7838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Technical</a:t>
          </a:r>
          <a:r>
            <a:rPr lang="fr-FR" sz="1200" kern="1200" dirty="0"/>
            <a:t> support</a:t>
          </a:r>
        </a:p>
      </dsp:txBody>
      <dsp:txXfrm>
        <a:off x="490085" y="22960"/>
        <a:ext cx="1365095" cy="737977"/>
      </dsp:txXfrm>
    </dsp:sp>
    <dsp:sp modelId="{38FDDDA3-6703-4FED-A8B6-5B3D877669C0}">
      <dsp:nvSpPr>
        <dsp:cNvPr id="0" name=""/>
        <dsp:cNvSpPr/>
      </dsp:nvSpPr>
      <dsp:spPr>
        <a:xfrm rot="5400000">
          <a:off x="1025652" y="803494"/>
          <a:ext cx="293961" cy="3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-5400000">
        <a:off x="1066807" y="832890"/>
        <a:ext cx="211651" cy="205773"/>
      </dsp:txXfrm>
    </dsp:sp>
    <dsp:sp modelId="{C063782F-D565-4DC6-94C7-B3F3F5EB10A9}">
      <dsp:nvSpPr>
        <dsp:cNvPr id="0" name=""/>
        <dsp:cNvSpPr/>
      </dsp:nvSpPr>
      <dsp:spPr>
        <a:xfrm>
          <a:off x="467125" y="1175846"/>
          <a:ext cx="1411015" cy="783897"/>
        </a:xfrm>
        <a:prstGeom prst="roundRect">
          <a:avLst>
            <a:gd name="adj" fmla="val 10000"/>
          </a:avLst>
        </a:prstGeom>
        <a:solidFill>
          <a:schemeClr val="accent2">
            <a:hueOff val="-813865"/>
            <a:satOff val="-45631"/>
            <a:lumOff val="2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Change management</a:t>
          </a:r>
        </a:p>
      </dsp:txBody>
      <dsp:txXfrm>
        <a:off x="490085" y="1198806"/>
        <a:ext cx="1365095" cy="737977"/>
      </dsp:txXfrm>
    </dsp:sp>
    <dsp:sp modelId="{CA4E7975-2779-4D30-8BBB-276C0EDEA7EB}">
      <dsp:nvSpPr>
        <dsp:cNvPr id="0" name=""/>
        <dsp:cNvSpPr/>
      </dsp:nvSpPr>
      <dsp:spPr>
        <a:xfrm rot="5400000">
          <a:off x="1025652" y="1979341"/>
          <a:ext cx="293961" cy="35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27730"/>
            <a:satOff val="-91262"/>
            <a:lumOff val="505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-5400000">
        <a:off x="1066807" y="2008737"/>
        <a:ext cx="211651" cy="205773"/>
      </dsp:txXfrm>
    </dsp:sp>
    <dsp:sp modelId="{2A59E94A-0083-4F83-B498-885BC6B29992}">
      <dsp:nvSpPr>
        <dsp:cNvPr id="0" name=""/>
        <dsp:cNvSpPr/>
      </dsp:nvSpPr>
      <dsp:spPr>
        <a:xfrm>
          <a:off x="467125" y="2351692"/>
          <a:ext cx="1411015" cy="783897"/>
        </a:xfrm>
        <a:prstGeom prst="roundRect">
          <a:avLst>
            <a:gd name="adj" fmla="val 10000"/>
          </a:avLst>
        </a:prstGeom>
        <a:solidFill>
          <a:schemeClr val="accent2">
            <a:hueOff val="-1627730"/>
            <a:satOff val="-91262"/>
            <a:lumOff val="505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Maintenance</a:t>
          </a:r>
        </a:p>
      </dsp:txBody>
      <dsp:txXfrm>
        <a:off x="490085" y="2374652"/>
        <a:ext cx="1365095" cy="737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18333-141E-46C0-BC98-2BD7E3475C09}">
      <dsp:nvSpPr>
        <dsp:cNvPr id="0" name=""/>
        <dsp:cNvSpPr/>
      </dsp:nvSpPr>
      <dsp:spPr>
        <a:xfrm>
          <a:off x="345090" y="0"/>
          <a:ext cx="1864401" cy="4826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Decommissioning</a:t>
          </a:r>
          <a:endParaRPr lang="fr-FR" sz="1700" kern="1200" dirty="0"/>
        </a:p>
      </dsp:txBody>
      <dsp:txXfrm>
        <a:off x="359228" y="14138"/>
        <a:ext cx="1836125" cy="454416"/>
      </dsp:txXfrm>
    </dsp:sp>
    <dsp:sp modelId="{FC5EC846-B7E3-440D-8EDE-DD5EDCCB9B54}">
      <dsp:nvSpPr>
        <dsp:cNvPr id="0" name=""/>
        <dsp:cNvSpPr/>
      </dsp:nvSpPr>
      <dsp:spPr>
        <a:xfrm rot="5565049">
          <a:off x="1169122" y="494966"/>
          <a:ext cx="181528" cy="217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1196030" y="512838"/>
        <a:ext cx="130327" cy="127070"/>
      </dsp:txXfrm>
    </dsp:sp>
    <dsp:sp modelId="{338BE887-4C2D-41B8-A182-AE144DDADDE4}">
      <dsp:nvSpPr>
        <dsp:cNvPr id="0" name=""/>
        <dsp:cNvSpPr/>
      </dsp:nvSpPr>
      <dsp:spPr>
        <a:xfrm>
          <a:off x="310282" y="724452"/>
          <a:ext cx="1864401" cy="4826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Dismounting</a:t>
          </a:r>
          <a:endParaRPr lang="fr-FR" sz="1700" kern="1200" dirty="0"/>
        </a:p>
      </dsp:txBody>
      <dsp:txXfrm>
        <a:off x="324420" y="738590"/>
        <a:ext cx="1836125" cy="454416"/>
      </dsp:txXfrm>
    </dsp:sp>
    <dsp:sp modelId="{A1740D35-CC28-4EC5-BFC4-4333CB9E1255}">
      <dsp:nvSpPr>
        <dsp:cNvPr id="0" name=""/>
        <dsp:cNvSpPr/>
      </dsp:nvSpPr>
      <dsp:spPr>
        <a:xfrm rot="5400000">
          <a:off x="1151978" y="1219212"/>
          <a:ext cx="181009" cy="217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75050"/>
            <a:satOff val="-3428"/>
            <a:lumOff val="128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1177320" y="1237313"/>
        <a:ext cx="130327" cy="126706"/>
      </dsp:txXfrm>
    </dsp:sp>
    <dsp:sp modelId="{FCB4834C-44A9-42AA-BE71-EC223C097F05}">
      <dsp:nvSpPr>
        <dsp:cNvPr id="0" name=""/>
        <dsp:cNvSpPr/>
      </dsp:nvSpPr>
      <dsp:spPr>
        <a:xfrm>
          <a:off x="310282" y="1448491"/>
          <a:ext cx="1864401" cy="4826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Removal</a:t>
          </a:r>
        </a:p>
      </dsp:txBody>
      <dsp:txXfrm>
        <a:off x="324420" y="1462629"/>
        <a:ext cx="1836125" cy="454416"/>
      </dsp:txXfrm>
    </dsp:sp>
    <dsp:sp modelId="{ACF4632E-D704-47FC-8634-728E7326AF92}">
      <dsp:nvSpPr>
        <dsp:cNvPr id="0" name=""/>
        <dsp:cNvSpPr/>
      </dsp:nvSpPr>
      <dsp:spPr>
        <a:xfrm rot="5400000">
          <a:off x="1151978" y="1943251"/>
          <a:ext cx="181009" cy="217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50099"/>
            <a:satOff val="-6855"/>
            <a:lumOff val="256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1177320" y="1961352"/>
        <a:ext cx="130327" cy="126706"/>
      </dsp:txXfrm>
    </dsp:sp>
    <dsp:sp modelId="{051A02F7-673F-49EF-914B-2A0F710EB25F}">
      <dsp:nvSpPr>
        <dsp:cNvPr id="0" name=""/>
        <dsp:cNvSpPr/>
      </dsp:nvSpPr>
      <dsp:spPr>
        <a:xfrm>
          <a:off x="310282" y="2172530"/>
          <a:ext cx="1864401" cy="4826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Recycle</a:t>
          </a:r>
        </a:p>
      </dsp:txBody>
      <dsp:txXfrm>
        <a:off x="324420" y="2186668"/>
        <a:ext cx="1836125" cy="454416"/>
      </dsp:txXfrm>
    </dsp:sp>
    <dsp:sp modelId="{F8F3DC70-9311-46C2-9B7A-22A62BEAED7B}">
      <dsp:nvSpPr>
        <dsp:cNvPr id="0" name=""/>
        <dsp:cNvSpPr/>
      </dsp:nvSpPr>
      <dsp:spPr>
        <a:xfrm rot="5400000">
          <a:off x="1151978" y="2667291"/>
          <a:ext cx="181009" cy="2172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825149"/>
            <a:satOff val="-10283"/>
            <a:lumOff val="384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-5400000">
        <a:off x="1177320" y="2685392"/>
        <a:ext cx="130327" cy="126706"/>
      </dsp:txXfrm>
    </dsp:sp>
    <dsp:sp modelId="{2F8A9EA0-1BC4-4634-BDA3-1F9D5F785FC1}">
      <dsp:nvSpPr>
        <dsp:cNvPr id="0" name=""/>
        <dsp:cNvSpPr/>
      </dsp:nvSpPr>
      <dsp:spPr>
        <a:xfrm>
          <a:off x="310282" y="2896570"/>
          <a:ext cx="1864401" cy="48269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Reuse</a:t>
          </a:r>
          <a:endParaRPr lang="fr-FR" sz="1700" kern="1200" dirty="0"/>
        </a:p>
      </dsp:txBody>
      <dsp:txXfrm>
        <a:off x="324420" y="2910708"/>
        <a:ext cx="1836125" cy="45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430" y="0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72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309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72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430" y="9722309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5E16B1C-B644-4251-BE7B-A511C426423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2433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30" y="0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51" y="4862793"/>
            <a:ext cx="5204800" cy="460418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309"/>
            <a:ext cx="3076871" cy="512304"/>
          </a:xfrm>
          <a:prstGeom prst="rect">
            <a:avLst/>
          </a:prstGeom>
          <a:noFill/>
          <a:ln>
            <a:noFill/>
          </a:ln>
        </p:spPr>
        <p:txBody>
          <a:bodyPr vert="horz" wrap="square" lIns="94755" tIns="47378" rIns="94755" bIns="4737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972593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MS en 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1" y="2718129"/>
            <a:ext cx="12192000" cy="6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Lato" panose="020F0502020204030203" pitchFamily="34" charset="0"/>
                <a:ea typeface="+mj-ea"/>
                <a:cs typeface="Lato" panose="020F0502020204030203" pitchFamily="34" charset="0"/>
              </a:rPr>
              <a:t>Une entreprise ordinaire à l’agilité extraordinaire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3D6F30F-9E52-B571-1F87-8A1A409EE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849884"/>
            <a:ext cx="12192000" cy="72008"/>
          </a:xfrm>
          <a:prstGeom prst="line">
            <a:avLst/>
          </a:prstGeom>
          <a:ln w="57150">
            <a:solidFill>
              <a:srgbClr val="3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898C8F-2E60-40B0-DEB7-ADB99A5C6A2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013808"/>
            <a:ext cx="12192000" cy="72008"/>
          </a:xfrm>
          <a:prstGeom prst="line">
            <a:avLst/>
          </a:prstGeom>
          <a:ln w="57150">
            <a:solidFill>
              <a:srgbClr val="3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195FED2-EACB-70A3-005B-A80B4AC584A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177732"/>
            <a:ext cx="12192000" cy="72008"/>
          </a:xfrm>
          <a:prstGeom prst="line">
            <a:avLst/>
          </a:prstGeom>
          <a:ln w="57150">
            <a:solidFill>
              <a:srgbClr val="3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3DDEF05-B9B0-DF96-3909-BA3FD419756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348880"/>
            <a:ext cx="12192000" cy="72008"/>
          </a:xfrm>
          <a:prstGeom prst="line">
            <a:avLst/>
          </a:prstGeom>
          <a:ln w="57150">
            <a:solidFill>
              <a:srgbClr val="3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2F5FD51-C943-B297-03BD-AC4F9BBBC626}"/>
              </a:ext>
            </a:extLst>
          </p:cNvPr>
          <p:cNvSpPr/>
          <p:nvPr userDrawn="1"/>
        </p:nvSpPr>
        <p:spPr bwMode="auto">
          <a:xfrm>
            <a:off x="419369" y="3746189"/>
            <a:ext cx="11353261" cy="2736304"/>
          </a:xfrm>
          <a:prstGeom prst="roundRect">
            <a:avLst/>
          </a:prstGeom>
          <a:noFill/>
          <a:ln w="38100" cap="flat" cmpd="sng" algn="ctr">
            <a:solidFill>
              <a:srgbClr val="3D3C3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1C24C4-4397-87A9-A08B-F5CA1C0569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43" y="150305"/>
            <a:ext cx="3779114" cy="244058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EB80934-1BD4-7DDD-74ED-068F5E14A20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19371" y="5114341"/>
            <a:ext cx="11353260" cy="30262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500" cap="all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Modifiez le style des sous-titres du masque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43FFC8-FBFF-4AB5-F32D-95A6896D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370" y="4313738"/>
            <a:ext cx="11353260" cy="614462"/>
          </a:xfrm>
          <a:prstGeom prst="rect">
            <a:avLst/>
          </a:prstGeom>
        </p:spPr>
        <p:txBody>
          <a:bodyPr anchor="b"/>
          <a:lstStyle>
            <a:lvl1pPr marL="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3200" b="1" i="0" kern="1200" cap="all" spc="0" dirty="0">
                <a:solidFill>
                  <a:schemeClr val="accent1">
                    <a:lumMod val="7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226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équipement électronique">
            <a:extLst>
              <a:ext uri="{FF2B5EF4-FFF2-40B4-BE49-F238E27FC236}">
                <a16:creationId xmlns:a16="http://schemas.microsoft.com/office/drawing/2014/main" id="{8BD1FFCB-4F84-0483-E342-77B9FB15C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6" t="1035" r="15014" b="393"/>
          <a:stretch/>
        </p:blipFill>
        <p:spPr>
          <a:xfrm>
            <a:off x="7032102" y="0"/>
            <a:ext cx="5159897" cy="6858000"/>
          </a:xfrm>
          <a:prstGeom prst="rect">
            <a:avLst/>
          </a:prstGeom>
        </p:spPr>
      </p:pic>
      <p:sp>
        <p:nvSpPr>
          <p:cNvPr id="6" name="Triangle isocèle 4">
            <a:extLst>
              <a:ext uri="{FF2B5EF4-FFF2-40B4-BE49-F238E27FC236}">
                <a16:creationId xmlns:a16="http://schemas.microsoft.com/office/drawing/2014/main" id="{8131CC9E-6B1C-77FF-1FBB-0A2F96239449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75D11EB-4566-4BAF-FE0D-F6AA0C81C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ersonne, intérieur&#10;&#10;Description générée automatiquement">
            <a:extLst>
              <a:ext uri="{FF2B5EF4-FFF2-40B4-BE49-F238E27FC236}">
                <a16:creationId xmlns:a16="http://schemas.microsoft.com/office/drawing/2014/main" id="{74A8C16D-415D-92AC-B528-49ECA8A4ED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7" r="18479"/>
          <a:stretch/>
        </p:blipFill>
        <p:spPr>
          <a:xfrm>
            <a:off x="7032103" y="-2"/>
            <a:ext cx="5159897" cy="6866918"/>
          </a:xfrm>
          <a:prstGeom prst="rect">
            <a:avLst/>
          </a:prstGeom>
        </p:spPr>
      </p:pic>
      <p:sp>
        <p:nvSpPr>
          <p:cNvPr id="6" name="Triangle isocèle 4">
            <a:extLst>
              <a:ext uri="{FF2B5EF4-FFF2-40B4-BE49-F238E27FC236}">
                <a16:creationId xmlns:a16="http://schemas.microsoft.com/office/drawing/2014/main" id="{8131CC9E-6B1C-77FF-1FBB-0A2F96239449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75D11EB-4566-4BAF-FE0D-F6AA0C81C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70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76EBF4A-526D-BBDE-859C-C526DFC896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r="17331"/>
          <a:stretch/>
        </p:blipFill>
        <p:spPr>
          <a:xfrm>
            <a:off x="7032103" y="0"/>
            <a:ext cx="5159897" cy="6858000"/>
          </a:xfrm>
          <a:prstGeom prst="rect">
            <a:avLst/>
          </a:prstGeom>
        </p:spPr>
      </p:pic>
      <p:sp>
        <p:nvSpPr>
          <p:cNvPr id="6" name="Triangle isocèle 4">
            <a:extLst>
              <a:ext uri="{FF2B5EF4-FFF2-40B4-BE49-F238E27FC236}">
                <a16:creationId xmlns:a16="http://schemas.microsoft.com/office/drawing/2014/main" id="{8131CC9E-6B1C-77FF-1FBB-0A2F96239449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2E1479-224B-7C31-190C-8053B91F6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3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D86E62D-F040-CF54-844B-BC28FAC6E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26" y="211786"/>
            <a:ext cx="974896" cy="6249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5387" y="410372"/>
            <a:ext cx="9841096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Lato Black" panose="020F0A02020204030203" pitchFamily="34" charset="0"/>
                <a:cs typeface="Lato Black" panose="020F0A02020204030203" pitchFamily="34" charset="0"/>
              </a:defRPr>
            </a:lvl1pPr>
          </a:lstStyle>
          <a:p>
            <a:r>
              <a:rPr lang="fr-FR"/>
              <a:t>Description du document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30F17C0-2E05-9240-49AE-7C6533FA358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8184134"/>
              </p:ext>
            </p:extLst>
          </p:nvPr>
        </p:nvGraphicFramePr>
        <p:xfrm>
          <a:off x="575387" y="3501008"/>
          <a:ext cx="8128000" cy="2448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0333">
                  <a:extLst>
                    <a:ext uri="{9D8B030D-6E8A-4147-A177-3AD203B41FA5}">
                      <a16:colId xmlns:a16="http://schemas.microsoft.com/office/drawing/2014/main" val="3884120907"/>
                    </a:ext>
                  </a:extLst>
                </a:gridCol>
                <a:gridCol w="5127667">
                  <a:extLst>
                    <a:ext uri="{9D8B030D-6E8A-4147-A177-3AD203B41FA5}">
                      <a16:colId xmlns:a16="http://schemas.microsoft.com/office/drawing/2014/main" val="1693683873"/>
                    </a:ext>
                  </a:extLst>
                </a:gridCol>
              </a:tblGrid>
              <a:tr h="352188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41035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lvl="0"/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Objet du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192798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lvl="0"/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Référence /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282709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Date de rédaction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263776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lvl="0"/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Rédacteur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02277"/>
                  </a:ext>
                </a:extLst>
              </a:tr>
              <a:tr h="352188">
                <a:tc>
                  <a:txBody>
                    <a:bodyPr/>
                    <a:lstStyle/>
                    <a:p>
                      <a:pPr lvl="0"/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Validateur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57413"/>
                  </a:ext>
                </a:extLst>
              </a:tr>
              <a:tr h="335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Document de référence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fr-F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16635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1C46950-F9F7-8062-CC77-FFE3A363C851}"/>
              </a:ext>
            </a:extLst>
          </p:cNvPr>
          <p:cNvSpPr txBox="1"/>
          <p:nvPr userDrawn="1"/>
        </p:nvSpPr>
        <p:spPr>
          <a:xfrm>
            <a:off x="560288" y="1412776"/>
            <a:ext cx="814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 à l’attention de :</a:t>
            </a:r>
          </a:p>
          <a:p>
            <a:r>
              <a:rPr lang="fr-FR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M. / Mme :</a:t>
            </a:r>
          </a:p>
          <a:p>
            <a:r>
              <a:rPr lang="fr-FR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Société : </a:t>
            </a:r>
          </a:p>
          <a:p>
            <a:r>
              <a:rPr lang="fr-FR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Fonction :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8D1A9E-2F98-65C0-07AE-2CF0B8E9C312}"/>
              </a:ext>
            </a:extLst>
          </p:cNvPr>
          <p:cNvSpPr txBox="1"/>
          <p:nvPr userDrawn="1"/>
        </p:nvSpPr>
        <p:spPr>
          <a:xfrm>
            <a:off x="575387" y="2400619"/>
            <a:ext cx="814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 proposé par :</a:t>
            </a:r>
          </a:p>
          <a:p>
            <a:r>
              <a:rPr lang="fr-FR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M. / Mme :</a:t>
            </a:r>
          </a:p>
          <a:p>
            <a:r>
              <a:rPr lang="fr-F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Facylities Multi Services</a:t>
            </a:r>
          </a:p>
          <a:p>
            <a:r>
              <a:rPr lang="fr-FR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Fonction :  </a:t>
            </a:r>
          </a:p>
        </p:txBody>
      </p:sp>
    </p:spTree>
    <p:extLst>
      <p:ext uri="{BB962C8B-B14F-4D97-AF65-F5344CB8AC3E}">
        <p14:creationId xmlns:p14="http://schemas.microsoft.com/office/powerpoint/2010/main" val="1673397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D86E62D-F040-CF54-844B-BC28FAC6E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26" y="211786"/>
            <a:ext cx="974896" cy="6249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387" y="410372"/>
            <a:ext cx="9841096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Lato Black" panose="020F0A02020204030203" pitchFamily="34" charset="0"/>
                <a:cs typeface="Lato Black" panose="020F0A0202020403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386" y="1336446"/>
            <a:ext cx="11041228" cy="511118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  <a:lvl2pPr marL="673100" indent="-328613">
              <a:buClr>
                <a:srgbClr val="3C3D3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 marL="1050925" indent="-261938">
              <a:buClr>
                <a:srgbClr val="3C3D3C"/>
              </a:buClr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cs typeface="Lato" panose="020F0502020204030203" pitchFamily="34" charset="0"/>
              </a:defRPr>
            </a:lvl3pPr>
            <a:lvl4pPr marL="1609725" indent="-257175">
              <a:buClr>
                <a:srgbClr val="3C3D3C"/>
              </a:buClr>
              <a:buFont typeface="Wingdings" panose="05000000000000000000" pitchFamily="2" charset="2"/>
              <a:buChar char="§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4pPr>
            <a:lvl5pPr marL="2206625" indent="-228600">
              <a:buClr>
                <a:srgbClr val="3C3D3C"/>
              </a:buClr>
              <a:buFont typeface="Wingdings" panose="05000000000000000000" pitchFamily="2" charset="2"/>
              <a:buChar char="v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397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C149B32-9632-B33A-E91D-536DF4269DBD}"/>
              </a:ext>
            </a:extLst>
          </p:cNvPr>
          <p:cNvSpPr txBox="1"/>
          <p:nvPr userDrawn="1"/>
        </p:nvSpPr>
        <p:spPr>
          <a:xfrm>
            <a:off x="7032104" y="1972"/>
            <a:ext cx="515989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fr-FR" sz="1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792E6-E84B-DDCA-FFBE-441B33F9495C}"/>
              </a:ext>
            </a:extLst>
          </p:cNvPr>
          <p:cNvSpPr/>
          <p:nvPr userDrawn="1"/>
        </p:nvSpPr>
        <p:spPr bwMode="auto">
          <a:xfrm>
            <a:off x="10920536" y="116632"/>
            <a:ext cx="1152128" cy="86409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387" y="410372"/>
            <a:ext cx="6312701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Lato Black" panose="020F0A02020204030203" pitchFamily="34" charset="0"/>
                <a:cs typeface="Lato Black" panose="020F0A0202020403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386" y="1336446"/>
            <a:ext cx="6312702" cy="511118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  <a:lvl2pPr marL="673100" indent="-328613">
              <a:buClr>
                <a:srgbClr val="3C3D3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 marL="1050925" indent="-261938">
              <a:buClr>
                <a:srgbClr val="3C3D3C"/>
              </a:buClr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cs typeface="Lato" panose="020F0502020204030203" pitchFamily="34" charset="0"/>
              </a:defRPr>
            </a:lvl3pPr>
            <a:lvl4pPr marL="1609725" indent="-257175">
              <a:buClr>
                <a:srgbClr val="3C3D3C"/>
              </a:buClr>
              <a:buFont typeface="Wingdings" panose="05000000000000000000" pitchFamily="2" charset="2"/>
              <a:buChar char="§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4pPr>
            <a:lvl5pPr marL="2206625" indent="-228600">
              <a:buClr>
                <a:srgbClr val="3C3D3C"/>
              </a:buClr>
              <a:buFont typeface="Wingdings" panose="05000000000000000000" pitchFamily="2" charset="2"/>
              <a:buChar char="v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9415386-43D3-43A5-4447-7C6AFBD31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D9CBE7-CFC2-9B1A-397D-5AD53B961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562" y="1336446"/>
            <a:ext cx="4896818" cy="50822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344487" indent="0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2pPr>
            <a:lvl3pPr marL="788987" indent="0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52550" indent="0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978025" indent="0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87154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387" y="410372"/>
            <a:ext cx="6265373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386" y="1336446"/>
            <a:ext cx="6240694" cy="511118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  <a:lvl2pPr marL="673100" indent="-328613">
              <a:buClr>
                <a:srgbClr val="3C3D3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 marL="1050925" indent="-261938">
              <a:buClr>
                <a:srgbClr val="3C3D3C"/>
              </a:buClr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cs typeface="Lato" panose="020F0502020204030203" pitchFamily="34" charset="0"/>
              </a:defRPr>
            </a:lvl3pPr>
            <a:lvl4pPr marL="1609725" indent="-257175">
              <a:buClr>
                <a:srgbClr val="3C3D3C"/>
              </a:buClr>
              <a:buFont typeface="Wingdings" panose="05000000000000000000" pitchFamily="2" charset="2"/>
              <a:buChar char="§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4pPr>
            <a:lvl5pPr marL="2206625" indent="-228600">
              <a:buClr>
                <a:srgbClr val="3C3D3C"/>
              </a:buClr>
              <a:buFont typeface="Wingdings" panose="05000000000000000000" pitchFamily="2" charset="2"/>
              <a:buChar char="v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FDBF03D-200B-F50E-FA79-A9860653D02A}"/>
              </a:ext>
            </a:extLst>
          </p:cNvPr>
          <p:cNvGrpSpPr/>
          <p:nvPr userDrawn="1"/>
        </p:nvGrpSpPr>
        <p:grpSpPr>
          <a:xfrm>
            <a:off x="7032103" y="0"/>
            <a:ext cx="5159897" cy="6866953"/>
            <a:chOff x="6455055" y="0"/>
            <a:chExt cx="5159897" cy="6863906"/>
          </a:xfrm>
        </p:grpSpPr>
        <p:pic>
          <p:nvPicPr>
            <p:cNvPr id="20" name="Image 19" descr="Une image contenant personne, fenêtre, intérieur, gens">
              <a:extLst>
                <a:ext uri="{FF2B5EF4-FFF2-40B4-BE49-F238E27FC236}">
                  <a16:creationId xmlns:a16="http://schemas.microsoft.com/office/drawing/2014/main" id="{05D30D7B-08EC-C219-5FC6-DF84326DF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9"/>
            <a:stretch/>
          </p:blipFill>
          <p:spPr>
            <a:xfrm>
              <a:off x="6455055" y="0"/>
              <a:ext cx="5159897" cy="6863906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riangle isocèle 4">
              <a:extLst>
                <a:ext uri="{FF2B5EF4-FFF2-40B4-BE49-F238E27FC236}">
                  <a16:creationId xmlns:a16="http://schemas.microsoft.com/office/drawing/2014/main" id="{5C80700A-E7D3-05D8-ECEA-885B6336C2A7}"/>
                </a:ext>
              </a:extLst>
            </p:cNvPr>
            <p:cNvSpPr/>
            <p:nvPr/>
          </p:nvSpPr>
          <p:spPr>
            <a:xfrm>
              <a:off x="10091956" y="1"/>
              <a:ext cx="1522996" cy="6863905"/>
            </a:xfrm>
            <a:custGeom>
              <a:avLst/>
              <a:gdLst>
                <a:gd name="connsiteX0" fmla="*/ 0 w 1970843"/>
                <a:gd name="connsiteY0" fmla="*/ 2210539 h 2210539"/>
                <a:gd name="connsiteX1" fmla="*/ 1970843 w 1970843"/>
                <a:gd name="connsiteY1" fmla="*/ 0 h 2210539"/>
                <a:gd name="connsiteX2" fmla="*/ 1970843 w 1970843"/>
                <a:gd name="connsiteY2" fmla="*/ 2210539 h 2210539"/>
                <a:gd name="connsiteX3" fmla="*/ 0 w 1970843"/>
                <a:gd name="connsiteY3" fmla="*/ 2210539 h 2210539"/>
                <a:gd name="connsiteX0" fmla="*/ 0 w 1997476"/>
                <a:gd name="connsiteY0" fmla="*/ 2210539 h 5113538"/>
                <a:gd name="connsiteX1" fmla="*/ 1970843 w 1997476"/>
                <a:gd name="connsiteY1" fmla="*/ 0 h 5113538"/>
                <a:gd name="connsiteX2" fmla="*/ 1997476 w 1997476"/>
                <a:gd name="connsiteY2" fmla="*/ 5113538 h 5113538"/>
                <a:gd name="connsiteX3" fmla="*/ 0 w 1997476"/>
                <a:gd name="connsiteY3" fmla="*/ 2210539 h 5113538"/>
                <a:gd name="connsiteX0" fmla="*/ 0 w 1615736"/>
                <a:gd name="connsiteY0" fmla="*/ 5299969 h 5299969"/>
                <a:gd name="connsiteX1" fmla="*/ 1589103 w 1615736"/>
                <a:gd name="connsiteY1" fmla="*/ 0 h 5299969"/>
                <a:gd name="connsiteX2" fmla="*/ 1615736 w 1615736"/>
                <a:gd name="connsiteY2" fmla="*/ 5113538 h 5299969"/>
                <a:gd name="connsiteX3" fmla="*/ 0 w 1615736"/>
                <a:gd name="connsiteY3" fmla="*/ 5299969 h 5299969"/>
                <a:gd name="connsiteX0" fmla="*/ 0 w 1615736"/>
                <a:gd name="connsiteY0" fmla="*/ 5282214 h 5282214"/>
                <a:gd name="connsiteX1" fmla="*/ 1597981 w 1615736"/>
                <a:gd name="connsiteY1" fmla="*/ 0 h 5282214"/>
                <a:gd name="connsiteX2" fmla="*/ 1615736 w 1615736"/>
                <a:gd name="connsiteY2" fmla="*/ 5095783 h 5282214"/>
                <a:gd name="connsiteX3" fmla="*/ 0 w 1615736"/>
                <a:gd name="connsiteY3" fmla="*/ 5282214 h 5282214"/>
                <a:gd name="connsiteX0" fmla="*/ 0 w 1615736"/>
                <a:gd name="connsiteY0" fmla="*/ 5282214 h 6853561"/>
                <a:gd name="connsiteX1" fmla="*/ 1597981 w 1615736"/>
                <a:gd name="connsiteY1" fmla="*/ 0 h 6853561"/>
                <a:gd name="connsiteX2" fmla="*/ 1615736 w 1615736"/>
                <a:gd name="connsiteY2" fmla="*/ 6853561 h 6853561"/>
                <a:gd name="connsiteX3" fmla="*/ 0 w 1615736"/>
                <a:gd name="connsiteY3" fmla="*/ 5282214 h 6853561"/>
                <a:gd name="connsiteX0" fmla="*/ 0 w 1509204"/>
                <a:gd name="connsiteY0" fmla="*/ 6880195 h 6880195"/>
                <a:gd name="connsiteX1" fmla="*/ 1491449 w 1509204"/>
                <a:gd name="connsiteY1" fmla="*/ 0 h 6880195"/>
                <a:gd name="connsiteX2" fmla="*/ 1509204 w 1509204"/>
                <a:gd name="connsiteY2" fmla="*/ 6853561 h 6880195"/>
                <a:gd name="connsiteX3" fmla="*/ 0 w 1509204"/>
                <a:gd name="connsiteY3" fmla="*/ 6880195 h 6880195"/>
                <a:gd name="connsiteX0" fmla="*/ 0 w 1509204"/>
                <a:gd name="connsiteY0" fmla="*/ 6880195 h 6880195"/>
                <a:gd name="connsiteX1" fmla="*/ 1491449 w 1509204"/>
                <a:gd name="connsiteY1" fmla="*/ 0 h 6880195"/>
                <a:gd name="connsiteX2" fmla="*/ 1509204 w 1509204"/>
                <a:gd name="connsiteY2" fmla="*/ 6853561 h 6880195"/>
                <a:gd name="connsiteX3" fmla="*/ 0 w 1509204"/>
                <a:gd name="connsiteY3" fmla="*/ 6880195 h 6880195"/>
                <a:gd name="connsiteX0" fmla="*/ 0 w 1500815"/>
                <a:gd name="connsiteY0" fmla="*/ 6863417 h 6863417"/>
                <a:gd name="connsiteX1" fmla="*/ 1483060 w 1500815"/>
                <a:gd name="connsiteY1" fmla="*/ 0 h 6863417"/>
                <a:gd name="connsiteX2" fmla="*/ 1500815 w 1500815"/>
                <a:gd name="connsiteY2" fmla="*/ 6853561 h 6863417"/>
                <a:gd name="connsiteX3" fmla="*/ 0 w 1500815"/>
                <a:gd name="connsiteY3" fmla="*/ 6863417 h 6863417"/>
                <a:gd name="connsiteX0" fmla="*/ 0 w 1509204"/>
                <a:gd name="connsiteY0" fmla="*/ 6855028 h 6855028"/>
                <a:gd name="connsiteX1" fmla="*/ 1491449 w 1509204"/>
                <a:gd name="connsiteY1" fmla="*/ 0 h 6855028"/>
                <a:gd name="connsiteX2" fmla="*/ 1509204 w 1509204"/>
                <a:gd name="connsiteY2" fmla="*/ 6853561 h 6855028"/>
                <a:gd name="connsiteX3" fmla="*/ 0 w 1509204"/>
                <a:gd name="connsiteY3" fmla="*/ 6855028 h 6855028"/>
                <a:gd name="connsiteX0" fmla="*/ 0 w 1510056"/>
                <a:gd name="connsiteY0" fmla="*/ 6855028 h 6855028"/>
                <a:gd name="connsiteX1" fmla="*/ 1508227 w 1510056"/>
                <a:gd name="connsiteY1" fmla="*/ 0 h 6855028"/>
                <a:gd name="connsiteX2" fmla="*/ 1509204 w 1510056"/>
                <a:gd name="connsiteY2" fmla="*/ 6853561 h 6855028"/>
                <a:gd name="connsiteX3" fmla="*/ 0 w 1510056"/>
                <a:gd name="connsiteY3" fmla="*/ 6855028 h 685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056" h="6855028">
                  <a:moveTo>
                    <a:pt x="0" y="6855028"/>
                  </a:moveTo>
                  <a:lnTo>
                    <a:pt x="1508227" y="0"/>
                  </a:lnTo>
                  <a:cubicBezTo>
                    <a:pt x="1514145" y="1698594"/>
                    <a:pt x="1503286" y="5154967"/>
                    <a:pt x="1509204" y="6853561"/>
                  </a:cubicBezTo>
                  <a:lnTo>
                    <a:pt x="0" y="68550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D3228C3-5454-0F05-F6C1-18FF263AFC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11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387" y="410372"/>
            <a:ext cx="6265373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386" y="1336446"/>
            <a:ext cx="6240694" cy="511118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accent1">
                    <a:lumMod val="75000"/>
                  </a:schemeClr>
                </a:solidFill>
                <a:latin typeface="Lato Black" panose="020F0A02020204030203" pitchFamily="34" charset="0"/>
                <a:cs typeface="Lato Black" panose="020F0A02020204030203" pitchFamily="34" charset="0"/>
              </a:defRPr>
            </a:lvl1pPr>
            <a:lvl2pPr marL="673100" indent="-328613">
              <a:buClr>
                <a:srgbClr val="3C3D3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2pPr>
            <a:lvl3pPr marL="1050925" indent="-261938">
              <a:buClr>
                <a:srgbClr val="3C3D3C"/>
              </a:buClr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cs typeface="Lato" panose="020F0502020204030203" pitchFamily="34" charset="0"/>
              </a:defRPr>
            </a:lvl3pPr>
            <a:lvl4pPr marL="1609725" indent="-257175">
              <a:buClr>
                <a:srgbClr val="3C3D3C"/>
              </a:buClr>
              <a:buFont typeface="Wingdings" panose="05000000000000000000" pitchFamily="2" charset="2"/>
              <a:buChar char="§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4pPr>
            <a:lvl5pPr marL="2206625" indent="-228600">
              <a:buClr>
                <a:srgbClr val="3C3D3C"/>
              </a:buClr>
              <a:buFont typeface="Wingdings" panose="05000000000000000000" pitchFamily="2" charset="2"/>
              <a:buChar char="v"/>
              <a:defRPr>
                <a:latin typeface="Lato Light" panose="020F0402020204030203" pitchFamily="34" charset="0"/>
                <a:cs typeface="Lato Light" panose="020F040202020403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FDBF03D-200B-F50E-FA79-A9860653D02A}"/>
              </a:ext>
            </a:extLst>
          </p:cNvPr>
          <p:cNvGrpSpPr/>
          <p:nvPr userDrawn="1"/>
        </p:nvGrpSpPr>
        <p:grpSpPr>
          <a:xfrm>
            <a:off x="7032103" y="0"/>
            <a:ext cx="5159897" cy="6866953"/>
            <a:chOff x="6455055" y="0"/>
            <a:chExt cx="5159897" cy="6863906"/>
          </a:xfrm>
        </p:grpSpPr>
        <p:pic>
          <p:nvPicPr>
            <p:cNvPr id="20" name="Image 19" descr="Une image contenant personne, fenêtre, intérieur, gens">
              <a:extLst>
                <a:ext uri="{FF2B5EF4-FFF2-40B4-BE49-F238E27FC236}">
                  <a16:creationId xmlns:a16="http://schemas.microsoft.com/office/drawing/2014/main" id="{05D30D7B-08EC-C219-5FC6-DF84326DF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9"/>
            <a:stretch/>
          </p:blipFill>
          <p:spPr>
            <a:xfrm>
              <a:off x="6455055" y="0"/>
              <a:ext cx="5159897" cy="6863906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Triangle isocèle 4">
              <a:extLst>
                <a:ext uri="{FF2B5EF4-FFF2-40B4-BE49-F238E27FC236}">
                  <a16:creationId xmlns:a16="http://schemas.microsoft.com/office/drawing/2014/main" id="{5C80700A-E7D3-05D8-ECEA-885B6336C2A7}"/>
                </a:ext>
              </a:extLst>
            </p:cNvPr>
            <p:cNvSpPr/>
            <p:nvPr/>
          </p:nvSpPr>
          <p:spPr>
            <a:xfrm>
              <a:off x="10091956" y="1"/>
              <a:ext cx="1522996" cy="6863905"/>
            </a:xfrm>
            <a:custGeom>
              <a:avLst/>
              <a:gdLst>
                <a:gd name="connsiteX0" fmla="*/ 0 w 1970843"/>
                <a:gd name="connsiteY0" fmla="*/ 2210539 h 2210539"/>
                <a:gd name="connsiteX1" fmla="*/ 1970843 w 1970843"/>
                <a:gd name="connsiteY1" fmla="*/ 0 h 2210539"/>
                <a:gd name="connsiteX2" fmla="*/ 1970843 w 1970843"/>
                <a:gd name="connsiteY2" fmla="*/ 2210539 h 2210539"/>
                <a:gd name="connsiteX3" fmla="*/ 0 w 1970843"/>
                <a:gd name="connsiteY3" fmla="*/ 2210539 h 2210539"/>
                <a:gd name="connsiteX0" fmla="*/ 0 w 1997476"/>
                <a:gd name="connsiteY0" fmla="*/ 2210539 h 5113538"/>
                <a:gd name="connsiteX1" fmla="*/ 1970843 w 1997476"/>
                <a:gd name="connsiteY1" fmla="*/ 0 h 5113538"/>
                <a:gd name="connsiteX2" fmla="*/ 1997476 w 1997476"/>
                <a:gd name="connsiteY2" fmla="*/ 5113538 h 5113538"/>
                <a:gd name="connsiteX3" fmla="*/ 0 w 1997476"/>
                <a:gd name="connsiteY3" fmla="*/ 2210539 h 5113538"/>
                <a:gd name="connsiteX0" fmla="*/ 0 w 1615736"/>
                <a:gd name="connsiteY0" fmla="*/ 5299969 h 5299969"/>
                <a:gd name="connsiteX1" fmla="*/ 1589103 w 1615736"/>
                <a:gd name="connsiteY1" fmla="*/ 0 h 5299969"/>
                <a:gd name="connsiteX2" fmla="*/ 1615736 w 1615736"/>
                <a:gd name="connsiteY2" fmla="*/ 5113538 h 5299969"/>
                <a:gd name="connsiteX3" fmla="*/ 0 w 1615736"/>
                <a:gd name="connsiteY3" fmla="*/ 5299969 h 5299969"/>
                <a:gd name="connsiteX0" fmla="*/ 0 w 1615736"/>
                <a:gd name="connsiteY0" fmla="*/ 5282214 h 5282214"/>
                <a:gd name="connsiteX1" fmla="*/ 1597981 w 1615736"/>
                <a:gd name="connsiteY1" fmla="*/ 0 h 5282214"/>
                <a:gd name="connsiteX2" fmla="*/ 1615736 w 1615736"/>
                <a:gd name="connsiteY2" fmla="*/ 5095783 h 5282214"/>
                <a:gd name="connsiteX3" fmla="*/ 0 w 1615736"/>
                <a:gd name="connsiteY3" fmla="*/ 5282214 h 5282214"/>
                <a:gd name="connsiteX0" fmla="*/ 0 w 1615736"/>
                <a:gd name="connsiteY0" fmla="*/ 5282214 h 6853561"/>
                <a:gd name="connsiteX1" fmla="*/ 1597981 w 1615736"/>
                <a:gd name="connsiteY1" fmla="*/ 0 h 6853561"/>
                <a:gd name="connsiteX2" fmla="*/ 1615736 w 1615736"/>
                <a:gd name="connsiteY2" fmla="*/ 6853561 h 6853561"/>
                <a:gd name="connsiteX3" fmla="*/ 0 w 1615736"/>
                <a:gd name="connsiteY3" fmla="*/ 5282214 h 6853561"/>
                <a:gd name="connsiteX0" fmla="*/ 0 w 1509204"/>
                <a:gd name="connsiteY0" fmla="*/ 6880195 h 6880195"/>
                <a:gd name="connsiteX1" fmla="*/ 1491449 w 1509204"/>
                <a:gd name="connsiteY1" fmla="*/ 0 h 6880195"/>
                <a:gd name="connsiteX2" fmla="*/ 1509204 w 1509204"/>
                <a:gd name="connsiteY2" fmla="*/ 6853561 h 6880195"/>
                <a:gd name="connsiteX3" fmla="*/ 0 w 1509204"/>
                <a:gd name="connsiteY3" fmla="*/ 6880195 h 6880195"/>
                <a:gd name="connsiteX0" fmla="*/ 0 w 1509204"/>
                <a:gd name="connsiteY0" fmla="*/ 6880195 h 6880195"/>
                <a:gd name="connsiteX1" fmla="*/ 1491449 w 1509204"/>
                <a:gd name="connsiteY1" fmla="*/ 0 h 6880195"/>
                <a:gd name="connsiteX2" fmla="*/ 1509204 w 1509204"/>
                <a:gd name="connsiteY2" fmla="*/ 6853561 h 6880195"/>
                <a:gd name="connsiteX3" fmla="*/ 0 w 1509204"/>
                <a:gd name="connsiteY3" fmla="*/ 6880195 h 6880195"/>
                <a:gd name="connsiteX0" fmla="*/ 0 w 1500815"/>
                <a:gd name="connsiteY0" fmla="*/ 6863417 h 6863417"/>
                <a:gd name="connsiteX1" fmla="*/ 1483060 w 1500815"/>
                <a:gd name="connsiteY1" fmla="*/ 0 h 6863417"/>
                <a:gd name="connsiteX2" fmla="*/ 1500815 w 1500815"/>
                <a:gd name="connsiteY2" fmla="*/ 6853561 h 6863417"/>
                <a:gd name="connsiteX3" fmla="*/ 0 w 1500815"/>
                <a:gd name="connsiteY3" fmla="*/ 6863417 h 6863417"/>
                <a:gd name="connsiteX0" fmla="*/ 0 w 1509204"/>
                <a:gd name="connsiteY0" fmla="*/ 6855028 h 6855028"/>
                <a:gd name="connsiteX1" fmla="*/ 1491449 w 1509204"/>
                <a:gd name="connsiteY1" fmla="*/ 0 h 6855028"/>
                <a:gd name="connsiteX2" fmla="*/ 1509204 w 1509204"/>
                <a:gd name="connsiteY2" fmla="*/ 6853561 h 6855028"/>
                <a:gd name="connsiteX3" fmla="*/ 0 w 1509204"/>
                <a:gd name="connsiteY3" fmla="*/ 6855028 h 6855028"/>
                <a:gd name="connsiteX0" fmla="*/ 0 w 1510056"/>
                <a:gd name="connsiteY0" fmla="*/ 6855028 h 6855028"/>
                <a:gd name="connsiteX1" fmla="*/ 1508227 w 1510056"/>
                <a:gd name="connsiteY1" fmla="*/ 0 h 6855028"/>
                <a:gd name="connsiteX2" fmla="*/ 1509204 w 1510056"/>
                <a:gd name="connsiteY2" fmla="*/ 6853561 h 6855028"/>
                <a:gd name="connsiteX3" fmla="*/ 0 w 1510056"/>
                <a:gd name="connsiteY3" fmla="*/ 6855028 h 685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056" h="6855028">
                  <a:moveTo>
                    <a:pt x="0" y="6855028"/>
                  </a:moveTo>
                  <a:lnTo>
                    <a:pt x="1508227" y="0"/>
                  </a:lnTo>
                  <a:cubicBezTo>
                    <a:pt x="1514145" y="1698594"/>
                    <a:pt x="1503286" y="5154967"/>
                    <a:pt x="1509204" y="6853561"/>
                  </a:cubicBezTo>
                  <a:lnTo>
                    <a:pt x="0" y="68550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D3228C3-5454-0F05-F6C1-18FF263AFC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0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84B27B-AC9E-7858-460D-86F7C9E44A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946EFBD-A141-BCD4-546E-17C527E4B2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29167" y="6093297"/>
            <a:ext cx="845010" cy="643817"/>
          </a:xfrm>
          <a:prstGeom prst="rect">
            <a:avLst/>
          </a:prstGeom>
        </p:spPr>
      </p:pic>
      <p:sp>
        <p:nvSpPr>
          <p:cNvPr id="7" name="Triangle isocèle 4">
            <a:extLst>
              <a:ext uri="{FF2B5EF4-FFF2-40B4-BE49-F238E27FC236}">
                <a16:creationId xmlns:a16="http://schemas.microsoft.com/office/drawing/2014/main" id="{465452F4-4CEE-D906-0B61-413C23CBF9DD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486F83CD-54B3-01D4-998A-E1A13F056F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5157192"/>
            <a:ext cx="6409109" cy="11509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lang="fr-FR" sz="3200" b="1" kern="0" baseline="0" dirty="0">
                <a:solidFill>
                  <a:schemeClr val="accent1">
                    <a:lumMod val="50000"/>
                  </a:schemeClr>
                </a:solidFill>
                <a:latin typeface="Lato ExtraBold" panose="020F0502020204030203" pitchFamily="34" charset="0"/>
                <a:ea typeface="Lato ExtraBold" panose="020F0502020204030203" pitchFamily="34" charset="0"/>
                <a:cs typeface="Lato ExtraBold" panose="020F0502020204030203" pitchFamily="34" charset="0"/>
              </a:defRPr>
            </a:lvl1pPr>
          </a:lstStyle>
          <a:p>
            <a:pPr lvl="0"/>
            <a:r>
              <a:rPr lang="fr-FR"/>
              <a:t>INTERCALAIRE </a:t>
            </a:r>
          </a:p>
          <a:p>
            <a:pPr lvl="0"/>
            <a:r>
              <a:rPr lang="fr-FR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814864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2946EFBD-A141-BCD4-546E-17C527E4B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9167" y="6093297"/>
            <a:ext cx="845010" cy="643817"/>
          </a:xfrm>
          <a:prstGeom prst="rect">
            <a:avLst/>
          </a:prstGeom>
        </p:spPr>
      </p:pic>
      <p:sp>
        <p:nvSpPr>
          <p:cNvPr id="7" name="Triangle isocèle 4">
            <a:extLst>
              <a:ext uri="{FF2B5EF4-FFF2-40B4-BE49-F238E27FC236}">
                <a16:creationId xmlns:a16="http://schemas.microsoft.com/office/drawing/2014/main" id="{465452F4-4CEE-D906-0B61-413C23CBF9DD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BDCA94-B601-EE16-B732-002BCEBC5B0A}"/>
              </a:ext>
            </a:extLst>
          </p:cNvPr>
          <p:cNvSpPr txBox="1"/>
          <p:nvPr userDrawn="1"/>
        </p:nvSpPr>
        <p:spPr>
          <a:xfrm>
            <a:off x="2135560" y="5603459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Agrément ESUS – Entreprise Solidaire d’Utilité Sociale du 08/12/2015</a:t>
            </a:r>
          </a:p>
          <a:p>
            <a:r>
              <a:rPr lang="fr-FR" sz="1200" b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Siège social : ZA Atlantisud – 478, rue du pays de Gosse</a:t>
            </a:r>
          </a:p>
          <a:p>
            <a:r>
              <a:rPr lang="fr-FR" sz="1200" b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40230 Saint Geours de Maremne</a:t>
            </a:r>
          </a:p>
          <a:p>
            <a:r>
              <a:rPr lang="fr-FR" sz="1200" b="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Standard : 05 58 48 39 87</a:t>
            </a:r>
          </a:p>
          <a:p>
            <a:endParaRPr lang="fr-FR" sz="1200" b="0">
              <a:solidFill>
                <a:schemeClr val="accent4">
                  <a:lumMod val="65000"/>
                  <a:lumOff val="35000"/>
                </a:schemeClr>
              </a:solidFill>
              <a:latin typeface="+mn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DDCA66C-11A5-3379-F25D-639960DEA4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9576" y="6413264"/>
            <a:ext cx="12573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ombre, clair&#10;&#10;Description générée automatiquement">
            <a:extLst>
              <a:ext uri="{FF2B5EF4-FFF2-40B4-BE49-F238E27FC236}">
                <a16:creationId xmlns:a16="http://schemas.microsoft.com/office/drawing/2014/main" id="{A73323CB-3302-2784-2A27-6B75FC94FC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9" r="28323"/>
          <a:stretch/>
        </p:blipFill>
        <p:spPr>
          <a:xfrm>
            <a:off x="7032102" y="0"/>
            <a:ext cx="5159898" cy="6858000"/>
          </a:xfrm>
          <a:prstGeom prst="rect">
            <a:avLst/>
          </a:prstGeom>
        </p:spPr>
      </p:pic>
      <p:sp>
        <p:nvSpPr>
          <p:cNvPr id="6" name="Triangle isocèle 4">
            <a:extLst>
              <a:ext uri="{FF2B5EF4-FFF2-40B4-BE49-F238E27FC236}">
                <a16:creationId xmlns:a16="http://schemas.microsoft.com/office/drawing/2014/main" id="{8131CC9E-6B1C-77FF-1FBB-0A2F96239449}"/>
              </a:ext>
            </a:extLst>
          </p:cNvPr>
          <p:cNvSpPr/>
          <p:nvPr userDrawn="1"/>
        </p:nvSpPr>
        <p:spPr>
          <a:xfrm>
            <a:off x="10669004" y="-17835"/>
            <a:ext cx="1522996" cy="6875835"/>
          </a:xfrm>
          <a:custGeom>
            <a:avLst/>
            <a:gdLst>
              <a:gd name="connsiteX0" fmla="*/ 0 w 1970843"/>
              <a:gd name="connsiteY0" fmla="*/ 2210539 h 2210539"/>
              <a:gd name="connsiteX1" fmla="*/ 1970843 w 1970843"/>
              <a:gd name="connsiteY1" fmla="*/ 0 h 2210539"/>
              <a:gd name="connsiteX2" fmla="*/ 1970843 w 1970843"/>
              <a:gd name="connsiteY2" fmla="*/ 2210539 h 2210539"/>
              <a:gd name="connsiteX3" fmla="*/ 0 w 1970843"/>
              <a:gd name="connsiteY3" fmla="*/ 2210539 h 2210539"/>
              <a:gd name="connsiteX0" fmla="*/ 0 w 1997476"/>
              <a:gd name="connsiteY0" fmla="*/ 2210539 h 5113538"/>
              <a:gd name="connsiteX1" fmla="*/ 1970843 w 1997476"/>
              <a:gd name="connsiteY1" fmla="*/ 0 h 5113538"/>
              <a:gd name="connsiteX2" fmla="*/ 1997476 w 1997476"/>
              <a:gd name="connsiteY2" fmla="*/ 5113538 h 5113538"/>
              <a:gd name="connsiteX3" fmla="*/ 0 w 1997476"/>
              <a:gd name="connsiteY3" fmla="*/ 2210539 h 5113538"/>
              <a:gd name="connsiteX0" fmla="*/ 0 w 1615736"/>
              <a:gd name="connsiteY0" fmla="*/ 5299969 h 5299969"/>
              <a:gd name="connsiteX1" fmla="*/ 1589103 w 1615736"/>
              <a:gd name="connsiteY1" fmla="*/ 0 h 5299969"/>
              <a:gd name="connsiteX2" fmla="*/ 1615736 w 1615736"/>
              <a:gd name="connsiteY2" fmla="*/ 5113538 h 5299969"/>
              <a:gd name="connsiteX3" fmla="*/ 0 w 1615736"/>
              <a:gd name="connsiteY3" fmla="*/ 5299969 h 5299969"/>
              <a:gd name="connsiteX0" fmla="*/ 0 w 1615736"/>
              <a:gd name="connsiteY0" fmla="*/ 5282214 h 5282214"/>
              <a:gd name="connsiteX1" fmla="*/ 1597981 w 1615736"/>
              <a:gd name="connsiteY1" fmla="*/ 0 h 5282214"/>
              <a:gd name="connsiteX2" fmla="*/ 1615736 w 1615736"/>
              <a:gd name="connsiteY2" fmla="*/ 5095783 h 5282214"/>
              <a:gd name="connsiteX3" fmla="*/ 0 w 1615736"/>
              <a:gd name="connsiteY3" fmla="*/ 5282214 h 5282214"/>
              <a:gd name="connsiteX0" fmla="*/ 0 w 1615736"/>
              <a:gd name="connsiteY0" fmla="*/ 5282214 h 6853561"/>
              <a:gd name="connsiteX1" fmla="*/ 1597981 w 1615736"/>
              <a:gd name="connsiteY1" fmla="*/ 0 h 6853561"/>
              <a:gd name="connsiteX2" fmla="*/ 1615736 w 1615736"/>
              <a:gd name="connsiteY2" fmla="*/ 6853561 h 6853561"/>
              <a:gd name="connsiteX3" fmla="*/ 0 w 1615736"/>
              <a:gd name="connsiteY3" fmla="*/ 5282214 h 6853561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9204"/>
              <a:gd name="connsiteY0" fmla="*/ 6880195 h 6880195"/>
              <a:gd name="connsiteX1" fmla="*/ 1491449 w 1509204"/>
              <a:gd name="connsiteY1" fmla="*/ 0 h 6880195"/>
              <a:gd name="connsiteX2" fmla="*/ 1509204 w 1509204"/>
              <a:gd name="connsiteY2" fmla="*/ 6853561 h 6880195"/>
              <a:gd name="connsiteX3" fmla="*/ 0 w 1509204"/>
              <a:gd name="connsiteY3" fmla="*/ 6880195 h 6880195"/>
              <a:gd name="connsiteX0" fmla="*/ 0 w 1500815"/>
              <a:gd name="connsiteY0" fmla="*/ 6863417 h 6863417"/>
              <a:gd name="connsiteX1" fmla="*/ 1483060 w 1500815"/>
              <a:gd name="connsiteY1" fmla="*/ 0 h 6863417"/>
              <a:gd name="connsiteX2" fmla="*/ 1500815 w 1500815"/>
              <a:gd name="connsiteY2" fmla="*/ 6853561 h 6863417"/>
              <a:gd name="connsiteX3" fmla="*/ 0 w 1500815"/>
              <a:gd name="connsiteY3" fmla="*/ 6863417 h 6863417"/>
              <a:gd name="connsiteX0" fmla="*/ 0 w 1509204"/>
              <a:gd name="connsiteY0" fmla="*/ 6855028 h 6855028"/>
              <a:gd name="connsiteX1" fmla="*/ 1491449 w 1509204"/>
              <a:gd name="connsiteY1" fmla="*/ 0 h 6855028"/>
              <a:gd name="connsiteX2" fmla="*/ 1509204 w 1509204"/>
              <a:gd name="connsiteY2" fmla="*/ 6853561 h 6855028"/>
              <a:gd name="connsiteX3" fmla="*/ 0 w 1509204"/>
              <a:gd name="connsiteY3" fmla="*/ 6855028 h 6855028"/>
              <a:gd name="connsiteX0" fmla="*/ 0 w 1510056"/>
              <a:gd name="connsiteY0" fmla="*/ 6855028 h 6855028"/>
              <a:gd name="connsiteX1" fmla="*/ 1508227 w 1510056"/>
              <a:gd name="connsiteY1" fmla="*/ 0 h 6855028"/>
              <a:gd name="connsiteX2" fmla="*/ 1509204 w 1510056"/>
              <a:gd name="connsiteY2" fmla="*/ 6853561 h 6855028"/>
              <a:gd name="connsiteX3" fmla="*/ 0 w 1510056"/>
              <a:gd name="connsiteY3" fmla="*/ 6855028 h 68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056" h="6855028">
                <a:moveTo>
                  <a:pt x="0" y="6855028"/>
                </a:moveTo>
                <a:lnTo>
                  <a:pt x="1508227" y="0"/>
                </a:lnTo>
                <a:cubicBezTo>
                  <a:pt x="1514145" y="1698594"/>
                  <a:pt x="1503286" y="5154967"/>
                  <a:pt x="1509204" y="6853561"/>
                </a:cubicBezTo>
                <a:lnTo>
                  <a:pt x="0" y="685502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FD922-9E87-A190-5CE3-3B1778E4AB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981" y="190231"/>
            <a:ext cx="1001041" cy="6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6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9" r:id="rId2"/>
    <p:sldLayoutId id="2147483927" r:id="rId3"/>
    <p:sldLayoutId id="2147483928" r:id="rId4"/>
    <p:sldLayoutId id="2147483931" r:id="rId5"/>
    <p:sldLayoutId id="2147483950" r:id="rId6"/>
    <p:sldLayoutId id="2147483940" r:id="rId7"/>
    <p:sldLayoutId id="2147483959" r:id="rId8"/>
    <p:sldLayoutId id="2147483944" r:id="rId9"/>
    <p:sldLayoutId id="2147483947" r:id="rId10"/>
    <p:sldLayoutId id="2147483946" r:id="rId11"/>
    <p:sldLayoutId id="2147483945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3EABD8"/>
        </a:buClr>
        <a:buSzPct val="80000"/>
        <a:buFont typeface="Wingdings" pitchFamily="2" charset="2"/>
        <a:buChar char="n"/>
        <a:defRPr sz="2400" b="1" baseline="0">
          <a:solidFill>
            <a:srgbClr val="3EABD8"/>
          </a:solidFill>
          <a:latin typeface="+mn-lt"/>
          <a:ea typeface="+mn-ea"/>
          <a:cs typeface="+mn-cs"/>
        </a:defRPr>
      </a:lvl1pPr>
      <a:lvl2pPr marL="673100" indent="-328613" algn="l" rtl="0" eaLnBrk="1" fontAlgn="base" hangingPunct="1">
        <a:spcBef>
          <a:spcPct val="50000"/>
        </a:spcBef>
        <a:spcAft>
          <a:spcPct val="0"/>
        </a:spcAft>
        <a:buClr>
          <a:srgbClr val="97C031"/>
        </a:buClr>
        <a:buChar char="–"/>
        <a:defRPr sz="2000">
          <a:solidFill>
            <a:schemeClr val="tx1"/>
          </a:solidFill>
          <a:latin typeface="+mn-lt"/>
        </a:defRPr>
      </a:lvl2pPr>
      <a:lvl3pPr marL="1050925" indent="-2619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3pPr>
      <a:lvl4pPr marL="1609725" indent="-257175" algn="l" rtl="0" eaLnBrk="1" fontAlgn="base" hangingPunct="1">
        <a:spcBef>
          <a:spcPct val="5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206625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663825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3121025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578225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4035425" indent="-228600" algn="l" rtl="0" eaLnBrk="1" fontAlgn="base" hangingPunct="1"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9D974AA-3056-9B3F-DDA4-E81697D00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73EF58-0370-F6CB-1C9E-D41CEEECE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3D </a:t>
            </a:r>
            <a:r>
              <a:rPr lang="fr-FR" dirty="0" err="1"/>
              <a:t>Experience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9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E103D-E740-EDB1-1769-A7ACCCCD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D575891B-0645-008B-627A-766126D9A37A}"/>
              </a:ext>
            </a:extLst>
          </p:cNvPr>
          <p:cNvSpPr/>
          <p:nvPr/>
        </p:nvSpPr>
        <p:spPr bwMode="auto">
          <a:xfrm>
            <a:off x="3711636" y="2380286"/>
            <a:ext cx="3502100" cy="32840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FB3119-59A4-0089-525C-774754DB10AE}"/>
              </a:ext>
            </a:extLst>
          </p:cNvPr>
          <p:cNvSpPr txBox="1">
            <a:spLocks/>
          </p:cNvSpPr>
          <p:nvPr/>
        </p:nvSpPr>
        <p:spPr>
          <a:xfrm>
            <a:off x="575386" y="410372"/>
            <a:ext cx="10276227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Single Platform grouping a lot of capabilities</a:t>
            </a:r>
            <a:endParaRPr lang="en-US" sz="2400" dirty="0"/>
          </a:p>
        </p:txBody>
      </p:sp>
      <p:pic>
        <p:nvPicPr>
          <p:cNvPr id="1028" name="Picture 4" descr="My3DEXPERIENCE - Dassault Systèmes">
            <a:extLst>
              <a:ext uri="{FF2B5EF4-FFF2-40B4-BE49-F238E27FC236}">
                <a16:creationId xmlns:a16="http://schemas.microsoft.com/office/drawing/2014/main" id="{0C4EB7D2-4CEE-65B7-AC9C-21626E126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r="19401" b="14302"/>
          <a:stretch/>
        </p:blipFill>
        <p:spPr bwMode="auto">
          <a:xfrm>
            <a:off x="4293705" y="2934736"/>
            <a:ext cx="2395330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11A631B-DA4B-851B-51BB-76D35D29A8CF}"/>
              </a:ext>
            </a:extLst>
          </p:cNvPr>
          <p:cNvSpPr/>
          <p:nvPr/>
        </p:nvSpPr>
        <p:spPr bwMode="auto">
          <a:xfrm>
            <a:off x="775664" y="5069348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Business Intelligence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188E2DA-5D5F-DB2B-749F-298CE42C70C0}"/>
              </a:ext>
            </a:extLst>
          </p:cNvPr>
          <p:cNvSpPr/>
          <p:nvPr/>
        </p:nvSpPr>
        <p:spPr bwMode="auto">
          <a:xfrm>
            <a:off x="908304" y="3706279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charset="0"/>
              </a:rPr>
              <a:t>Quality</a:t>
            </a:r>
            <a:r>
              <a:rPr lang="fr-FR" sz="1600" dirty="0">
                <a:solidFill>
                  <a:schemeClr val="bg1"/>
                </a:solidFill>
                <a:latin typeface="Arial" charset="0"/>
              </a:rPr>
              <a:t> Management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D614F4B-E066-CD82-F4F7-83C72C4FA560}"/>
              </a:ext>
            </a:extLst>
          </p:cNvPr>
          <p:cNvSpPr/>
          <p:nvPr/>
        </p:nvSpPr>
        <p:spPr bwMode="auto">
          <a:xfrm>
            <a:off x="1242390" y="2394332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Supplier  Collaboration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1FB7928-5362-816A-CE92-E793EB9A75BF}"/>
              </a:ext>
            </a:extLst>
          </p:cNvPr>
          <p:cNvSpPr/>
          <p:nvPr/>
        </p:nvSpPr>
        <p:spPr bwMode="auto">
          <a:xfrm>
            <a:off x="2905303" y="6213757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BOM(s) Management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E92F41F-B855-BEE7-1463-3EA4CFC4E6A4}"/>
              </a:ext>
            </a:extLst>
          </p:cNvPr>
          <p:cNvSpPr/>
          <p:nvPr/>
        </p:nvSpPr>
        <p:spPr bwMode="auto">
          <a:xfrm>
            <a:off x="6173234" y="6335172"/>
            <a:ext cx="250404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DMU Management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30D3D86-0860-8232-C663-E4D1B3E480D2}"/>
              </a:ext>
            </a:extLst>
          </p:cNvPr>
          <p:cNvSpPr/>
          <p:nvPr/>
        </p:nvSpPr>
        <p:spPr bwMode="auto">
          <a:xfrm>
            <a:off x="2964214" y="1338769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Change Management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DC32573-5B54-59E9-9CC0-C1988CD46A98}"/>
              </a:ext>
            </a:extLst>
          </p:cNvPr>
          <p:cNvSpPr/>
          <p:nvPr/>
        </p:nvSpPr>
        <p:spPr bwMode="auto">
          <a:xfrm>
            <a:off x="8334399" y="4919208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Project Management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CBD19B-074D-850E-6189-9B43B84494B2}"/>
              </a:ext>
            </a:extLst>
          </p:cNvPr>
          <p:cNvSpPr/>
          <p:nvPr/>
        </p:nvSpPr>
        <p:spPr bwMode="auto">
          <a:xfrm>
            <a:off x="7963099" y="3085104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</a:rPr>
              <a:t>Risk Management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4D3F3D-0943-4CC3-D4DF-BC65F64ADFBD}"/>
              </a:ext>
            </a:extLst>
          </p:cNvPr>
          <p:cNvSpPr/>
          <p:nvPr/>
        </p:nvSpPr>
        <p:spPr bwMode="auto">
          <a:xfrm>
            <a:off x="7643941" y="1831713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charset="0"/>
              </a:rPr>
              <a:t>Worklow</a:t>
            </a:r>
            <a:r>
              <a:rPr lang="fr-FR" sz="1600" dirty="0">
                <a:solidFill>
                  <a:schemeClr val="bg1"/>
                </a:solidFill>
                <a:latin typeface="Arial" charset="0"/>
              </a:rPr>
              <a:t> Management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3B8F1C9-69E8-6255-6602-CC3B9F6D3F00}"/>
              </a:ext>
            </a:extLst>
          </p:cNvPr>
          <p:cNvSpPr/>
          <p:nvPr/>
        </p:nvSpPr>
        <p:spPr bwMode="auto">
          <a:xfrm>
            <a:off x="4902643" y="228430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D885C92-7A90-3841-DBF9-5369D128EF38}"/>
              </a:ext>
            </a:extLst>
          </p:cNvPr>
          <p:cNvSpPr/>
          <p:nvPr/>
        </p:nvSpPr>
        <p:spPr bwMode="auto">
          <a:xfrm>
            <a:off x="6466269" y="262293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245243C-1C01-439A-67BC-584DA60F06E4}"/>
              </a:ext>
            </a:extLst>
          </p:cNvPr>
          <p:cNvSpPr/>
          <p:nvPr/>
        </p:nvSpPr>
        <p:spPr bwMode="auto">
          <a:xfrm>
            <a:off x="7052030" y="3670074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BA47F75-AEFE-6694-2379-7A4CED8CA28E}"/>
              </a:ext>
            </a:extLst>
          </p:cNvPr>
          <p:cNvSpPr/>
          <p:nvPr/>
        </p:nvSpPr>
        <p:spPr bwMode="auto">
          <a:xfrm>
            <a:off x="6895967" y="4624178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A1D23A7-0EA8-BE87-9779-3A4CE43D08A9}"/>
              </a:ext>
            </a:extLst>
          </p:cNvPr>
          <p:cNvSpPr/>
          <p:nvPr/>
        </p:nvSpPr>
        <p:spPr bwMode="auto">
          <a:xfrm>
            <a:off x="6304563" y="518377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FC5C3C4-F901-F178-BF75-CE36BC8F1755}"/>
              </a:ext>
            </a:extLst>
          </p:cNvPr>
          <p:cNvSpPr/>
          <p:nvPr/>
        </p:nvSpPr>
        <p:spPr bwMode="auto">
          <a:xfrm>
            <a:off x="5311643" y="550261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5FC803E-21E1-D9CB-CCC8-92FEC5226BA9}"/>
              </a:ext>
            </a:extLst>
          </p:cNvPr>
          <p:cNvSpPr/>
          <p:nvPr/>
        </p:nvSpPr>
        <p:spPr bwMode="auto">
          <a:xfrm>
            <a:off x="4082729" y="5072932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749CE71-5E34-AC5F-C037-ABAE4029F40A}"/>
              </a:ext>
            </a:extLst>
          </p:cNvPr>
          <p:cNvSpPr/>
          <p:nvPr/>
        </p:nvSpPr>
        <p:spPr bwMode="auto">
          <a:xfrm>
            <a:off x="3607725" y="4377566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035CC49-C229-16D0-FC2C-DEB89E96D423}"/>
              </a:ext>
            </a:extLst>
          </p:cNvPr>
          <p:cNvSpPr/>
          <p:nvPr/>
        </p:nvSpPr>
        <p:spPr bwMode="auto">
          <a:xfrm>
            <a:off x="3789009" y="3075651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91C37AC-BD4F-1452-F001-DAD565A03B7A}"/>
              </a:ext>
            </a:extLst>
          </p:cNvPr>
          <p:cNvCxnSpPr>
            <a:stCxn id="11" idx="2"/>
            <a:endCxn id="16" idx="1"/>
          </p:cNvCxnSpPr>
          <p:nvPr/>
        </p:nvCxnSpPr>
        <p:spPr bwMode="auto">
          <a:xfrm rot="16200000" flipH="1">
            <a:off x="4401757" y="1780472"/>
            <a:ext cx="552631" cy="54386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22991BC5-8488-2AC1-C666-50126EFE92F2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3298385" y="2612992"/>
            <a:ext cx="652330" cy="462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F0B40A7-2DE3-9FA6-79AB-19561308D574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 bwMode="auto">
          <a:xfrm>
            <a:off x="3094913" y="3924940"/>
            <a:ext cx="512812" cy="604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11FE54E6-6947-BF02-5C2E-B0B3DEBE6536}"/>
              </a:ext>
            </a:extLst>
          </p:cNvPr>
          <p:cNvCxnSpPr>
            <a:cxnSpLocks/>
            <a:stCxn id="4" idx="3"/>
            <a:endCxn id="22" idx="2"/>
          </p:cNvCxnSpPr>
          <p:nvPr/>
        </p:nvCxnSpPr>
        <p:spPr bwMode="auto">
          <a:xfrm flipV="1">
            <a:off x="2962273" y="5224570"/>
            <a:ext cx="1120456" cy="634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A1F3BB65-2A76-82CC-BDBF-94E7B0CD3B3F}"/>
              </a:ext>
            </a:extLst>
          </p:cNvPr>
          <p:cNvCxnSpPr>
            <a:cxnSpLocks/>
            <a:stCxn id="9" idx="0"/>
            <a:endCxn id="21" idx="4"/>
          </p:cNvCxnSpPr>
          <p:nvPr/>
        </p:nvCxnSpPr>
        <p:spPr bwMode="auto">
          <a:xfrm rot="5400000" flipH="1" flipV="1">
            <a:off x="4532042" y="5272451"/>
            <a:ext cx="407872" cy="1474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15296E05-7FD9-9D74-A628-6B959F9579B9}"/>
              </a:ext>
            </a:extLst>
          </p:cNvPr>
          <p:cNvCxnSpPr>
            <a:cxnSpLocks/>
            <a:stCxn id="10" idx="0"/>
            <a:endCxn id="20" idx="4"/>
          </p:cNvCxnSpPr>
          <p:nvPr/>
        </p:nvCxnSpPr>
        <p:spPr bwMode="auto">
          <a:xfrm rot="16200000" flipV="1">
            <a:off x="6521702" y="5431619"/>
            <a:ext cx="848120" cy="9589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B601B4D4-05E8-6B3A-DBC0-35E415B8AA1E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 bwMode="auto">
          <a:xfrm rot="10800000">
            <a:off x="7219379" y="4775817"/>
            <a:ext cx="1115021" cy="3620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9A53FD1-DC6B-D2D3-D4DD-6900DBE735A9}"/>
              </a:ext>
            </a:extLst>
          </p:cNvPr>
          <p:cNvCxnSpPr>
            <a:cxnSpLocks/>
            <a:stCxn id="13" idx="1"/>
            <a:endCxn id="18" idx="6"/>
          </p:cNvCxnSpPr>
          <p:nvPr/>
        </p:nvCxnSpPr>
        <p:spPr bwMode="auto">
          <a:xfrm rot="10800000" flipV="1">
            <a:off x="7375441" y="3303764"/>
            <a:ext cx="587658" cy="5179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8FB33E23-5395-9D1A-D1E1-7F29C4BA6B2E}"/>
              </a:ext>
            </a:extLst>
          </p:cNvPr>
          <p:cNvCxnSpPr>
            <a:cxnSpLocks/>
            <a:stCxn id="14" idx="1"/>
            <a:endCxn id="17" idx="6"/>
          </p:cNvCxnSpPr>
          <p:nvPr/>
        </p:nvCxnSpPr>
        <p:spPr bwMode="auto">
          <a:xfrm rot="10800000" flipV="1">
            <a:off x="6789681" y="2050374"/>
            <a:ext cx="854261" cy="7241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49DF2-34B4-FC1F-1208-80736011DC6B}"/>
              </a:ext>
            </a:extLst>
          </p:cNvPr>
          <p:cNvSpPr txBox="1">
            <a:spLocks/>
          </p:cNvSpPr>
          <p:nvPr/>
        </p:nvSpPr>
        <p:spPr>
          <a:xfrm>
            <a:off x="575386" y="410372"/>
            <a:ext cx="10276227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/>
              <a:t>Product Life Cycle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7AC8AA0A-A8CB-BB97-946C-6BE6B94C8015}"/>
              </a:ext>
            </a:extLst>
          </p:cNvPr>
          <p:cNvGraphicFramePr/>
          <p:nvPr/>
        </p:nvGraphicFramePr>
        <p:xfrm>
          <a:off x="326085" y="1381679"/>
          <a:ext cx="10922000" cy="201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E95B701B-18D6-743D-2FBF-5BF12413F4B7}"/>
              </a:ext>
            </a:extLst>
          </p:cNvPr>
          <p:cNvGraphicFramePr/>
          <p:nvPr/>
        </p:nvGraphicFramePr>
        <p:xfrm>
          <a:off x="204889" y="3010326"/>
          <a:ext cx="2153911" cy="316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21CD41E1-2283-D2BB-949D-80C685ED8BFB}"/>
              </a:ext>
            </a:extLst>
          </p:cNvPr>
          <p:cNvGraphicFramePr/>
          <p:nvPr/>
        </p:nvGraphicFramePr>
        <p:xfrm>
          <a:off x="2143001" y="3086856"/>
          <a:ext cx="2790491" cy="316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2E1E2659-3738-F665-4708-C6D79AF00698}"/>
              </a:ext>
            </a:extLst>
          </p:cNvPr>
          <p:cNvGraphicFramePr/>
          <p:nvPr/>
        </p:nvGraphicFramePr>
        <p:xfrm>
          <a:off x="4674314" y="3147642"/>
          <a:ext cx="2345266" cy="316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3D9A1CA4-76F2-BCD3-89F2-EB6C94B04083}"/>
              </a:ext>
            </a:extLst>
          </p:cNvPr>
          <p:cNvGraphicFramePr/>
          <p:nvPr/>
        </p:nvGraphicFramePr>
        <p:xfrm>
          <a:off x="6832155" y="3130278"/>
          <a:ext cx="2345266" cy="313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me 21">
            <a:extLst>
              <a:ext uri="{FF2B5EF4-FFF2-40B4-BE49-F238E27FC236}">
                <a16:creationId xmlns:a16="http://schemas.microsoft.com/office/drawing/2014/main" id="{0174F318-57D2-3CEF-B789-00B3147F0238}"/>
              </a:ext>
            </a:extLst>
          </p:cNvPr>
          <p:cNvGraphicFramePr/>
          <p:nvPr/>
        </p:nvGraphicFramePr>
        <p:xfrm>
          <a:off x="8989995" y="3086857"/>
          <a:ext cx="2484966" cy="337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B398FC2-8867-4246-9147-EE93E4D0509E}"/>
              </a:ext>
            </a:extLst>
          </p:cNvPr>
          <p:cNvSpPr/>
          <p:nvPr/>
        </p:nvSpPr>
        <p:spPr bwMode="auto">
          <a:xfrm>
            <a:off x="326085" y="973106"/>
            <a:ext cx="11754031" cy="560215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 PLM Tool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should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cover all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steps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&amp;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activities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of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Manufactured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Life Cycle </a:t>
            </a:r>
          </a:p>
        </p:txBody>
      </p:sp>
    </p:spTree>
    <p:extLst>
      <p:ext uri="{BB962C8B-B14F-4D97-AF65-F5344CB8AC3E}">
        <p14:creationId xmlns:p14="http://schemas.microsoft.com/office/powerpoint/2010/main" val="53992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71D9-CD8B-1168-6D0B-49464EDF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2390C873-2D8F-3BDF-B1A0-6332B478E7D8}"/>
              </a:ext>
            </a:extLst>
          </p:cNvPr>
          <p:cNvSpPr/>
          <p:nvPr/>
        </p:nvSpPr>
        <p:spPr bwMode="auto">
          <a:xfrm>
            <a:off x="3711636" y="2380286"/>
            <a:ext cx="3502100" cy="32840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0CC82-E2CE-E873-2CFC-130D44BA2053}"/>
              </a:ext>
            </a:extLst>
          </p:cNvPr>
          <p:cNvSpPr txBox="1">
            <a:spLocks/>
          </p:cNvSpPr>
          <p:nvPr/>
        </p:nvSpPr>
        <p:spPr>
          <a:xfrm>
            <a:off x="575386" y="410372"/>
            <a:ext cx="10276227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Single Platform to cover the FULL Product Life Cycle process</a:t>
            </a:r>
            <a:endParaRPr lang="en-US" sz="2400" dirty="0"/>
          </a:p>
        </p:txBody>
      </p:sp>
      <p:pic>
        <p:nvPicPr>
          <p:cNvPr id="1028" name="Picture 4" descr="My3DEXPERIENCE - Dassault Systèmes">
            <a:extLst>
              <a:ext uri="{FF2B5EF4-FFF2-40B4-BE49-F238E27FC236}">
                <a16:creationId xmlns:a16="http://schemas.microsoft.com/office/drawing/2014/main" id="{D97CD231-DAB2-0C07-4605-20E806E90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r="19401" b="14302"/>
          <a:stretch/>
        </p:blipFill>
        <p:spPr bwMode="auto">
          <a:xfrm>
            <a:off x="4293705" y="2934736"/>
            <a:ext cx="2395330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261A1A-3788-C830-6277-700175AE0997}"/>
              </a:ext>
            </a:extLst>
          </p:cNvPr>
          <p:cNvSpPr/>
          <p:nvPr/>
        </p:nvSpPr>
        <p:spPr bwMode="auto">
          <a:xfrm>
            <a:off x="775664" y="5069348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engineering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971B8B3-405D-9873-E2E5-89E2F7FB8B6C}"/>
              </a:ext>
            </a:extLst>
          </p:cNvPr>
          <p:cNvSpPr/>
          <p:nvPr/>
        </p:nvSpPr>
        <p:spPr bwMode="auto">
          <a:xfrm>
            <a:off x="908304" y="3706279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manufacturing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AC5A7E-2CF7-77CF-26D5-6CAE2912987B}"/>
              </a:ext>
            </a:extLst>
          </p:cNvPr>
          <p:cNvSpPr/>
          <p:nvPr/>
        </p:nvSpPr>
        <p:spPr bwMode="auto">
          <a:xfrm>
            <a:off x="1242390" y="2394332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sales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D9AA0E2-0AD8-4199-B3EB-6CC49EB04307}"/>
              </a:ext>
            </a:extLst>
          </p:cNvPr>
          <p:cNvSpPr/>
          <p:nvPr/>
        </p:nvSpPr>
        <p:spPr bwMode="auto">
          <a:xfrm>
            <a:off x="2905303" y="6213757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simulation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4CBD388-39EA-E1D8-3BE5-2AF075A969B4}"/>
              </a:ext>
            </a:extLst>
          </p:cNvPr>
          <p:cNvSpPr/>
          <p:nvPr/>
        </p:nvSpPr>
        <p:spPr bwMode="auto">
          <a:xfrm>
            <a:off x="6173234" y="6335172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marketing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E032436-C941-256A-9C72-4C1F0842EFD9}"/>
              </a:ext>
            </a:extLst>
          </p:cNvPr>
          <p:cNvSpPr/>
          <p:nvPr/>
        </p:nvSpPr>
        <p:spPr bwMode="auto">
          <a:xfrm>
            <a:off x="2964214" y="1338769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Social &amp; collaboration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EFD53F5-6E4C-BBE3-3144-545D2086D019}"/>
              </a:ext>
            </a:extLst>
          </p:cNvPr>
          <p:cNvSpPr/>
          <p:nvPr/>
        </p:nvSpPr>
        <p:spPr bwMode="auto">
          <a:xfrm>
            <a:off x="8334399" y="4919208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solidFill>
                  <a:schemeClr val="bg1"/>
                </a:solidFill>
                <a:latin typeface="Arial" charset="0"/>
              </a:rPr>
              <a:t>f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unctional</a:t>
            </a: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systems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EDDE1F-1218-F7F1-540C-4783E312EBAE}"/>
              </a:ext>
            </a:extLst>
          </p:cNvPr>
          <p:cNvSpPr/>
          <p:nvPr/>
        </p:nvSpPr>
        <p:spPr bwMode="auto">
          <a:xfrm>
            <a:off x="7963099" y="3085104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solidFill>
                  <a:schemeClr val="bg1"/>
                </a:solidFill>
                <a:latin typeface="Arial" charset="0"/>
              </a:rPr>
              <a:t>f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unctional</a:t>
            </a: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systems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B3C5CC-79A6-1FE3-5A3B-F974806014FD}"/>
              </a:ext>
            </a:extLst>
          </p:cNvPr>
          <p:cNvSpPr/>
          <p:nvPr/>
        </p:nvSpPr>
        <p:spPr bwMode="auto">
          <a:xfrm>
            <a:off x="7643941" y="1831713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logistic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15A6F8D-01FA-12E9-C2E4-4FD4A6A046FD}"/>
              </a:ext>
            </a:extLst>
          </p:cNvPr>
          <p:cNvSpPr/>
          <p:nvPr/>
        </p:nvSpPr>
        <p:spPr bwMode="auto">
          <a:xfrm>
            <a:off x="4902643" y="228430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CA1A93-BDA6-DCDF-26AD-5CF9A262CF54}"/>
              </a:ext>
            </a:extLst>
          </p:cNvPr>
          <p:cNvSpPr/>
          <p:nvPr/>
        </p:nvSpPr>
        <p:spPr bwMode="auto">
          <a:xfrm>
            <a:off x="6466269" y="262293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30F7F54-13E1-D4FC-FC5B-D4595CC43A9A}"/>
              </a:ext>
            </a:extLst>
          </p:cNvPr>
          <p:cNvSpPr/>
          <p:nvPr/>
        </p:nvSpPr>
        <p:spPr bwMode="auto">
          <a:xfrm>
            <a:off x="7052030" y="3670074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D19B5DC-6E06-F8AF-B95C-6D4C84A3B646}"/>
              </a:ext>
            </a:extLst>
          </p:cNvPr>
          <p:cNvSpPr/>
          <p:nvPr/>
        </p:nvSpPr>
        <p:spPr bwMode="auto">
          <a:xfrm>
            <a:off x="6895967" y="4624178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D1D694D-167F-CD47-42D6-87F36E91BCC4}"/>
              </a:ext>
            </a:extLst>
          </p:cNvPr>
          <p:cNvSpPr/>
          <p:nvPr/>
        </p:nvSpPr>
        <p:spPr bwMode="auto">
          <a:xfrm>
            <a:off x="6304563" y="518377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CDA4D8-C269-9D64-126F-4E549044C6BC}"/>
              </a:ext>
            </a:extLst>
          </p:cNvPr>
          <p:cNvSpPr/>
          <p:nvPr/>
        </p:nvSpPr>
        <p:spPr bwMode="auto">
          <a:xfrm>
            <a:off x="5311643" y="550261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55BB197-0939-F569-386E-2698EB2D7F73}"/>
              </a:ext>
            </a:extLst>
          </p:cNvPr>
          <p:cNvSpPr/>
          <p:nvPr/>
        </p:nvSpPr>
        <p:spPr bwMode="auto">
          <a:xfrm>
            <a:off x="4082729" y="5072932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ED1AB33-37D2-9E8E-5EB0-605E3999AC84}"/>
              </a:ext>
            </a:extLst>
          </p:cNvPr>
          <p:cNvSpPr/>
          <p:nvPr/>
        </p:nvSpPr>
        <p:spPr bwMode="auto">
          <a:xfrm>
            <a:off x="3607725" y="4377566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2C23D9C-C561-9457-66F1-89E540891D42}"/>
              </a:ext>
            </a:extLst>
          </p:cNvPr>
          <p:cNvSpPr/>
          <p:nvPr/>
        </p:nvSpPr>
        <p:spPr bwMode="auto">
          <a:xfrm>
            <a:off x="3789009" y="3075651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E7117420-54E5-9F9F-98A8-B63DE94D4119}"/>
              </a:ext>
            </a:extLst>
          </p:cNvPr>
          <p:cNvCxnSpPr>
            <a:stCxn id="11" idx="2"/>
            <a:endCxn id="16" idx="1"/>
          </p:cNvCxnSpPr>
          <p:nvPr/>
        </p:nvCxnSpPr>
        <p:spPr bwMode="auto">
          <a:xfrm rot="16200000" flipH="1">
            <a:off x="4401757" y="1780472"/>
            <a:ext cx="552631" cy="54386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95C03084-0762-7801-1386-55552E5B9AE6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3298385" y="2612992"/>
            <a:ext cx="652330" cy="462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C864BB21-E093-807F-684A-7FACBB216392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 bwMode="auto">
          <a:xfrm>
            <a:off x="3094913" y="3924940"/>
            <a:ext cx="512812" cy="604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7D35AFA4-161D-6BC7-ECB1-FB1A507EAC25}"/>
              </a:ext>
            </a:extLst>
          </p:cNvPr>
          <p:cNvCxnSpPr>
            <a:cxnSpLocks/>
            <a:stCxn id="4" idx="3"/>
            <a:endCxn id="22" idx="2"/>
          </p:cNvCxnSpPr>
          <p:nvPr/>
        </p:nvCxnSpPr>
        <p:spPr bwMode="auto">
          <a:xfrm flipV="1">
            <a:off x="2962273" y="5224570"/>
            <a:ext cx="1120456" cy="634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28E0096E-6D8B-1E38-B1AD-2A5063C04E21}"/>
              </a:ext>
            </a:extLst>
          </p:cNvPr>
          <p:cNvCxnSpPr>
            <a:cxnSpLocks/>
            <a:stCxn id="9" idx="0"/>
            <a:endCxn id="21" idx="4"/>
          </p:cNvCxnSpPr>
          <p:nvPr/>
        </p:nvCxnSpPr>
        <p:spPr bwMode="auto">
          <a:xfrm rot="5400000" flipH="1" flipV="1">
            <a:off x="4532042" y="5272451"/>
            <a:ext cx="407872" cy="1474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FD062286-9189-46F8-B7C7-368C69CE311B}"/>
              </a:ext>
            </a:extLst>
          </p:cNvPr>
          <p:cNvCxnSpPr>
            <a:cxnSpLocks/>
            <a:stCxn id="10" idx="0"/>
            <a:endCxn id="20" idx="4"/>
          </p:cNvCxnSpPr>
          <p:nvPr/>
        </p:nvCxnSpPr>
        <p:spPr bwMode="auto">
          <a:xfrm rot="16200000" flipV="1">
            <a:off x="6442344" y="5510977"/>
            <a:ext cx="848120" cy="8002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4945C8BB-D3A2-8534-2445-A6BAE0FB3CF5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 bwMode="auto">
          <a:xfrm rot="10800000">
            <a:off x="7219379" y="4775817"/>
            <a:ext cx="1115021" cy="3620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06429771-C4C7-9C66-83E1-9644731308AD}"/>
              </a:ext>
            </a:extLst>
          </p:cNvPr>
          <p:cNvCxnSpPr>
            <a:cxnSpLocks/>
            <a:stCxn id="13" idx="1"/>
            <a:endCxn id="18" idx="6"/>
          </p:cNvCxnSpPr>
          <p:nvPr/>
        </p:nvCxnSpPr>
        <p:spPr bwMode="auto">
          <a:xfrm rot="10800000" flipV="1">
            <a:off x="7375441" y="3303764"/>
            <a:ext cx="587658" cy="5179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5C650C40-E4D1-87C3-7C67-74BB69B70AF4}"/>
              </a:ext>
            </a:extLst>
          </p:cNvPr>
          <p:cNvCxnSpPr>
            <a:cxnSpLocks/>
            <a:stCxn id="14" idx="1"/>
            <a:endCxn id="17" idx="6"/>
          </p:cNvCxnSpPr>
          <p:nvPr/>
        </p:nvCxnSpPr>
        <p:spPr bwMode="auto">
          <a:xfrm rot="10800000" flipV="1">
            <a:off x="6789681" y="2050374"/>
            <a:ext cx="854261" cy="7241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5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71F21-61FC-7E19-CEB8-85AB8C8B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05D6C80E-E08A-D122-9C66-6585BFFF3670}"/>
              </a:ext>
            </a:extLst>
          </p:cNvPr>
          <p:cNvSpPr/>
          <p:nvPr/>
        </p:nvSpPr>
        <p:spPr bwMode="auto">
          <a:xfrm>
            <a:off x="3711636" y="2380286"/>
            <a:ext cx="3502100" cy="328405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B5EFA4-E252-DBF3-D00C-5D3E74D3DCB7}"/>
              </a:ext>
            </a:extLst>
          </p:cNvPr>
          <p:cNvSpPr txBox="1">
            <a:spLocks/>
          </p:cNvSpPr>
          <p:nvPr/>
        </p:nvSpPr>
        <p:spPr>
          <a:xfrm>
            <a:off x="575386" y="410372"/>
            <a:ext cx="10276227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3Dexperience Platform available for any industries</a:t>
            </a:r>
            <a:endParaRPr lang="en-US" sz="2400" dirty="0"/>
          </a:p>
        </p:txBody>
      </p:sp>
      <p:pic>
        <p:nvPicPr>
          <p:cNvPr id="1028" name="Picture 4" descr="My3DEXPERIENCE - Dassault Systèmes">
            <a:extLst>
              <a:ext uri="{FF2B5EF4-FFF2-40B4-BE49-F238E27FC236}">
                <a16:creationId xmlns:a16="http://schemas.microsoft.com/office/drawing/2014/main" id="{E7A0B83E-0816-8655-6B91-CB97CEBAC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r="19401" b="14302"/>
          <a:stretch/>
        </p:blipFill>
        <p:spPr bwMode="auto">
          <a:xfrm>
            <a:off x="4293705" y="2934736"/>
            <a:ext cx="2395330" cy="2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480A1E-ADFF-798E-733A-1052AC22DC66}"/>
              </a:ext>
            </a:extLst>
          </p:cNvPr>
          <p:cNvSpPr/>
          <p:nvPr/>
        </p:nvSpPr>
        <p:spPr bwMode="auto">
          <a:xfrm>
            <a:off x="775664" y="5069348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solidFill>
                  <a:schemeClr val="bg1"/>
                </a:solidFill>
                <a:latin typeface="Arial" charset="0"/>
              </a:rPr>
              <a:t>textile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0F489F6-5F4D-6C18-CDA8-BEAAE6FED992}"/>
              </a:ext>
            </a:extLst>
          </p:cNvPr>
          <p:cNvSpPr/>
          <p:nvPr/>
        </p:nvSpPr>
        <p:spPr bwMode="auto">
          <a:xfrm>
            <a:off x="908304" y="3706279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B98BFD-849B-8D39-DCE8-DB20F4E55877}"/>
              </a:ext>
            </a:extLst>
          </p:cNvPr>
          <p:cNvSpPr/>
          <p:nvPr/>
        </p:nvSpPr>
        <p:spPr bwMode="auto">
          <a:xfrm>
            <a:off x="1242390" y="2394332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retail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C59A0F8-2481-9F29-E2FD-D841E6B005A5}"/>
              </a:ext>
            </a:extLst>
          </p:cNvPr>
          <p:cNvSpPr/>
          <p:nvPr/>
        </p:nvSpPr>
        <p:spPr bwMode="auto">
          <a:xfrm>
            <a:off x="2905303" y="6213757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NRJ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D6F54E9-0DC7-D5BA-0A9E-A6A25C1EA0CA}"/>
              </a:ext>
            </a:extLst>
          </p:cNvPr>
          <p:cNvSpPr/>
          <p:nvPr/>
        </p:nvSpPr>
        <p:spPr bwMode="auto">
          <a:xfrm>
            <a:off x="6173234" y="6335172"/>
            <a:ext cx="2186609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475CE7-AC7C-B52F-CEAE-FDA4924913B1}"/>
              </a:ext>
            </a:extLst>
          </p:cNvPr>
          <p:cNvSpPr/>
          <p:nvPr/>
        </p:nvSpPr>
        <p:spPr bwMode="auto">
          <a:xfrm>
            <a:off x="2964214" y="1338769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healthcare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C37B20A-C400-B147-9956-E008E794170D}"/>
              </a:ext>
            </a:extLst>
          </p:cNvPr>
          <p:cNvSpPr/>
          <p:nvPr/>
        </p:nvSpPr>
        <p:spPr bwMode="auto">
          <a:xfrm>
            <a:off x="8334399" y="4919208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solidFill>
                  <a:schemeClr val="bg1"/>
                </a:solidFill>
                <a:latin typeface="Arial" charset="0"/>
              </a:rPr>
              <a:t>naval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0FE27E7-6A62-2C56-7100-0EA18325BC4F}"/>
              </a:ext>
            </a:extLst>
          </p:cNvPr>
          <p:cNvSpPr/>
          <p:nvPr/>
        </p:nvSpPr>
        <p:spPr bwMode="auto">
          <a:xfrm>
            <a:off x="7963099" y="3085104"/>
            <a:ext cx="2856672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aerospace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5ADD87-2A5E-1A13-E4D1-D9E88E2F4A52}"/>
              </a:ext>
            </a:extLst>
          </p:cNvPr>
          <p:cNvSpPr/>
          <p:nvPr/>
        </p:nvSpPr>
        <p:spPr bwMode="auto">
          <a:xfrm>
            <a:off x="7643941" y="1831713"/>
            <a:ext cx="2883851" cy="437321"/>
          </a:xfrm>
          <a:prstGeom prst="roundRect">
            <a:avLst/>
          </a:prstGeom>
          <a:solidFill>
            <a:srgbClr val="4E94A4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dirty="0" err="1">
                <a:solidFill>
                  <a:schemeClr val="bg1"/>
                </a:solidFill>
                <a:latin typeface="Arial" charset="0"/>
              </a:rPr>
              <a:t>m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edical</a:t>
            </a:r>
            <a:r>
              <a:rPr kumimoji="0" 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</a:t>
            </a:r>
            <a:r>
              <a:rPr kumimoji="0" 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cosmetic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C1E458-E56D-CDE2-58CD-1A0508AACA7A}"/>
              </a:ext>
            </a:extLst>
          </p:cNvPr>
          <p:cNvSpPr/>
          <p:nvPr/>
        </p:nvSpPr>
        <p:spPr bwMode="auto">
          <a:xfrm>
            <a:off x="4902643" y="228430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BF92B42-EA5F-9357-7E67-2F6115DCB4B7}"/>
              </a:ext>
            </a:extLst>
          </p:cNvPr>
          <p:cNvSpPr/>
          <p:nvPr/>
        </p:nvSpPr>
        <p:spPr bwMode="auto">
          <a:xfrm>
            <a:off x="6466269" y="262293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D431D59-6D40-3572-A93B-0831DD8F975A}"/>
              </a:ext>
            </a:extLst>
          </p:cNvPr>
          <p:cNvSpPr/>
          <p:nvPr/>
        </p:nvSpPr>
        <p:spPr bwMode="auto">
          <a:xfrm>
            <a:off x="7052030" y="3670074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64BDF74-8915-58D5-3DA0-69C7C856D233}"/>
              </a:ext>
            </a:extLst>
          </p:cNvPr>
          <p:cNvSpPr/>
          <p:nvPr/>
        </p:nvSpPr>
        <p:spPr bwMode="auto">
          <a:xfrm>
            <a:off x="6895967" y="4624178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9A9B413-D64A-F02A-02C3-9B0D79EE69AF}"/>
              </a:ext>
            </a:extLst>
          </p:cNvPr>
          <p:cNvSpPr/>
          <p:nvPr/>
        </p:nvSpPr>
        <p:spPr bwMode="auto">
          <a:xfrm>
            <a:off x="6304563" y="5183777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08AAE75-58E6-0E73-135A-64E6272F383C}"/>
              </a:ext>
            </a:extLst>
          </p:cNvPr>
          <p:cNvSpPr/>
          <p:nvPr/>
        </p:nvSpPr>
        <p:spPr bwMode="auto">
          <a:xfrm>
            <a:off x="5311643" y="5502610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E2D03AC-D056-EACF-FF58-69090F836BB5}"/>
              </a:ext>
            </a:extLst>
          </p:cNvPr>
          <p:cNvSpPr/>
          <p:nvPr/>
        </p:nvSpPr>
        <p:spPr bwMode="auto">
          <a:xfrm>
            <a:off x="4082729" y="5072932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FE51D60-929A-A3B1-147A-1C6F114ED011}"/>
              </a:ext>
            </a:extLst>
          </p:cNvPr>
          <p:cNvSpPr/>
          <p:nvPr/>
        </p:nvSpPr>
        <p:spPr bwMode="auto">
          <a:xfrm>
            <a:off x="3607725" y="4377566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4A07D50-BDE0-4586-2F26-BC73FC2B83C9}"/>
              </a:ext>
            </a:extLst>
          </p:cNvPr>
          <p:cNvSpPr/>
          <p:nvPr/>
        </p:nvSpPr>
        <p:spPr bwMode="auto">
          <a:xfrm>
            <a:off x="3789009" y="3075651"/>
            <a:ext cx="323411" cy="3032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94AAA677-6CB5-84F0-BECD-47681DBBB2B5}"/>
              </a:ext>
            </a:extLst>
          </p:cNvPr>
          <p:cNvCxnSpPr>
            <a:stCxn id="11" idx="2"/>
            <a:endCxn id="16" idx="1"/>
          </p:cNvCxnSpPr>
          <p:nvPr/>
        </p:nvCxnSpPr>
        <p:spPr bwMode="auto">
          <a:xfrm rot="16200000" flipH="1">
            <a:off x="4401757" y="1780472"/>
            <a:ext cx="552631" cy="54386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0DF5AAA-528C-03E1-70F2-500EE2D1C665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>
            <a:off x="3298385" y="2612992"/>
            <a:ext cx="652330" cy="462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39A8305-4FA7-0D17-3D7D-BBA6D4B57473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 bwMode="auto">
          <a:xfrm>
            <a:off x="3094913" y="3924940"/>
            <a:ext cx="512812" cy="604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8381D1D6-4A2E-94DC-0D74-E67F6849C191}"/>
              </a:ext>
            </a:extLst>
          </p:cNvPr>
          <p:cNvCxnSpPr>
            <a:cxnSpLocks/>
            <a:stCxn id="4" idx="3"/>
            <a:endCxn id="22" idx="2"/>
          </p:cNvCxnSpPr>
          <p:nvPr/>
        </p:nvCxnSpPr>
        <p:spPr bwMode="auto">
          <a:xfrm flipV="1">
            <a:off x="2962273" y="5224570"/>
            <a:ext cx="1120456" cy="634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BFF09C12-1779-8D2F-E91D-E84417761F90}"/>
              </a:ext>
            </a:extLst>
          </p:cNvPr>
          <p:cNvCxnSpPr>
            <a:cxnSpLocks/>
            <a:stCxn id="9" idx="0"/>
            <a:endCxn id="21" idx="4"/>
          </p:cNvCxnSpPr>
          <p:nvPr/>
        </p:nvCxnSpPr>
        <p:spPr bwMode="auto">
          <a:xfrm rot="5400000" flipH="1" flipV="1">
            <a:off x="4532042" y="5272451"/>
            <a:ext cx="407872" cy="147474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27512CC7-1496-C826-1925-0BD3367B8019}"/>
              </a:ext>
            </a:extLst>
          </p:cNvPr>
          <p:cNvCxnSpPr>
            <a:cxnSpLocks/>
            <a:stCxn id="10" idx="0"/>
            <a:endCxn id="20" idx="4"/>
          </p:cNvCxnSpPr>
          <p:nvPr/>
        </p:nvCxnSpPr>
        <p:spPr bwMode="auto">
          <a:xfrm rot="16200000" flipV="1">
            <a:off x="6442344" y="5510977"/>
            <a:ext cx="848120" cy="8002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480699B6-45C9-DC40-ED3D-76321204678F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 bwMode="auto">
          <a:xfrm rot="10800000">
            <a:off x="7219379" y="4775817"/>
            <a:ext cx="1115021" cy="3620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3D1DFDD-586D-9048-56A5-2AB4133192AF}"/>
              </a:ext>
            </a:extLst>
          </p:cNvPr>
          <p:cNvCxnSpPr>
            <a:cxnSpLocks/>
            <a:stCxn id="13" idx="1"/>
            <a:endCxn id="18" idx="6"/>
          </p:cNvCxnSpPr>
          <p:nvPr/>
        </p:nvCxnSpPr>
        <p:spPr bwMode="auto">
          <a:xfrm rot="10800000" flipV="1">
            <a:off x="7375441" y="3303764"/>
            <a:ext cx="587658" cy="51794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795E5396-68EE-7ECB-A72C-1AA819AEA2D1}"/>
              </a:ext>
            </a:extLst>
          </p:cNvPr>
          <p:cNvCxnSpPr>
            <a:cxnSpLocks/>
            <a:stCxn id="14" idx="1"/>
            <a:endCxn id="17" idx="6"/>
          </p:cNvCxnSpPr>
          <p:nvPr/>
        </p:nvCxnSpPr>
        <p:spPr bwMode="auto">
          <a:xfrm rot="10800000" flipV="1">
            <a:off x="6789681" y="2050374"/>
            <a:ext cx="854261" cy="7241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0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B601F-14A9-30BF-38C2-2CAD92A9C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46AC3-E786-2AA4-78BC-0304F93A3A0C}"/>
              </a:ext>
            </a:extLst>
          </p:cNvPr>
          <p:cNvSpPr txBox="1">
            <a:spLocks/>
          </p:cNvSpPr>
          <p:nvPr/>
        </p:nvSpPr>
        <p:spPr>
          <a:xfrm>
            <a:off x="575387" y="410372"/>
            <a:ext cx="6312701" cy="7143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200" b="1" dirty="0">
                <a:latin typeface="Lato Black" panose="020F0A02020204030203" pitchFamily="34" charset="0"/>
                <a:ea typeface="+mj-ea"/>
                <a:cs typeface="Lato Black" panose="020F0A02020204030203" pitchFamily="34" charset="0"/>
              </a:rPr>
              <a:t>3Dexperience Platform </a:t>
            </a:r>
            <a:r>
              <a:rPr lang="fr-FR" sz="2200" dirty="0" err="1">
                <a:latin typeface="Lato Black" panose="020F0A02020204030203" pitchFamily="34" charset="0"/>
                <a:cs typeface="Lato Black" panose="020F0A02020204030203" pitchFamily="34" charset="0"/>
              </a:rPr>
              <a:t>emboard</a:t>
            </a:r>
            <a:r>
              <a:rPr lang="fr-FR" sz="2200" dirty="0">
                <a:latin typeface="Lato Black" panose="020F0A02020204030203" pitchFamily="34" charset="0"/>
                <a:cs typeface="Lato Black" panose="020F0A02020204030203" pitchFamily="34" charset="0"/>
              </a:rPr>
              <a:t> a large </a:t>
            </a:r>
            <a:r>
              <a:rPr lang="fr-FR" sz="2200" dirty="0" err="1">
                <a:latin typeface="Lato Black" panose="020F0A02020204030203" pitchFamily="34" charset="0"/>
                <a:cs typeface="Lato Black" panose="020F0A02020204030203" pitchFamily="34" charset="0"/>
              </a:rPr>
              <a:t>spectrum</a:t>
            </a:r>
            <a:r>
              <a:rPr lang="fr-FR" sz="2200" dirty="0">
                <a:latin typeface="Lato Black" panose="020F0A02020204030203" pitchFamily="34" charset="0"/>
                <a:cs typeface="Lato Black" panose="020F0A02020204030203" pitchFamily="34" charset="0"/>
              </a:rPr>
              <a:t> of apps</a:t>
            </a:r>
            <a:endParaRPr lang="fr-FR" sz="2200" b="1" dirty="0">
              <a:latin typeface="Lato Black" panose="020F0A02020204030203" pitchFamily="34" charset="0"/>
              <a:ea typeface="+mj-ea"/>
              <a:cs typeface="Lato Black" panose="020F0A02020204030203" pitchFamily="34" charset="0"/>
            </a:endParaRPr>
          </a:p>
        </p:txBody>
      </p:sp>
      <p:pic>
        <p:nvPicPr>
          <p:cNvPr id="3074" name="Picture 2" descr="3DEXPERIENCE Nedir? 3DEXPERIENCE® Platformunun Avantajları">
            <a:extLst>
              <a:ext uri="{FF2B5EF4-FFF2-40B4-BE49-F238E27FC236}">
                <a16:creationId xmlns:a16="http://schemas.microsoft.com/office/drawing/2014/main" id="{053A5F5E-9632-D2DB-1226-A77B233C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6146" y="1336446"/>
            <a:ext cx="5111182" cy="511118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 Placeholder 3">
            <a:extLst>
              <a:ext uri="{FF2B5EF4-FFF2-40B4-BE49-F238E27FC236}">
                <a16:creationId xmlns:a16="http://schemas.microsoft.com/office/drawing/2014/main" id="{2A656B82-8334-CF60-6224-EB5F7309C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81612" y="622070"/>
            <a:ext cx="4896818" cy="62359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u="sng" dirty="0"/>
              <a:t>3D </a:t>
            </a:r>
            <a:r>
              <a:rPr lang="en-US" sz="1200" u="sng" dirty="0" err="1"/>
              <a:t>modelings</a:t>
            </a:r>
            <a:r>
              <a:rPr lang="en-US" sz="1200" u="sng" dirty="0"/>
              <a:t> apps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3Dexperience platform is working (in native) or with CATIA 3dx or with </a:t>
            </a:r>
            <a:r>
              <a:rPr lang="en-US" sz="1200" dirty="0" err="1"/>
              <a:t>Solidworks</a:t>
            </a:r>
            <a:r>
              <a:rPr lang="en-US" sz="1200" dirty="0"/>
              <a:t>. Both are Dassault Solutions but it’s possible to connect other CAD Software 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 err="1"/>
              <a:t>Geovia</a:t>
            </a:r>
            <a:r>
              <a:rPr lang="en-US" sz="1200" dirty="0"/>
              <a:t> provides a set of tool for geological and mining modelling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u="sng" dirty="0"/>
              <a:t>Simulation apps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b="1" u="sng" dirty="0" err="1"/>
              <a:t>Delmia</a:t>
            </a:r>
            <a:r>
              <a:rPr lang="en-US" sz="1200" dirty="0"/>
              <a:t> is a rich client to support manufacturing businesses &amp; processes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b="1" u="sng" dirty="0"/>
              <a:t>3DVia</a:t>
            </a:r>
            <a:r>
              <a:rPr lang="en-US" sz="1200" dirty="0"/>
              <a:t> : online 3D space planning service to Imagine, Design and Share 3D housing projects, used also to provide </a:t>
            </a:r>
            <a:r>
              <a:rPr lang="en-US" sz="1200" dirty="0" err="1"/>
              <a:t>thumbail</a:t>
            </a:r>
            <a:r>
              <a:rPr lang="en-US" sz="1200" dirty="0"/>
              <a:t> of 3D model in web platform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b="1" u="sng" dirty="0" err="1"/>
              <a:t>Simulia</a:t>
            </a:r>
            <a:r>
              <a:rPr lang="en-US" sz="1200" dirty="0"/>
              <a:t> :delivers realistic simulation software that helps engineers and analysts reveal the world we live in (stress, kinematics, …)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u="sng" dirty="0"/>
              <a:t>Information Intelligence apps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Set of application using BIG DATA &amp; IA technologies in order  to help designer to work better &amp; faster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u="sng" dirty="0"/>
              <a:t>Social &amp; </a:t>
            </a:r>
            <a:r>
              <a:rPr lang="en-US" sz="1200" u="sng" dirty="0" err="1"/>
              <a:t>collborative</a:t>
            </a:r>
            <a:r>
              <a:rPr lang="en-US" sz="1200" u="sng" dirty="0"/>
              <a:t> apps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Enovia is the centric of application ; The main web </a:t>
            </a:r>
            <a:r>
              <a:rPr lang="en-US" sz="1200" dirty="0" err="1"/>
              <a:t>portail</a:t>
            </a:r>
            <a:r>
              <a:rPr lang="en-US" sz="1200" dirty="0"/>
              <a:t> used to access for all apps.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Centric PLM is the </a:t>
            </a:r>
            <a:r>
              <a:rPr lang="en-US" sz="1200" dirty="0" err="1"/>
              <a:t>the</a:t>
            </a:r>
            <a:r>
              <a:rPr lang="en-US" sz="1200" dirty="0"/>
              <a:t> solution designed for food product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3DExcite : dedicated for marketing to design create brand experiences that inspire and captivate your audience, Work with VR &amp; AR</a:t>
            </a:r>
          </a:p>
          <a:p>
            <a:pPr marL="630237" lvl="1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515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1184-8F4D-DFC7-2F67-9FC15EBBF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4CA77-4164-4C3F-092D-1C9681C3D1B5}"/>
              </a:ext>
            </a:extLst>
          </p:cNvPr>
          <p:cNvSpPr txBox="1">
            <a:spLocks/>
          </p:cNvSpPr>
          <p:nvPr/>
        </p:nvSpPr>
        <p:spPr>
          <a:xfrm>
            <a:off x="575386" y="410372"/>
            <a:ext cx="10276227" cy="7143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/>
              <a:t>3Dexperience Platform functional architecture</a:t>
            </a:r>
            <a:endParaRPr lang="en-US" sz="2400" dirty="0"/>
          </a:p>
        </p:txBody>
      </p:sp>
      <p:pic>
        <p:nvPicPr>
          <p:cNvPr id="2050" name="Picture 2" descr="4 Three-tier architecture">
            <a:extLst>
              <a:ext uri="{FF2B5EF4-FFF2-40B4-BE49-F238E27FC236}">
                <a16:creationId xmlns:a16="http://schemas.microsoft.com/office/drawing/2014/main" id="{E413448D-3440-3A42-3529-B1C9B12C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1" y="1124747"/>
            <a:ext cx="10276227" cy="56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5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DB2D-4B51-60A2-4CB1-1AE744A3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BDC1D-2DFA-3476-B1F0-4AD05F1E7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394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FMSnoir">
  <a:themeElements>
    <a:clrScheme name="Personnalisé 1">
      <a:dk1>
        <a:srgbClr val="000000"/>
      </a:dk1>
      <a:lt1>
        <a:srgbClr val="FFFFFF"/>
      </a:lt1>
      <a:dk2>
        <a:srgbClr val="C31200"/>
      </a:dk2>
      <a:lt2>
        <a:srgbClr val="808080"/>
      </a:lt2>
      <a:accent1>
        <a:srgbClr val="00A3B4"/>
      </a:accent1>
      <a:accent2>
        <a:srgbClr val="F1730B"/>
      </a:accent2>
      <a:accent3>
        <a:srgbClr val="FFFFFF"/>
      </a:accent3>
      <a:accent4>
        <a:srgbClr val="000000"/>
      </a:accent4>
      <a:accent5>
        <a:srgbClr val="AACED6"/>
      </a:accent5>
      <a:accent6>
        <a:srgbClr val="DA6809"/>
      </a:accent6>
      <a:hlink>
        <a:srgbClr val="00508F"/>
      </a:hlink>
      <a:folHlink>
        <a:srgbClr val="99CC0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 bwMode="gray"/>
      <a:bodyPr wrap="square" tIns="0" bIns="0">
        <a:spAutoFit/>
      </a:bodyPr>
      <a:lstStyle>
        <a:defPPr marL="0" indent="0" algn="ctr" rtl="0" eaLnBrk="1" fontAlgn="base" hangingPunct="1">
          <a:spcBef>
            <a:spcPts val="411"/>
          </a:spcBef>
          <a:spcAft>
            <a:spcPct val="0"/>
          </a:spcAft>
          <a:buClr>
            <a:srgbClr val="3EABD8"/>
          </a:buClr>
          <a:buSzPct val="80000"/>
          <a:buFont typeface="Wingdings" pitchFamily="2" charset="2"/>
          <a:buNone/>
          <a:defRPr sz="3200" b="1" kern="0" baseline="0" dirty="0" smtClean="0">
            <a:solidFill>
              <a:schemeClr val="accent1">
                <a:lumMod val="50000"/>
              </a:schemeClr>
            </a:solidFill>
            <a:latin typeface="Lato ExtraBold" panose="020F0502020204030203" pitchFamily="34" charset="0"/>
            <a:ea typeface="Lato ExtraBold" panose="020F0502020204030203" pitchFamily="34" charset="0"/>
            <a:cs typeface="Lato ExtraBold" panose="020F0502020204030203" pitchFamily="34" charset="0"/>
          </a:defRPr>
        </a:defPPr>
      </a:lstStyle>
    </a:txDef>
  </a:objectDefaults>
  <a:extraClrSchemeLst>
    <a:extraClrScheme>
      <a:clrScheme name="V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S - Base v27.3" id="{5F61982E-7125-415E-BDAC-435AC7B658D5}" vid="{0AFD2140-4867-453C-9CD5-9D986E46E9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5cd8-79f2-4c2e-a006-ae3f94ff7804">
      <Terms xmlns="http://schemas.microsoft.com/office/infopath/2007/PartnerControls"/>
    </lcf76f155ced4ddcb4097134ff3c332f>
    <TaxCatchAll xmlns="d1da9b63-3f38-497e-afb4-6032d588a2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9C1CBDF82384C9E895BC4C9057CC0" ma:contentTypeVersion="14" ma:contentTypeDescription="Crée un document." ma:contentTypeScope="" ma:versionID="1d7e88be2f727d2dd11bd105309e0caa">
  <xsd:schema xmlns:xsd="http://www.w3.org/2001/XMLSchema" xmlns:xs="http://www.w3.org/2001/XMLSchema" xmlns:p="http://schemas.microsoft.com/office/2006/metadata/properties" xmlns:ns2="dbb85cd8-79f2-4c2e-a006-ae3f94ff7804" xmlns:ns3="d1da9b63-3f38-497e-afb4-6032d588a21d" targetNamespace="http://schemas.microsoft.com/office/2006/metadata/properties" ma:root="true" ma:fieldsID="4e45f4afd1a245d8540ee187d97f6bd2" ns2:_="" ns3:_="">
    <xsd:import namespace="dbb85cd8-79f2-4c2e-a006-ae3f94ff7804"/>
    <xsd:import namespace="d1da9b63-3f38-497e-afb4-6032d588a2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5cd8-79f2-4c2e-a006-ae3f94ff7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afbc0575-b692-48b3-94b0-968145802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a9b63-3f38-497e-afb4-6032d588a21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c03eeb8-5c3d-4837-b2af-bf7f527edfc1}" ma:internalName="TaxCatchAll" ma:showField="CatchAllData" ma:web="d1da9b63-3f38-497e-afb4-6032d588a2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4512F-731E-4896-A6DE-323834EC7D34}">
  <ds:schemaRefs>
    <ds:schemaRef ds:uri="6b0168af-5103-4004-bf17-66dc38d7e7a3"/>
    <ds:schemaRef ds:uri="http://purl.org/dc/dcmitype/"/>
    <ds:schemaRef ds:uri="http://schemas.microsoft.com/office/infopath/2007/PartnerControls"/>
    <ds:schemaRef ds:uri="http://purl.org/dc/terms/"/>
    <ds:schemaRef ds:uri="1e530de2-91a0-4411-9918-9e305d9e0526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4393008-2CA3-4FAB-B3EF-22BB68275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FE3AB-703E-4BC5-83CD-24576EEFE9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5394</TotalTime>
  <Words>321</Words>
  <Application>Microsoft Office PowerPoint</Application>
  <PresentationFormat>Grand écran</PresentationFormat>
  <Paragraphs>77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Lato</vt:lpstr>
      <vt:lpstr>Lato Black</vt:lpstr>
      <vt:lpstr>Lato ExtraBold</vt:lpstr>
      <vt:lpstr>Lato Light</vt:lpstr>
      <vt:lpstr>Wingdings</vt:lpstr>
      <vt:lpstr>Wingdings 3</vt:lpstr>
      <vt:lpstr>Thème1FMSnoir</vt:lpstr>
      <vt:lpstr>3D Experience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LH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identité visuelle</dc:subject>
  <dc:creator>Julien MOUCHET</dc:creator>
  <dc:description>Etat au 26nov 2003_x000d_
Remarques LP intégrées_x000d_
En validation au 26 11_x000d_
testé NF Bourg</dc:description>
  <cp:lastModifiedBy>Patrick BRIFFAULT</cp:lastModifiedBy>
  <cp:revision>25</cp:revision>
  <cp:lastPrinted>2016-11-28T14:26:10Z</cp:lastPrinted>
  <dcterms:created xsi:type="dcterms:W3CDTF">2022-06-21T14:44:40Z</dcterms:created>
  <dcterms:modified xsi:type="dcterms:W3CDTF">2024-03-06T08:19:25Z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0x0101002B49C1CBDF82384C9E895BC4C9057CC0</vt:lpwstr>
  </property>
</Properties>
</file>