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6" r:id="rId5"/>
    <p:sldId id="300" r:id="rId6"/>
    <p:sldId id="301" r:id="rId7"/>
    <p:sldId id="274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5" r:id="rId17"/>
    <p:sldId id="322" r:id="rId18"/>
    <p:sldId id="323" r:id="rId19"/>
    <p:sldId id="327" r:id="rId20"/>
    <p:sldId id="318" r:id="rId21"/>
    <p:sldId id="284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57806" autoAdjust="0"/>
  </p:normalViewPr>
  <p:slideViewPr>
    <p:cSldViewPr snapToGrid="0">
      <p:cViewPr varScale="1">
        <p:scale>
          <a:sx n="73" d="100"/>
          <a:sy n="73" d="100"/>
        </p:scale>
        <p:origin x="14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9F6EBA3-005C-4438-9C77-3282629399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0555853-D36B-411F-8DC0-EC8D1CC5D1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5EBB6FE-8087-410F-A3E6-72A2A4620399}" type="datetime1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A48D78-E7E4-45D9-9105-6342DC9F41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7557781-C214-4633-BE75-06B725124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7136F7-9F93-41EB-A805-CBC5491CCE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733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69C2F-3D83-42E2-B643-0539228075C5}" type="datetime1">
              <a:rPr lang="fr-FR" smtClean="0"/>
              <a:pPr/>
              <a:t>26/09/2023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4E2FE4-6336-4905-8984-1BD411899960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893133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Hello, thank you for being here.</a:t>
            </a:r>
            <a:endParaRPr lang="fr-FR" sz="16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I’m Guillaume Pastor.</a:t>
            </a:r>
            <a:endParaRPr lang="fr-FR" sz="16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Today’s presentation is about my training at FMS-EA.</a:t>
            </a:r>
            <a:endParaRPr lang="fr-FR" sz="16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In case you have questions, please ask them at the end of my presentation.</a:t>
            </a:r>
            <a:endParaRPr lang="fr-FR" sz="16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E4E2FE4-6336-4905-8984-1BD4118999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05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Here are some tools to help you write good code :​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IDE means Integrated Development Environment such as Eclipse, IntelliJ and Visual Studio Code.​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 integrated development environment (IDE) is a software application that helps programmers to efficiently develop software code.​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146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Now, I’m going to talk about Angular because I chose to focus on that tool in my presentation.​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What’s Angular ?​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Angular is an open-source front-end JavaScript framework.​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It was introduced to the market in 2010 under the name AngularJS and developed by Google,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It uses the JavaScript-based Typescript language for its components and HTML for its models to develop web and mobile applications.​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Actually, Angular is a framework and development platform for developing Single Page Applications (SPA), using Web technologies such as HTML, CSS and TypeScript.​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79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What does the Angular framework consist of ?‍‍​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Angular applications use the MVC code model. Also used by several front-end and back-end frameworks, the acronym stands for these following three parts:​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- M</a:t>
            </a: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for Model: It's related to the data that fills the page(s) of your application.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- V </a:t>
            </a: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for View: It represents the user interface, in other words what you can see on the browser side.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FF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- C</a:t>
            </a: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 for Controller: It contains all the information that makes a web application work.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875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What is a component in Angular ?​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 component is a fundamental element of an Angular application.​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 component is a module that contains HTML, CSS and JavaScript code to display part of an application user interface.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 component can also include templates and directives to define the appearance and behaviour of the user interface.​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The second image shows a command for creating and generating an Angular component.​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To create this component, you need to go to the root of the project.​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b="1" i="1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4328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Routing and Navigation​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Routing is the mechanism for navigating from one page to another on a website.​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In Angular, RouterLink is a directive for navigating to a different route declaratively.​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 opens one or more components routed to one or more  locations on the page.</a:t>
            </a: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709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0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Here is a list of the benefits of working with the Angular framework.​</a:t>
            </a: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Angular has a component-based structure which makes the components highly reusable and simplifies the development process.​</a:t>
            </a: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You can build the UI (User Interface) with moving components, while also ensuring a stable development process for developers.​</a:t>
            </a: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6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AngularJS can be easily learned by people with knowledge of JavaScript, HTML, and CSS.​</a:t>
            </a: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This way, learning AngularJS initiates further opportunities for developers in the Web development trade.​</a:t>
            </a: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315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It's actually recognized as one of the most reliable frameworks by the app development team members.​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Web toolkits by Google enables developers to develop a unique and user-friendly application.​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AngularJS and SPAs simply belong together, AngularJS supports the development of Single Page Applications.​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The primary purpose of developing single-page-applications is faster website transition.​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4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0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As a conclusion, I really enjoyed this course, both regarding its contents and the way it was led by Mohamed, our trainer, whom I thank a lot, as well as the other speakers.​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The training was intense and enriching, and I hope to become a full-stack developer in the future thanks to it.​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 learned a huge amount of knowledge both professionally and in human terms.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The quality of this Java Spring Angular training was excellent. We were very pleasantly welcomed and the atmosphere was great 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20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11C694-FCB4-4B09-A0E2-0EA21922B48C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39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Well, my presentation is now over, thank you for listening.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 would like to thank FMS for welcoming me and trusting me with this training.​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Please feel free to ask me questions.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000" b="1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704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Here is the table of contents.</a:t>
            </a:r>
            <a:endParaRPr lang="fr-FR" sz="16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I've decided to break it down into four parts.</a:t>
            </a:r>
            <a:endParaRPr lang="fr-FR" sz="16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1" i="0" kern="12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41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Let me start by saying few words about myself, before joining FMS-EA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I’m 42 years.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First, I was a builder for seventeen years, and I worked for “</a:t>
            </a:r>
            <a:r>
              <a:rPr lang="en-GB" sz="1800" b="1" kern="1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Socotrap</a:t>
            </a: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”, a company based in Toulouse.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Then, because I got physical problems, I started a professional reconversion as an application developer.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During this training I was offered to join the FMS-Academy in January 2023.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 accepted this opportunity, because I have always been interested in IT.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What is an Adapted Enterprise ?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 Adapted Company gives employment to disabled people according to the right conditions given their abilities.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It supports them in their career plans and can be a gateway to other private and public employers.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1" i="1" kern="1200" dirty="0">
              <a:solidFill>
                <a:srgbClr val="00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7AF6B84-22F7-4900-A10E-54CE716102EC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928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Now, I‘m going to describe the Academy’s training program, which is made up of many modules.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 have chosen to break it down into three sets of modules.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	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109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Let me talk about front-end programming​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What is that ?​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Front-end is the visible part of the application, allowing the user to enter and receive data.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Actually, front-end is what users see and interact with.​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To build a front-end application, you have to master these three languages.​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HTML stands for Hyper Text Markup Language. It is used to create and represent the content and structure of a web page.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CSS stands for Cascading Style Sheets. It’s a computer language used to format web pages. For example, you can change colours, fonts, sizes, and page layouts, and so 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JS or JavaScript is an object-oriented scripting language, best known as the scripting language for web pages.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1579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Angular is an open-source framework for creating web applications, and more specifically so-called "Single Page Applications": web applications accessible via a single web page, making the user experience smoother and avoiding page loads for each new action.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TS means "TypeScript" and it's based on the JavaScript language.​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It’s a free and open source programming language developed by Microsoft to improve and secure the production of JavaScript code.​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5362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Now, let me tell you about Back-end programming​.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What’s back-end ?​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Back-end is the hidden part of the application.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Back-end refers to the parts of the code of an application or software that enable it to properly work out, yet they are unreachable to the users.​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800" b="1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Java is a back-end language, it used to develop client-server applications.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Java Spring Boot is an open source tool that makes easier the use of Java-based frameworks to create microservices and Web applications.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Yet, before starting with Spring, you must have knowledge in Java.​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SQL is an another tool related to back-end programming. It stands for "Structured Query Language".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It’s a standardised computer language used to operate relational databases. 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648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Now I’m going to tell you about development tools.​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Here are the tools that I used during my training :​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Algorithms are sets of rules telling the computer how to perform a task.​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In reality, a computer program is an algorithm that tells the computer what steps to perform to achieve a task and in which order. 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u="none" strike="noStrike" kern="100" dirty="0">
                <a:solidFill>
                  <a:srgbClr val="4472C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 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UML , which means "Unified Modeling Language“, plays a key role in software development, as it does in non-software systems for many industries. It helps to present the behaviour and structure of a system or process in a meaningful way, to allow a developer to visualise it. 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91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What is Git ?​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Git is a versioning software created in 2005 by Linus Torvalds, the creator of Linux.​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It’s </a:t>
            </a:r>
            <a:r>
              <a:rPr lang="en-GB" sz="18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a software that enables you to keep a change history to complete a project. </a:t>
            </a:r>
            <a:endParaRPr lang="en-GB" sz="1800" b="1" kern="100" dirty="0">
              <a:effectLst/>
              <a:latin typeface="Tahoma" panose="020B0604030504040204" pitchFamily="34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GitHub is a platform that works as a facilitator when it comes to Git.​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Like Git, GitHub allows developers to record different updates to complete a project and to go back to a previous version of the project.​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imes New Roman" panose="02020603050405020304" pitchFamily="18" charset="0"/>
              </a:rPr>
              <a:t>GitHub allows developers to copy all the files in a project and locate their version on the central server which is called a repository.​</a:t>
            </a:r>
            <a:endParaRPr lang="fr-FR" sz="18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800" b="1" dirty="0">
                <a:effectLst/>
                <a:latin typeface="Tahoma" panose="020B0604030504040204" pitchFamily="34" charset="0"/>
                <a:ea typeface="Tahoma" panose="020B0604030504040204" pitchFamily="34" charset="0"/>
              </a:rPr>
              <a:t>Versioning software, or version management software, is a software that enables you to keep a change history to complete a project. </a:t>
            </a:r>
            <a:endParaRPr lang="fr-FR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BCAE207-564E-47A1-98A5-5E5AE2BB697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699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re 6">
            <a:extLst>
              <a:ext uri="{FF2B5EF4-FFF2-40B4-BE49-F238E27FC236}">
                <a16:creationId xmlns:a16="http://schemas.microsoft.com/office/drawing/2014/main" id="{E77FA134-921C-43EE-92E3-539725117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6265486" cy="1075278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 rtl="0"/>
            <a:r>
              <a:rPr lang="fr-FR" sz="4000" noProof="0"/>
              <a:t>Modifiez le style du titre</a:t>
            </a:r>
          </a:p>
        </p:txBody>
      </p:sp>
      <p:sp>
        <p:nvSpPr>
          <p:cNvPr id="30" name="Sous-titre 7">
            <a:extLst>
              <a:ext uri="{FF2B5EF4-FFF2-40B4-BE49-F238E27FC236}">
                <a16:creationId xmlns:a16="http://schemas.microsoft.com/office/drawing/2014/main" id="{17AE8BF6-9AD3-4A75-840F-4781599DF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2022" y="4837855"/>
            <a:ext cx="2771933" cy="98600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>
              <a:buNone/>
              <a:defRPr/>
            </a:lvl1pPr>
          </a:lstStyle>
          <a:p>
            <a:pPr algn="l" rtl="0"/>
            <a:r>
              <a:rPr lang="fr-FR" sz="1800" noProof="0"/>
              <a:t>Modifiez le style des sous-titres du masque</a:t>
            </a:r>
          </a:p>
        </p:txBody>
      </p:sp>
      <p:sp>
        <p:nvSpPr>
          <p:cNvPr id="24" name="Espace réservé d’image 23">
            <a:extLst>
              <a:ext uri="{FF2B5EF4-FFF2-40B4-BE49-F238E27FC236}">
                <a16:creationId xmlns:a16="http://schemas.microsoft.com/office/drawing/2014/main" id="{933070A8-8189-4083-9ED0-E15F992628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9094" y="344805"/>
            <a:ext cx="10369604" cy="4154274"/>
          </a:xfrm>
          <a:custGeom>
            <a:avLst/>
            <a:gdLst>
              <a:gd name="connsiteX0" fmla="*/ 0 w 10351056"/>
              <a:gd name="connsiteY0" fmla="*/ 0 h 4167962"/>
              <a:gd name="connsiteX1" fmla="*/ 10351056 w 10351056"/>
              <a:gd name="connsiteY1" fmla="*/ 0 h 4167962"/>
              <a:gd name="connsiteX2" fmla="*/ 10351056 w 10351056"/>
              <a:gd name="connsiteY2" fmla="*/ 4167962 h 4167962"/>
              <a:gd name="connsiteX3" fmla="*/ 0 w 10351056"/>
              <a:gd name="connsiteY3" fmla="*/ 4167962 h 4167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51056" h="4167962">
                <a:moveTo>
                  <a:pt x="0" y="0"/>
                </a:moveTo>
                <a:lnTo>
                  <a:pt x="10351056" y="0"/>
                </a:lnTo>
                <a:lnTo>
                  <a:pt x="10351056" y="4167962"/>
                </a:lnTo>
                <a:lnTo>
                  <a:pt x="0" y="4167962"/>
                </a:lnTo>
                <a:close/>
              </a:path>
            </a:pathLst>
          </a:custGeom>
          <a:ln w="12700">
            <a:noFill/>
          </a:ln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40F51BDE-1EB3-41BB-B5A9-7DAD219A30D3}"/>
              </a:ext>
            </a:extLst>
          </p:cNvPr>
          <p:cNvCxnSpPr>
            <a:cxnSpLocks/>
          </p:cNvCxnSpPr>
          <p:nvPr userDrawn="1"/>
        </p:nvCxnSpPr>
        <p:spPr>
          <a:xfrm>
            <a:off x="7274510" y="4502925"/>
            <a:ext cx="0" cy="15516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3F10827-3B8A-4BA2-B6EC-23D5DC894A6B}"/>
              </a:ext>
            </a:extLst>
          </p:cNvPr>
          <p:cNvCxnSpPr>
            <a:cxnSpLocks/>
          </p:cNvCxnSpPr>
          <p:nvPr userDrawn="1"/>
        </p:nvCxnSpPr>
        <p:spPr>
          <a:xfrm>
            <a:off x="367744" y="6047437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C32E242F-C9A2-41FB-A4D0-2E91F1957FEE}"/>
              </a:ext>
            </a:extLst>
          </p:cNvPr>
          <p:cNvCxnSpPr>
            <a:cxnSpLocks/>
          </p:cNvCxnSpPr>
          <p:nvPr userDrawn="1"/>
        </p:nvCxnSpPr>
        <p:spPr>
          <a:xfrm>
            <a:off x="10756631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19351D2-E3C1-4B5E-92DD-953B72A1A5DD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47DAEB32-E6EB-45FD-95D9-4FD7A15AFA45}"/>
              </a:ext>
            </a:extLst>
          </p:cNvPr>
          <p:cNvCxnSpPr>
            <a:cxnSpLocks/>
          </p:cNvCxnSpPr>
          <p:nvPr userDrawn="1"/>
        </p:nvCxnSpPr>
        <p:spPr>
          <a:xfrm>
            <a:off x="367744" y="4506699"/>
            <a:ext cx="1038758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74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D1E4486-AF4A-46B2-83B0-62A766746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30B7F1F-E36C-42A8-B580-77359A3E0215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DAF7B0A2-F12F-43A8-A491-2988C24D6C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3017A5F0-B72D-4B0B-818C-7169D4E7E0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itre 12">
            <a:extLst>
              <a:ext uri="{FF2B5EF4-FFF2-40B4-BE49-F238E27FC236}">
                <a16:creationId xmlns:a16="http://schemas.microsoft.com/office/drawing/2014/main" id="{6F266F4A-AFE2-4AD8-9F2B-0010CE68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F18991D3-A38E-4DE7-9D6E-53AA120BE6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1E584473-A091-47EA-978E-81E176D38A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8EBC4CA9-77BB-4FA9-BB50-D2763CFB285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8963" y="1673444"/>
            <a:ext cx="4565283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9" name="Espace réservé du texte 17">
            <a:extLst>
              <a:ext uri="{FF2B5EF4-FFF2-40B4-BE49-F238E27FC236}">
                <a16:creationId xmlns:a16="http://schemas.microsoft.com/office/drawing/2014/main" id="{718600FE-3F5C-4372-8219-73FADB4F8D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68963" y="2338927"/>
            <a:ext cx="4565283" cy="3492908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22" name="Espace réservé de la date 3">
            <a:extLst>
              <a:ext uri="{FF2B5EF4-FFF2-40B4-BE49-F238E27FC236}">
                <a16:creationId xmlns:a16="http://schemas.microsoft.com/office/drawing/2014/main" id="{62401C58-8FCE-46CB-B066-10B0DA1C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602DDEA9-C768-4298-B08D-D1218FE5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1DA43427-AFA2-4B7D-A54C-E03A0BA3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97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e de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8323F7B1-8621-4972-90BA-E1D3CBD53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5F331E-308E-451C-B664-73BF7A36A203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A6B36C61-E01F-44B7-B0C3-CB2BC8ADB1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A4769112-D976-4C6E-8646-EBDF6B78DE0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itre 12">
            <a:extLst>
              <a:ext uri="{FF2B5EF4-FFF2-40B4-BE49-F238E27FC236}">
                <a16:creationId xmlns:a16="http://schemas.microsoft.com/office/drawing/2014/main" id="{6B285AB8-12B9-456E-BA41-8B057CBC4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3" y="586798"/>
            <a:ext cx="9396733" cy="1086646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6" name="Espace réservé du texte 17">
            <a:extLst>
              <a:ext uri="{FF2B5EF4-FFF2-40B4-BE49-F238E27FC236}">
                <a16:creationId xmlns:a16="http://schemas.microsoft.com/office/drawing/2014/main" id="{872D83E0-1B93-44D5-976E-7D1B46C96B6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514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4" name="Espace réservé du texte 17">
            <a:extLst>
              <a:ext uri="{FF2B5EF4-FFF2-40B4-BE49-F238E27FC236}">
                <a16:creationId xmlns:a16="http://schemas.microsoft.com/office/drawing/2014/main" id="{2F8FFEEA-5D57-4A4C-BF63-C62C800CA9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21" name="Espace réservé du texte 17">
            <a:extLst>
              <a:ext uri="{FF2B5EF4-FFF2-40B4-BE49-F238E27FC236}">
                <a16:creationId xmlns:a16="http://schemas.microsoft.com/office/drawing/2014/main" id="{E9B03C0E-E576-41B6-A38A-82B804FACD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554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20" name="Espace réservé du texte 17">
            <a:extLst>
              <a:ext uri="{FF2B5EF4-FFF2-40B4-BE49-F238E27FC236}">
                <a16:creationId xmlns:a16="http://schemas.microsoft.com/office/drawing/2014/main" id="{7B7BF407-144F-4F64-89C3-B5CC5A9F717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8554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17" name="Espace réservé du texte 17">
            <a:extLst>
              <a:ext uri="{FF2B5EF4-FFF2-40B4-BE49-F238E27FC236}">
                <a16:creationId xmlns:a16="http://schemas.microsoft.com/office/drawing/2014/main" id="{F49B4A4A-2722-459F-920C-47CB37E243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88898" y="1673444"/>
            <a:ext cx="2945347" cy="66548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Insérer un sous-titre ici</a:t>
            </a:r>
          </a:p>
        </p:txBody>
      </p:sp>
      <p:sp>
        <p:nvSpPr>
          <p:cNvPr id="15" name="Espace réservé du texte 17">
            <a:extLst>
              <a:ext uri="{FF2B5EF4-FFF2-40B4-BE49-F238E27FC236}">
                <a16:creationId xmlns:a16="http://schemas.microsoft.com/office/drawing/2014/main" id="{5440939F-0AAD-4F0F-8E02-8592DE0C89E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88898" y="2338927"/>
            <a:ext cx="2945347" cy="3482750"/>
          </a:xfrm>
          <a:prstGeom prst="rect">
            <a:avLst/>
          </a:prstGeom>
        </p:spPr>
        <p:txBody>
          <a:bodyPr rtlCol="0"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Insérer du texte ici</a:t>
            </a:r>
          </a:p>
        </p:txBody>
      </p:sp>
      <p:sp>
        <p:nvSpPr>
          <p:cNvPr id="22" name="Espace réservé de la date 3">
            <a:extLst>
              <a:ext uri="{FF2B5EF4-FFF2-40B4-BE49-F238E27FC236}">
                <a16:creationId xmlns:a16="http://schemas.microsoft.com/office/drawing/2014/main" id="{BAA501D7-69AE-49DC-A217-0123FAA6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3" name="Espace réservé du pied de page 4">
            <a:extLst>
              <a:ext uri="{FF2B5EF4-FFF2-40B4-BE49-F238E27FC236}">
                <a16:creationId xmlns:a16="http://schemas.microsoft.com/office/drawing/2014/main" id="{37811903-8557-4F5D-8A8E-1A6E0CBB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E26503DC-62EE-46B1-8E5A-D78192229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726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CEF066D9-0AAC-476B-AECA-F8AEFDD4FA3D}"/>
              </a:ext>
            </a:extLst>
          </p:cNvPr>
          <p:cNvGrpSpPr/>
          <p:nvPr userDrawn="1"/>
        </p:nvGrpSpPr>
        <p:grpSpPr>
          <a:xfrm>
            <a:off x="364465" y="342081"/>
            <a:ext cx="11475720" cy="6172200"/>
            <a:chOff x="364465" y="342081"/>
            <a:chExt cx="11475720" cy="6172200"/>
          </a:xfrm>
        </p:grpSpPr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8F89868B-56F4-4428-8FD0-073D979750C7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453" y="1859489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7882068-C475-4CB3-A008-E1B1D582EB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6143" y="4022270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29FC58EB-F6E4-401F-A771-C7803A65D7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7744" y="6047437"/>
              <a:ext cx="10360152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5327AA4E-B0CA-46D8-8FD5-C6C34C78D9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826673" y="342081"/>
              <a:ext cx="0" cy="617220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425B44F7-BFAC-413C-ADD6-01A5A927FB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874" y="1860547"/>
              <a:ext cx="0" cy="4645152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E95B8717-7E7C-44E7-93EE-5174571BF6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4465" y="6505985"/>
              <a:ext cx="1147572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3304DAC8-F689-449D-B404-12C8518BB6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36211" y="349767"/>
              <a:ext cx="109728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re 1">
            <a:extLst>
              <a:ext uri="{FF2B5EF4-FFF2-40B4-BE49-F238E27FC236}">
                <a16:creationId xmlns:a16="http://schemas.microsoft.com/office/drawing/2014/main" id="{C4A0AFAA-4873-422A-8D5D-23FB028AD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7963" y="2517060"/>
            <a:ext cx="8145533" cy="102079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0" name="Sous-titre 2">
            <a:extLst>
              <a:ext uri="{FF2B5EF4-FFF2-40B4-BE49-F238E27FC236}">
                <a16:creationId xmlns:a16="http://schemas.microsoft.com/office/drawing/2014/main" id="{B64B8CE5-73B7-4D80-97DE-738F4887D8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27961" y="4269546"/>
            <a:ext cx="9106631" cy="140315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rtl="0"/>
            <a:r>
              <a:rPr lang="fr-FR" noProof="0"/>
              <a:t>Cliquer pour ajouter du texte</a:t>
            </a:r>
          </a:p>
        </p:txBody>
      </p:sp>
      <p:sp>
        <p:nvSpPr>
          <p:cNvPr id="32" name="Espace réservé d’image 26">
            <a:extLst>
              <a:ext uri="{FF2B5EF4-FFF2-40B4-BE49-F238E27FC236}">
                <a16:creationId xmlns:a16="http://schemas.microsoft.com/office/drawing/2014/main" id="{18533858-AA61-4B4F-8E57-7E9DDD95993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383" y="365108"/>
            <a:ext cx="2569503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3" name="Espace réservé d’image 26">
            <a:extLst>
              <a:ext uri="{FF2B5EF4-FFF2-40B4-BE49-F238E27FC236}">
                <a16:creationId xmlns:a16="http://schemas.microsoft.com/office/drawing/2014/main" id="{6C7B3E6F-3475-48B1-8728-1D528E7B3D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51977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4" name="Espace réservé d’image 26">
            <a:extLst>
              <a:ext uri="{FF2B5EF4-FFF2-40B4-BE49-F238E27FC236}">
                <a16:creationId xmlns:a16="http://schemas.microsoft.com/office/drawing/2014/main" id="{E3FB5A0C-ED24-40B7-A0FA-D72CAC3619B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40820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5" name="Espace réservé d’image 26">
            <a:extLst>
              <a:ext uri="{FF2B5EF4-FFF2-40B4-BE49-F238E27FC236}">
                <a16:creationId xmlns:a16="http://schemas.microsoft.com/office/drawing/2014/main" id="{1E03428C-657C-4990-9B0A-537F34DCC4A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134743" y="365108"/>
            <a:ext cx="2587752" cy="1519237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36" name="Espace réservé de la date 3">
            <a:extLst>
              <a:ext uri="{FF2B5EF4-FFF2-40B4-BE49-F238E27FC236}">
                <a16:creationId xmlns:a16="http://schemas.microsoft.com/office/drawing/2014/main" id="{92C60622-44CB-4522-A948-D2B00F83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7" name="Espace réservé du pied de page 4">
            <a:extLst>
              <a:ext uri="{FF2B5EF4-FFF2-40B4-BE49-F238E27FC236}">
                <a16:creationId xmlns:a16="http://schemas.microsoft.com/office/drawing/2014/main" id="{056E0E57-BD37-4F56-AEF6-B7956B39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8" name="Espace réservé du numéro de diapositive 5">
            <a:extLst>
              <a:ext uri="{FF2B5EF4-FFF2-40B4-BE49-F238E27FC236}">
                <a16:creationId xmlns:a16="http://schemas.microsoft.com/office/drawing/2014/main" id="{96A79B20-C91C-41BD-8ABD-2D12C471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676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rme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re 6">
            <a:extLst>
              <a:ext uri="{FF2B5EF4-FFF2-40B4-BE49-F238E27FC236}">
                <a16:creationId xmlns:a16="http://schemas.microsoft.com/office/drawing/2014/main" id="{6FACCE45-9816-4734-BD53-3B7A62FE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1024" y="860615"/>
            <a:ext cx="4973746" cy="3426107"/>
          </a:xfrm>
          <a:prstGeom prst="rect">
            <a:avLst/>
          </a:prstGeom>
        </p:spPr>
        <p:txBody>
          <a:bodyPr rtlCol="0" anchor="t">
            <a:normAutofit/>
          </a:bodyPr>
          <a:lstStyle/>
          <a:p>
            <a:pPr algn="l" rtl="0"/>
            <a:r>
              <a:rPr lang="fr-FR" noProof="0"/>
              <a:t>Modifiez le style du titre</a:t>
            </a:r>
          </a:p>
        </p:txBody>
      </p:sp>
      <p:sp>
        <p:nvSpPr>
          <p:cNvPr id="29" name="Sous-titre 7">
            <a:extLst>
              <a:ext uri="{FF2B5EF4-FFF2-40B4-BE49-F238E27FC236}">
                <a16:creationId xmlns:a16="http://schemas.microsoft.com/office/drawing/2014/main" id="{5F050653-22DB-4791-BC82-02B651E1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826" y="5184479"/>
            <a:ext cx="5249174" cy="660166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r>
              <a:rPr lang="fr-FR" noProof="0"/>
              <a:t>Modifiez le style des sous-titres du masque</a:t>
            </a:r>
          </a:p>
        </p:txBody>
      </p:sp>
      <p:sp>
        <p:nvSpPr>
          <p:cNvPr id="46" name="Espace réservé de la date 3">
            <a:extLst>
              <a:ext uri="{FF2B5EF4-FFF2-40B4-BE49-F238E27FC236}">
                <a16:creationId xmlns:a16="http://schemas.microsoft.com/office/drawing/2014/main" id="{441B8286-E628-4937-98A6-32B7EBE2E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9" name="Espace réservé d’image 2">
            <a:extLst>
              <a:ext uri="{FF2B5EF4-FFF2-40B4-BE49-F238E27FC236}">
                <a16:creationId xmlns:a16="http://schemas.microsoft.com/office/drawing/2014/main" id="{78DAE39C-33DD-4A38-8F45-AB2CC50F44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40805" y="346969"/>
            <a:ext cx="4308475" cy="5669280"/>
          </a:xfrm>
          <a:prstGeom prst="rect">
            <a:avLst/>
          </a:prstGeom>
          <a:ln w="12700" cap="sq">
            <a:noFill/>
          </a:ln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47" name="Espace réservé du pied de page 4">
            <a:extLst>
              <a:ext uri="{FF2B5EF4-FFF2-40B4-BE49-F238E27FC236}">
                <a16:creationId xmlns:a16="http://schemas.microsoft.com/office/drawing/2014/main" id="{1EDC302D-C2BF-420E-832E-00ADFC0F5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8" name="Espace réservé du numéro de diapositive 5">
            <a:extLst>
              <a:ext uri="{FF2B5EF4-FFF2-40B4-BE49-F238E27FC236}">
                <a16:creationId xmlns:a16="http://schemas.microsoft.com/office/drawing/2014/main" id="{B90B22A7-F04B-4FF6-83B1-0E9C1EA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3CD5EF7-198D-42A4-9653-CDECCDD4F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1666" y="334925"/>
            <a:ext cx="11462589" cy="6188149"/>
            <a:chOff x="361666" y="334928"/>
            <a:chExt cx="11462589" cy="6188146"/>
          </a:xfrm>
        </p:grpSpPr>
        <p:sp>
          <p:nvSpPr>
            <p:cNvPr id="15" name="Rectangle 14">
              <a:extLst>
                <a:ext uri="{FF2B5EF4-FFF2-40B4-BE49-F238E27FC236}">
                  <a16:creationId xmlns:a16="http://schemas.microsoft.com/office/drawing/2014/main" id="{F4A28016-1B2E-45F1-B467-06903B8825A1}"/>
                </a:ext>
              </a:extLst>
            </p:cNvPr>
            <p:cNvSpPr/>
            <p:nvPr userDrawn="1"/>
          </p:nvSpPr>
          <p:spPr>
            <a:xfrm>
              <a:off x="361666" y="334928"/>
              <a:ext cx="11462589" cy="618814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6963BC12-BE70-497C-9BB8-B215B1AD916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4991100"/>
              <a:ext cx="6077234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7ED66530-93C7-4190-88B4-E20372B4A4A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61666" y="6027773"/>
              <a:ext cx="10398267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0C12FD9B-DDFE-4542-BE29-9D1738F40C98}"/>
              </a:ext>
            </a:extLst>
          </p:cNvPr>
          <p:cNvCxnSpPr>
            <a:cxnSpLocks/>
          </p:cNvCxnSpPr>
          <p:nvPr userDrawn="1"/>
        </p:nvCxnSpPr>
        <p:spPr>
          <a:xfrm>
            <a:off x="10759933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1EDDDAA5-3F7B-4205-9DAC-66F0CDDC3E34}"/>
              </a:ext>
            </a:extLst>
          </p:cNvPr>
          <p:cNvCxnSpPr>
            <a:cxnSpLocks/>
          </p:cNvCxnSpPr>
          <p:nvPr userDrawn="1"/>
        </p:nvCxnSpPr>
        <p:spPr>
          <a:xfrm>
            <a:off x="6429375" y="334925"/>
            <a:ext cx="0" cy="5692848"/>
          </a:xfrm>
          <a:prstGeom prst="line">
            <a:avLst/>
          </a:prstGeom>
          <a:ln w="1270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12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6">
            <a:extLst>
              <a:ext uri="{FF2B5EF4-FFF2-40B4-BE49-F238E27FC236}">
                <a16:creationId xmlns:a16="http://schemas.microsoft.com/office/drawing/2014/main" id="{56E0922C-727E-41DE-A291-8B2532C0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2" name="Espace réservé du contenu 7">
            <a:extLst>
              <a:ext uri="{FF2B5EF4-FFF2-40B4-BE49-F238E27FC236}">
                <a16:creationId xmlns:a16="http://schemas.microsoft.com/office/drawing/2014/main" id="{0BA21BC3-D7D6-4CE3-80EE-27EBA4E5D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0300"/>
            <a:ext cx="6025116" cy="3352226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FC5708CD-5501-430E-B7D6-9831917BAA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89B3BC8-B948-466C-AF97-12DC1F49F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6934F-0BCD-42BE-8D13-007AA387F75E}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CC4F7C6-EA76-4465-96E2-8136E709C879}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F6BC92E4-5631-44E1-BB52-402CFAEC8C4C}"/>
              </a:ext>
            </a:extLst>
          </p:cNvPr>
          <p:cNvCxnSpPr>
            <a:cxnSpLocks/>
          </p:cNvCxnSpPr>
          <p:nvPr userDrawn="1"/>
        </p:nvCxnSpPr>
        <p:spPr>
          <a:xfrm>
            <a:off x="367744" y="1914832"/>
            <a:ext cx="1038095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’image 21">
            <a:extLst>
              <a:ext uri="{FF2B5EF4-FFF2-40B4-BE49-F238E27FC236}">
                <a16:creationId xmlns:a16="http://schemas.microsoft.com/office/drawing/2014/main" id="{CF136D33-904D-4627-9996-906BEF93C9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69480" y="1928306"/>
            <a:ext cx="3465576" cy="4105656"/>
          </a:xfrm>
          <a:prstGeom prst="rect">
            <a:avLst/>
          </a:prstGeom>
          <a:ln w="12700">
            <a:noFill/>
          </a:ln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D43D922A-C0B9-48C6-809E-CBA3A3E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30226281-A676-4C1E-8049-52CC2582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B71ED17-C1A9-46D5-910E-FDF38A930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58332" y="1928306"/>
            <a:ext cx="0" cy="4119131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27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F7BE1DF-0774-41C3-9C97-8D3AD9389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86300" y="0"/>
            <a:ext cx="7505700" cy="6857999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641EA2F-8E7F-4936-8937-E05DE1B6D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6BB0744-4032-429E-81B9-1EBE6AFCE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50092" y="334928"/>
            <a:ext cx="6774164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7F04C1EC-8E4D-4E9F-841F-FF2380B7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6143" y="633510"/>
            <a:ext cx="4951823" cy="1500079"/>
          </a:xfrm>
          <a:prstGeom prst="rect">
            <a:avLst/>
          </a:prstGeom>
        </p:spPr>
        <p:txBody>
          <a:bodyPr rtlCol="0" anchor="ctr"/>
          <a:lstStyle/>
          <a:p>
            <a:pPr rtl="0"/>
            <a:r>
              <a:rPr lang="fr-FR" noProof="0"/>
              <a:t>Modifiez le style du titre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B402D4F4-E402-4EA2-8CDA-405B9833B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2400300"/>
            <a:ext cx="569561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074903B-A74C-4D16-86A8-D85D219A7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050092" y="6047437"/>
            <a:ext cx="5698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ce réservé d’image 20">
            <a:extLst>
              <a:ext uri="{FF2B5EF4-FFF2-40B4-BE49-F238E27FC236}">
                <a16:creationId xmlns:a16="http://schemas.microsoft.com/office/drawing/2014/main" id="{7D764FFE-180D-413D-90DD-38B2D8085A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39750" y="400050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BF014A06-7AE6-44FE-91E3-FEB7684D9BC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9750" y="3565525"/>
            <a:ext cx="3606800" cy="2860675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A083020B-D4FB-4832-A179-A12C1979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144" y="2794959"/>
            <a:ext cx="4856441" cy="2877746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E4C44237-91BD-4719-B8CD-6872D6B5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8" name="Espace réservé de la date 3">
            <a:extLst>
              <a:ext uri="{FF2B5EF4-FFF2-40B4-BE49-F238E27FC236}">
                <a16:creationId xmlns:a16="http://schemas.microsoft.com/office/drawing/2014/main" id="{CFFD0E8B-3567-4411-BD34-4E23A530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86544" y="6140304"/>
            <a:ext cx="4837555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13E6DE9C-E7EB-437D-B94C-9A0FCBB9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55329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652EDCA6-1225-4B6A-A472-B6CA4F087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94205" y="334928"/>
            <a:ext cx="5030049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3" name="Titre 6">
            <a:extLst>
              <a:ext uri="{FF2B5EF4-FFF2-40B4-BE49-F238E27FC236}">
                <a16:creationId xmlns:a16="http://schemas.microsoft.com/office/drawing/2014/main" id="{8DB24CC9-9982-48F5-AC84-8BC798647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4444" y="2402613"/>
            <a:ext cx="3282184" cy="3331867"/>
          </a:xfrm>
          <a:prstGeom prst="rect">
            <a:avLst/>
          </a:prstGeom>
        </p:spPr>
        <p:txBody>
          <a:bodyPr rtlCol="0" anchor="b">
            <a:normAutofit/>
          </a:bodyPr>
          <a:lstStyle/>
          <a:p>
            <a:pPr algn="l" rtl="0"/>
            <a:r>
              <a:rPr lang="fr-FR" sz="4000" noProof="0"/>
              <a:t>Modifiez le style du titre</a:t>
            </a:r>
          </a:p>
        </p:txBody>
      </p:sp>
      <p:sp>
        <p:nvSpPr>
          <p:cNvPr id="14" name="Sous-titre 7">
            <a:extLst>
              <a:ext uri="{FF2B5EF4-FFF2-40B4-BE49-F238E27FC236}">
                <a16:creationId xmlns:a16="http://schemas.microsoft.com/office/drawing/2014/main" id="{FC99F065-85FB-4119-8563-EBEBA19D8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 rtl="0"/>
            <a:r>
              <a:rPr lang="fr-FR" sz="1800" noProof="0"/>
              <a:t>Modifiez le style des sous-titres du masque</a:t>
            </a:r>
          </a:p>
        </p:txBody>
      </p:sp>
      <p:sp>
        <p:nvSpPr>
          <p:cNvPr id="24" name="Espace réservé d’image 22">
            <a:extLst>
              <a:ext uri="{FF2B5EF4-FFF2-40B4-BE49-F238E27FC236}">
                <a16:creationId xmlns:a16="http://schemas.microsoft.com/office/drawing/2014/main" id="{FF4E34A6-68BF-4D27-92C8-14198687EA1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4262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6E17047-5589-496A-9175-01C0DBED9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EED5E6EB-5885-4136-82DD-79A4C7BC7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1905000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7FFDBF2-9C31-41E2-AFC9-6F582160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94205" y="6047437"/>
            <a:ext cx="395449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02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13">
            <a:extLst>
              <a:ext uri="{FF2B5EF4-FFF2-40B4-BE49-F238E27FC236}">
                <a16:creationId xmlns:a16="http://schemas.microsoft.com/office/drawing/2014/main" id="{47752C32-FE88-461A-A320-F0FF645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5" name="Titre 12">
            <a:extLst>
              <a:ext uri="{FF2B5EF4-FFF2-40B4-BE49-F238E27FC236}">
                <a16:creationId xmlns:a16="http://schemas.microsoft.com/office/drawing/2014/main" id="{4A9995F5-BBA7-47BE-B414-1E91F5CC6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2F6BC4-6132-432A-93A3-FC1CEC986E5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5350" y="2205038"/>
            <a:ext cx="9324975" cy="3551237"/>
          </a:xfrm>
          <a:prstGeom prst="rect">
            <a:avLst/>
          </a:prstGeom>
          <a:ln>
            <a:noFill/>
          </a:ln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0AD1A4E-FF33-4D87-BF0D-0DA82DE2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CB28AE0-B12D-46BB-8F35-EA3EAAC4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8852653-B024-4EEC-BEFB-852B6A60C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ce réservé du pied de page 4">
            <a:extLst>
              <a:ext uri="{FF2B5EF4-FFF2-40B4-BE49-F238E27FC236}">
                <a16:creationId xmlns:a16="http://schemas.microsoft.com/office/drawing/2014/main" id="{141E53DE-0FDA-443A-BF04-E586CAE9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5" name="Espace réservé de la date 3">
            <a:extLst>
              <a:ext uri="{FF2B5EF4-FFF2-40B4-BE49-F238E27FC236}">
                <a16:creationId xmlns:a16="http://schemas.microsoft.com/office/drawing/2014/main" id="{2E6870CF-EB0F-47B3-B772-2F41E7F9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7" name="Espace réservé du numéro de diapositive 5">
            <a:extLst>
              <a:ext uri="{FF2B5EF4-FFF2-40B4-BE49-F238E27FC236}">
                <a16:creationId xmlns:a16="http://schemas.microsoft.com/office/drawing/2014/main" id="{3F934B96-6828-4DE6-80D3-EDDDEE554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3535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2">
            <a:extLst>
              <a:ext uri="{FF2B5EF4-FFF2-40B4-BE49-F238E27FC236}">
                <a16:creationId xmlns:a16="http://schemas.microsoft.com/office/drawing/2014/main" id="{11C5B995-EBCD-4B5D-955D-DAE03BEF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5914"/>
            <a:ext cx="9527275" cy="1241944"/>
          </a:xfrm>
          <a:prstGeom prst="rect">
            <a:avLst/>
          </a:prstGeom>
        </p:spPr>
        <p:txBody>
          <a:bodyPr rtlCol="0" anchor="ctr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3B95B-B1F7-4600-8D22-AD7A00C4ADD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20788" y="2322513"/>
            <a:ext cx="8662987" cy="3309937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AD992-CC5C-43EA-8C97-C2036BFDD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744" y="334928"/>
            <a:ext cx="11456511" cy="61881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74C5C62-3452-49AD-97D2-1EE2273C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748698" y="334928"/>
            <a:ext cx="0" cy="618814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D0B5122-602C-4BB8-BD04-40CC2A313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1905000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51F98C5-DCA3-4AAC-8C7E-58B638FED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3060" y="6047437"/>
            <a:ext cx="1037563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44670FE8-87E8-4FE2-B437-4F3954E9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4" name="Espace réservé de la date 3">
            <a:extLst>
              <a:ext uri="{FF2B5EF4-FFF2-40B4-BE49-F238E27FC236}">
                <a16:creationId xmlns:a16="http://schemas.microsoft.com/office/drawing/2014/main" id="{C687079D-53C7-4BBC-A843-6315E4C7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2924DBA1-0E30-4F9F-9F9A-82AED546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259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’image 9">
            <a:extLst>
              <a:ext uri="{FF2B5EF4-FFF2-40B4-BE49-F238E27FC236}">
                <a16:creationId xmlns:a16="http://schemas.microsoft.com/office/drawing/2014/main" id="{D743B0E5-41F6-44A3-8E2A-28BC3ED8DD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Insérer une photo ici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34B22C98-8755-4B60-9158-1AFC81BF0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71" y="723672"/>
            <a:ext cx="2915296" cy="388466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l" rtl="0"/>
            <a:r>
              <a:rPr lang="fr-FR" sz="40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CF9F40-31A0-4D50-B709-3BDA458638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313" y="5005388"/>
            <a:ext cx="3609975" cy="850900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5" name="Espace réservé de la date 3">
            <a:extLst>
              <a:ext uri="{FF2B5EF4-FFF2-40B4-BE49-F238E27FC236}">
                <a16:creationId xmlns:a16="http://schemas.microsoft.com/office/drawing/2014/main" id="{440AD8D6-0F07-4B79-B048-610E30571A8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580670" y="6112465"/>
            <a:ext cx="3009660" cy="314914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8" name="Espace réservé du pied de page 4">
            <a:extLst>
              <a:ext uri="{FF2B5EF4-FFF2-40B4-BE49-F238E27FC236}">
                <a16:creationId xmlns:a16="http://schemas.microsoft.com/office/drawing/2014/main" id="{EA2E68FD-8458-4B08-AD7F-9BF9B1EF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9643E7FC-72BA-4410-BEEB-6E6C1A0409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157682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 20">
            <a:extLst>
              <a:ext uri="{FF2B5EF4-FFF2-40B4-BE49-F238E27FC236}">
                <a16:creationId xmlns:a16="http://schemas.microsoft.com/office/drawing/2014/main" id="{C3D8125C-8233-4C72-8983-CC6990AA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2" name="Titre 12">
            <a:extLst>
              <a:ext uri="{FF2B5EF4-FFF2-40B4-BE49-F238E27FC236}">
                <a16:creationId xmlns:a16="http://schemas.microsoft.com/office/drawing/2014/main" id="{CA81BCE9-F7ED-4154-818A-7F6992159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96E1EF7-8C88-414A-8D08-EAFDCD96F1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963" y="733425"/>
            <a:ext cx="9672637" cy="346233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2" name="Espace réservé de la date 3">
            <a:extLst>
              <a:ext uri="{FF2B5EF4-FFF2-40B4-BE49-F238E27FC236}">
                <a16:creationId xmlns:a16="http://schemas.microsoft.com/office/drawing/2014/main" id="{FB3EF423-89DD-47EF-9342-BC2A8CBF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188177DA-D5BB-4C3D-A00E-3C5A7764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4" name="Espace réservé du numéro de diapositive 5">
            <a:extLst>
              <a:ext uri="{FF2B5EF4-FFF2-40B4-BE49-F238E27FC236}">
                <a16:creationId xmlns:a16="http://schemas.microsoft.com/office/drawing/2014/main" id="{3C4F7893-0371-48EA-AB08-2B24C9C5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6F0C034-6B76-4E63-BF15-7D8B798FD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D8CFBFD4-AE67-4CC7-B3B9-1A908309B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4B9AC58E-84E8-4925-911F-647770530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D0E585EE-2D3B-48F9-B374-A83E2C55A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A8C1EDD-013F-4E61-AE1E-A91C9132B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297920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2F9CAA-C420-4606-BBA7-1BE833972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0402" y="334926"/>
            <a:ext cx="10380953" cy="4177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11" name="Titre 12">
            <a:extLst>
              <a:ext uri="{FF2B5EF4-FFF2-40B4-BE49-F238E27FC236}">
                <a16:creationId xmlns:a16="http://schemas.microsoft.com/office/drawing/2014/main" id="{89EE4F50-D5FE-416E-B106-44F39D78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01017"/>
            <a:ext cx="9428265" cy="1046560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9692629-8B3C-4FAB-A215-77BDB1CE4D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6888" y="460375"/>
            <a:ext cx="10090150" cy="394017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8" name="Espace réservé de la date 3">
            <a:extLst>
              <a:ext uri="{FF2B5EF4-FFF2-40B4-BE49-F238E27FC236}">
                <a16:creationId xmlns:a16="http://schemas.microsoft.com/office/drawing/2014/main" id="{0EAF6142-D387-45DC-8E2F-1DDAC59E9A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2" y="6140304"/>
            <a:ext cx="3154896" cy="28707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7FDBF4E-7657-4C05-A651-DBD2110E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9233562" y="2578525"/>
            <a:ext cx="4114800" cy="365125"/>
          </a:xfrm>
          <a:prstGeom prst="rect">
            <a:avLst/>
          </a:prstGeom>
        </p:spPr>
        <p:txBody>
          <a:bodyPr rtlCol="0"/>
          <a:lstStyle>
            <a:lvl1pPr>
              <a:defRPr sz="1100" spc="300" baseline="0">
                <a:solidFill>
                  <a:schemeClr val="accent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61DB533C-F081-41F7-9ACC-CFCE4E1C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951908" cy="754673"/>
          </a:xfrm>
          <a:prstGeom prst="rect">
            <a:avLst/>
          </a:prstGeom>
        </p:spPr>
        <p:txBody>
          <a:bodyPr rtlCol="0"/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rtl="0"/>
            <a:fld id="{42B7CBA4-B6F8-42AF-9F87-A3019C537482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A269444-8A15-411E-9D42-E9952E708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67744" y="334926"/>
            <a:ext cx="11456511" cy="6188148"/>
            <a:chOff x="367744" y="334926"/>
            <a:chExt cx="11456511" cy="6188148"/>
          </a:xfrm>
        </p:grpSpPr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9A5C7F65-513A-4257-8E7F-AA1C4637C6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748698" y="334926"/>
              <a:ext cx="0" cy="6188148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542BE5B-42CB-4DBC-B47A-568412D40F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4495800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FCAD020-0AF5-4E6F-B239-EF4788C3A4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3060" y="6047437"/>
              <a:ext cx="10375638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BD3DBBA-B457-4F8F-B535-F4BBD869123A}"/>
                </a:ext>
              </a:extLst>
            </p:cNvPr>
            <p:cNvSpPr/>
            <p:nvPr userDrawn="1"/>
          </p:nvSpPr>
          <p:spPr>
            <a:xfrm>
              <a:off x="367744" y="334926"/>
              <a:ext cx="11456511" cy="618814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noProof="0"/>
            </a:p>
          </p:txBody>
        </p:sp>
      </p:grpSp>
    </p:spTree>
    <p:extLst>
      <p:ext uri="{BB962C8B-B14F-4D97-AF65-F5344CB8AC3E}">
        <p14:creationId xmlns:p14="http://schemas.microsoft.com/office/powerpoint/2010/main" val="380276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8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4056">
          <p15:clr>
            <a:srgbClr val="F26B43"/>
          </p15:clr>
        </p15:guide>
        <p15:guide id="3" orient="horz" pos="1200">
          <p15:clr>
            <a:srgbClr val="F26B43"/>
          </p15:clr>
        </p15:guide>
        <p15:guide id="4" pos="528">
          <p15:clr>
            <a:srgbClr val="F26B43"/>
          </p15:clr>
        </p15:guide>
        <p15:guide id="5" pos="4584">
          <p15:clr>
            <a:srgbClr val="F26B43"/>
          </p15:clr>
        </p15:guide>
        <p15:guide id="6" pos="2424">
          <p15:clr>
            <a:srgbClr val="F26B43"/>
          </p15:clr>
        </p15:guide>
        <p15:guide id="7" pos="5136">
          <p15:clr>
            <a:srgbClr val="F26B43"/>
          </p15:clr>
        </p15:guide>
        <p15:guide id="8" pos="5664">
          <p15:clr>
            <a:srgbClr val="F26B43"/>
          </p15:clr>
        </p15:guide>
        <p15:guide id="9" pos="6216">
          <p15:clr>
            <a:srgbClr val="F26B43"/>
          </p15:clr>
        </p15:guide>
        <p15:guide id="10" pos="2952">
          <p15:clr>
            <a:srgbClr val="F26B43"/>
          </p15:clr>
        </p15:guide>
        <p15:guide id="11" orient="horz" pos="528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1848">
          <p15:clr>
            <a:srgbClr val="F26B43"/>
          </p15:clr>
        </p15:guide>
        <p15:guide id="14" orient="horz" pos="1512">
          <p15:clr>
            <a:srgbClr val="F26B43"/>
          </p15:clr>
        </p15:guide>
        <p15:guide id="15" orient="horz" pos="3144">
          <p15:clr>
            <a:srgbClr val="F26B43"/>
          </p15:clr>
        </p15:guide>
        <p15:guide id="16" orient="horz" pos="28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electronics.stackexchange.com/questions/115042/what-are-these-hardware-components-and-how-do-i-control-them" TargetMode="External"/><Relationship Id="rId5" Type="http://schemas.openxmlformats.org/officeDocument/2006/relationships/image" Target="../media/image33.jpe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pikist.com/free-photo-vkobb" TargetMode="External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yabumi.com.my/index.php/2019/02/08/what-are-the-advantages-of-a-sdn-bhd-company/" TargetMode="External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ayabumi.com.my/index.php/2019/02/08/what-are-the-advantages-of-a-sdn-bhd-company/" TargetMode="External"/><Relationship Id="rId5" Type="http://schemas.openxmlformats.org/officeDocument/2006/relationships/image" Target="../media/image38.jpe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pixabay.com/id/pelatihan-pendidikan-pengembangan-1848687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hyperlink" Target="https://stileex.xyz/difference-programme-informatique-logiciel/" TargetMode="Externa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13838-6CCC-4797-8ECB-7EF9DD857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052" y="4831105"/>
            <a:ext cx="5589247" cy="1075278"/>
          </a:xfrm>
        </p:spPr>
        <p:txBody>
          <a:bodyPr rtlCol="0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fr-FR" dirty="0">
                <a:solidFill>
                  <a:srgbClr val="0070C0"/>
                </a:solidFill>
              </a:rPr>
              <a:t>JAVA / SPRING / ANGULAR Academy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AB0E4B-B889-072C-2EE4-470B2CE3518A}"/>
              </a:ext>
            </a:extLst>
          </p:cNvPr>
          <p:cNvSpPr txBox="1"/>
          <p:nvPr/>
        </p:nvSpPr>
        <p:spPr>
          <a:xfrm>
            <a:off x="2223187" y="6108511"/>
            <a:ext cx="4614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428B62-7F25-A3F7-E9C9-2347F2AA8C5B}"/>
              </a:ext>
            </a:extLst>
          </p:cNvPr>
          <p:cNvSpPr txBox="1"/>
          <p:nvPr/>
        </p:nvSpPr>
        <p:spPr>
          <a:xfrm>
            <a:off x="7742712" y="6108511"/>
            <a:ext cx="266007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FR" sz="1800" b="1" dirty="0">
                <a:solidFill>
                  <a:srgbClr val="0070C0"/>
                </a:solidFill>
              </a:rPr>
              <a:t>28</a:t>
            </a:r>
            <a:r>
              <a:rPr lang="fr-FR" b="1" dirty="0">
                <a:solidFill>
                  <a:srgbClr val="0070C0"/>
                </a:solidFill>
              </a:rPr>
              <a:t> </a:t>
            </a:r>
            <a:r>
              <a:rPr lang="fr-FR" sz="1800" b="1" dirty="0">
                <a:solidFill>
                  <a:srgbClr val="0070C0"/>
                </a:solidFill>
              </a:rPr>
              <a:t>/ 09 / 2023</a:t>
            </a:r>
          </a:p>
        </p:txBody>
      </p:sp>
      <p:pic>
        <p:nvPicPr>
          <p:cNvPr id="20" name="Picture 19" descr="A logo for a company&#10;&#10;Description automatically generated">
            <a:extLst>
              <a:ext uri="{FF2B5EF4-FFF2-40B4-BE49-F238E27FC236}">
                <a16:creationId xmlns:a16="http://schemas.microsoft.com/office/drawing/2014/main" id="{DE0E52C6-E9F2-1F0F-5387-53CFE643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732" y="4747744"/>
            <a:ext cx="2025569" cy="11220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logo with green leaves">
            <a:extLst>
              <a:ext uri="{FF2B5EF4-FFF2-40B4-BE49-F238E27FC236}">
                <a16:creationId xmlns:a16="http://schemas.microsoft.com/office/drawing/2014/main" id="{B78E343C-328D-79C1-8C28-EF082E33F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709" y="867669"/>
            <a:ext cx="8439676" cy="32406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08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1844" y="919486"/>
            <a:ext cx="3599712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400" err="1">
                <a:latin typeface="+mj-lt"/>
                <a:ea typeface="+mj-ea"/>
                <a:cs typeface="+mj-cs"/>
              </a:rPr>
              <a:t>Development</a:t>
            </a:r>
            <a:r>
              <a:rPr lang="fr-FR" sz="3400">
                <a:latin typeface="+mj-lt"/>
                <a:ea typeface="+mj-ea"/>
                <a:cs typeface="+mj-cs"/>
              </a:rPr>
              <a:t> </a:t>
            </a:r>
            <a:r>
              <a:rPr lang="fr-FR" sz="3400" err="1">
                <a:latin typeface="+mj-lt"/>
                <a:ea typeface="+mj-ea"/>
                <a:cs typeface="+mj-cs"/>
              </a:rPr>
              <a:t>tools</a:t>
            </a:r>
            <a:r>
              <a:rPr lang="fr-FR" sz="3400">
                <a:latin typeface="+mj-lt"/>
                <a:ea typeface="+mj-ea"/>
                <a:cs typeface="+mj-cs"/>
              </a:rPr>
              <a:t> (set 3)</a:t>
            </a:r>
          </a:p>
        </p:txBody>
      </p:sp>
      <p:pic>
        <p:nvPicPr>
          <p:cNvPr id="5" name="Image 4" descr="Une image contenant logo, Police, Graphique, cercle&#10;&#10;Description générée automatiquement">
            <a:extLst>
              <a:ext uri="{FF2B5EF4-FFF2-40B4-BE49-F238E27FC236}">
                <a16:creationId xmlns:a16="http://schemas.microsoft.com/office/drawing/2014/main" id="{370039A3-4191-E51C-D360-E8D0E49E9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79" y="919487"/>
            <a:ext cx="2057400" cy="18584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0F5C80FD-74FD-4591-5D65-18D9EC607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804" y="868062"/>
            <a:ext cx="2143125" cy="1909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 descr="Une image contenant symbole, Bleu électrique, Rectangle, conception&#10;&#10;Description générée automatiquement">
            <a:extLst>
              <a:ext uri="{FF2B5EF4-FFF2-40B4-BE49-F238E27FC236}">
                <a16:creationId xmlns:a16="http://schemas.microsoft.com/office/drawing/2014/main" id="{28D00C8F-EA98-8CAE-2375-A910C9CF8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143" y="3455044"/>
            <a:ext cx="2143125" cy="19098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DD0FE2-4B71-FE72-28FF-517B928842A3}"/>
              </a:ext>
            </a:extLst>
          </p:cNvPr>
          <p:cNvSpPr txBox="1"/>
          <p:nvPr/>
        </p:nvSpPr>
        <p:spPr>
          <a:xfrm>
            <a:off x="7246992" y="6106174"/>
            <a:ext cx="3021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FMS-EA © Guillaume Pastor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A6492-C415-2D7D-9043-6652542C9285}"/>
              </a:ext>
            </a:extLst>
          </p:cNvPr>
          <p:cNvSpPr txBox="1"/>
          <p:nvPr/>
        </p:nvSpPr>
        <p:spPr>
          <a:xfrm>
            <a:off x="11069932" y="573684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10</a:t>
            </a:r>
          </a:p>
        </p:txBody>
      </p:sp>
      <p:pic>
        <p:nvPicPr>
          <p:cNvPr id="2" name="Picture 1" descr="A group of people working on a computer">
            <a:extLst>
              <a:ext uri="{FF2B5EF4-FFF2-40B4-BE49-F238E27FC236}">
                <a16:creationId xmlns:a16="http://schemas.microsoft.com/office/drawing/2014/main" id="{6775BFEA-A5B2-0CD1-ED26-1C4E760786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969" y="2788524"/>
            <a:ext cx="3667720" cy="24407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55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4522" y="862304"/>
            <a:ext cx="3972532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2600">
                <a:latin typeface="+mj-lt"/>
                <a:ea typeface="+mj-ea"/>
                <a:cs typeface="+mj-cs"/>
              </a:rPr>
              <a:t>P</a:t>
            </a:r>
            <a:r>
              <a:rPr lang="ru-RU" sz="2600">
                <a:latin typeface="+mj-lt"/>
                <a:ea typeface="+mj-ea"/>
                <a:cs typeface="+mj-cs"/>
              </a:rPr>
              <a:t>resentation of </a:t>
            </a:r>
            <a:r>
              <a:rPr lang="fr-FR" sz="2600">
                <a:latin typeface="+mj-lt"/>
                <a:ea typeface="+mj-ea"/>
                <a:cs typeface="+mj-cs"/>
              </a:rPr>
              <a:t>a</a:t>
            </a:r>
            <a:r>
              <a:rPr lang="ru-RU" sz="2600">
                <a:latin typeface="+mj-lt"/>
                <a:ea typeface="+mj-ea"/>
                <a:cs typeface="+mj-cs"/>
              </a:rPr>
              <a:t> part of my</a:t>
            </a:r>
            <a:r>
              <a:rPr lang="fr-FR" sz="2600">
                <a:latin typeface="+mj-lt"/>
                <a:ea typeface="+mj-ea"/>
                <a:cs typeface="+mj-cs"/>
              </a:rPr>
              <a:t> </a:t>
            </a:r>
            <a:r>
              <a:rPr lang="fr-FR" sz="2600" err="1">
                <a:latin typeface="+mj-lt"/>
                <a:ea typeface="+mj-ea"/>
                <a:cs typeface="+mj-cs"/>
              </a:rPr>
              <a:t>own</a:t>
            </a:r>
            <a:r>
              <a:rPr lang="ru-RU" sz="2600">
                <a:latin typeface="+mj-lt"/>
                <a:ea typeface="+mj-ea"/>
                <a:cs typeface="+mj-cs"/>
              </a:rPr>
              <a:t> choice </a:t>
            </a:r>
            <a:endParaRPr lang="fr-FR" sz="2600">
              <a:latin typeface="+mj-lt"/>
              <a:ea typeface="+mj-ea"/>
              <a:cs typeface="+mj-cs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3CAF45-C66D-154B-2852-9B5C061F3DD9}"/>
              </a:ext>
            </a:extLst>
          </p:cNvPr>
          <p:cNvSpPr txBox="1"/>
          <p:nvPr/>
        </p:nvSpPr>
        <p:spPr>
          <a:xfrm>
            <a:off x="7144474" y="6104708"/>
            <a:ext cx="283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98DD4DA-C200-0AC7-F6C3-DF45DA88F1A4}"/>
              </a:ext>
            </a:extLst>
          </p:cNvPr>
          <p:cNvSpPr txBox="1"/>
          <p:nvPr/>
        </p:nvSpPr>
        <p:spPr>
          <a:xfrm>
            <a:off x="2306071" y="558077"/>
            <a:ext cx="209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Angular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8AA65-75F4-8922-E795-EED14D1B83E6}"/>
              </a:ext>
            </a:extLst>
          </p:cNvPr>
          <p:cNvSpPr txBox="1"/>
          <p:nvPr/>
        </p:nvSpPr>
        <p:spPr>
          <a:xfrm>
            <a:off x="11088064" y="573537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11</a:t>
            </a:r>
          </a:p>
        </p:txBody>
      </p:sp>
      <p:pic>
        <p:nvPicPr>
          <p:cNvPr id="7" name="Picture 6" descr="A red and white logo">
            <a:extLst>
              <a:ext uri="{FF2B5EF4-FFF2-40B4-BE49-F238E27FC236}">
                <a16:creationId xmlns:a16="http://schemas.microsoft.com/office/drawing/2014/main" id="{21B20E51-829B-E974-B61C-437FA15B8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905" y="2889407"/>
            <a:ext cx="2976273" cy="18815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CBE981-799C-E329-15C8-818AF9229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617" y="2473934"/>
            <a:ext cx="3729972" cy="25074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96950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318" y="953213"/>
            <a:ext cx="3960039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2600">
                <a:latin typeface="+mj-lt"/>
                <a:ea typeface="+mj-ea"/>
                <a:cs typeface="+mj-cs"/>
              </a:rPr>
              <a:t>P</a:t>
            </a:r>
            <a:r>
              <a:rPr lang="ru-RU" sz="2600">
                <a:latin typeface="+mj-lt"/>
                <a:ea typeface="+mj-ea"/>
                <a:cs typeface="+mj-cs"/>
              </a:rPr>
              <a:t>resentation of </a:t>
            </a:r>
            <a:r>
              <a:rPr lang="fr-FR" sz="2600">
                <a:latin typeface="+mj-lt"/>
                <a:ea typeface="+mj-ea"/>
                <a:cs typeface="+mj-cs"/>
              </a:rPr>
              <a:t>a</a:t>
            </a:r>
            <a:r>
              <a:rPr lang="ru-RU" sz="2600">
                <a:latin typeface="+mj-lt"/>
                <a:ea typeface="+mj-ea"/>
                <a:cs typeface="+mj-cs"/>
              </a:rPr>
              <a:t> part of my</a:t>
            </a:r>
            <a:r>
              <a:rPr lang="fr-FR" sz="2600">
                <a:latin typeface="+mj-lt"/>
                <a:ea typeface="+mj-ea"/>
                <a:cs typeface="+mj-cs"/>
              </a:rPr>
              <a:t> </a:t>
            </a:r>
            <a:r>
              <a:rPr lang="fr-FR" sz="2600" err="1">
                <a:latin typeface="+mj-lt"/>
                <a:ea typeface="+mj-ea"/>
                <a:cs typeface="+mj-cs"/>
              </a:rPr>
              <a:t>own</a:t>
            </a:r>
            <a:r>
              <a:rPr lang="ru-RU" sz="2600">
                <a:latin typeface="+mj-lt"/>
                <a:ea typeface="+mj-ea"/>
                <a:cs typeface="+mj-cs"/>
              </a:rPr>
              <a:t> choice </a:t>
            </a:r>
            <a:endParaRPr lang="fr-FR" sz="2600"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2D0ACDB-F48C-A146-8455-91272229A6B3}"/>
              </a:ext>
            </a:extLst>
          </p:cNvPr>
          <p:cNvSpPr txBox="1"/>
          <p:nvPr/>
        </p:nvSpPr>
        <p:spPr>
          <a:xfrm>
            <a:off x="7023869" y="6094599"/>
            <a:ext cx="2953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FMS-EA © Guillaume Pastor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E627AC-A2CA-798C-2327-C94E8A4ACA4C}"/>
              </a:ext>
            </a:extLst>
          </p:cNvPr>
          <p:cNvSpPr txBox="1"/>
          <p:nvPr/>
        </p:nvSpPr>
        <p:spPr>
          <a:xfrm>
            <a:off x="1956887" y="553103"/>
            <a:ext cx="1803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Angular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E2579-EBAF-674E-0F4E-FE8F809CB9DA}"/>
              </a:ext>
            </a:extLst>
          </p:cNvPr>
          <p:cNvSpPr txBox="1"/>
          <p:nvPr/>
        </p:nvSpPr>
        <p:spPr>
          <a:xfrm>
            <a:off x="11063323" y="572526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12</a:t>
            </a:r>
          </a:p>
        </p:txBody>
      </p:sp>
      <p:pic>
        <p:nvPicPr>
          <p:cNvPr id="9" name="Picture 8" descr="A diagram of a software company&#10;&#10;Description automatically generated">
            <a:extLst>
              <a:ext uri="{FF2B5EF4-FFF2-40B4-BE49-F238E27FC236}">
                <a16:creationId xmlns:a16="http://schemas.microsoft.com/office/drawing/2014/main" id="{A8D97CF0-2452-3A1E-9406-E7FF7B361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16" y="1864133"/>
            <a:ext cx="4920226" cy="31297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erson's hands holding a pencil and a pen on a blueprint">
            <a:extLst>
              <a:ext uri="{FF2B5EF4-FFF2-40B4-BE49-F238E27FC236}">
                <a16:creationId xmlns:a16="http://schemas.microsoft.com/office/drawing/2014/main" id="{07A643F0-0E47-1B19-AE74-9297E8C53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622" y="2716405"/>
            <a:ext cx="3716909" cy="24734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8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1844" y="919486"/>
            <a:ext cx="3723889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2600">
                <a:latin typeface="+mj-lt"/>
                <a:ea typeface="+mj-ea"/>
                <a:cs typeface="+mj-cs"/>
              </a:rPr>
              <a:t>P</a:t>
            </a:r>
            <a:r>
              <a:rPr lang="ru-RU" sz="2600">
                <a:latin typeface="+mj-lt"/>
                <a:ea typeface="+mj-ea"/>
                <a:cs typeface="+mj-cs"/>
              </a:rPr>
              <a:t>resentation of </a:t>
            </a:r>
            <a:r>
              <a:rPr lang="fr-FR" sz="2600">
                <a:latin typeface="+mj-lt"/>
                <a:ea typeface="+mj-ea"/>
                <a:cs typeface="+mj-cs"/>
              </a:rPr>
              <a:t>a</a:t>
            </a:r>
            <a:r>
              <a:rPr lang="ru-RU" sz="2600">
                <a:latin typeface="+mj-lt"/>
                <a:ea typeface="+mj-ea"/>
                <a:cs typeface="+mj-cs"/>
              </a:rPr>
              <a:t> part of my</a:t>
            </a:r>
            <a:r>
              <a:rPr lang="fr-FR" sz="2600">
                <a:latin typeface="+mj-lt"/>
                <a:ea typeface="+mj-ea"/>
                <a:cs typeface="+mj-cs"/>
              </a:rPr>
              <a:t> </a:t>
            </a:r>
            <a:r>
              <a:rPr lang="fr-FR" sz="2600" err="1">
                <a:latin typeface="+mj-lt"/>
                <a:ea typeface="+mj-ea"/>
                <a:cs typeface="+mj-cs"/>
              </a:rPr>
              <a:t>own</a:t>
            </a:r>
            <a:r>
              <a:rPr lang="ru-RU" sz="2600">
                <a:latin typeface="+mj-lt"/>
                <a:ea typeface="+mj-ea"/>
                <a:cs typeface="+mj-cs"/>
              </a:rPr>
              <a:t> choice </a:t>
            </a:r>
            <a:endParaRPr lang="fr-FR" sz="2600"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371FDC-333A-21BA-05C5-AAABB72E480A}"/>
              </a:ext>
            </a:extLst>
          </p:cNvPr>
          <p:cNvSpPr txBox="1"/>
          <p:nvPr/>
        </p:nvSpPr>
        <p:spPr>
          <a:xfrm>
            <a:off x="7099702" y="6102417"/>
            <a:ext cx="2958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FMS-EA © Guillaume Pastor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52DB5A3-CAEE-1821-2797-A8470D846143}"/>
              </a:ext>
            </a:extLst>
          </p:cNvPr>
          <p:cNvSpPr txBox="1"/>
          <p:nvPr/>
        </p:nvSpPr>
        <p:spPr>
          <a:xfrm>
            <a:off x="2282429" y="571043"/>
            <a:ext cx="1886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5152E-646F-6B54-09A2-AF63823CB3A9}"/>
              </a:ext>
            </a:extLst>
          </p:cNvPr>
          <p:cNvSpPr txBox="1"/>
          <p:nvPr/>
        </p:nvSpPr>
        <p:spPr>
          <a:xfrm>
            <a:off x="11018226" y="57500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rtl="0">
              <a:defRPr lang="fr-fr"/>
            </a:defPPr>
            <a:lvl1pPr>
              <a:defRPr sz="3600" b="1">
                <a:solidFill>
                  <a:schemeClr val="accent1"/>
                </a:solidFill>
              </a:defRPr>
            </a:lvl1pPr>
          </a:lstStyle>
          <a:p>
            <a:r>
              <a:rPr lang="fr-FR" sz="1800" dirty="0"/>
              <a:t>13</a:t>
            </a:r>
          </a:p>
        </p:txBody>
      </p:sp>
      <p:pic>
        <p:nvPicPr>
          <p:cNvPr id="14" name="Picture 13" descr="A close-up of a logo&#10;&#10;Description automatically generated">
            <a:extLst>
              <a:ext uri="{FF2B5EF4-FFF2-40B4-BE49-F238E27FC236}">
                <a16:creationId xmlns:a16="http://schemas.microsoft.com/office/drawing/2014/main" id="{B7205C1D-46FE-4C40-21B4-C86738E1D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062" y="1720833"/>
            <a:ext cx="3879813" cy="204003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5D51F64-B72B-0713-49C1-10C352C41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86" y="4515638"/>
            <a:ext cx="6425333" cy="1603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diagram of a device&#10;&#10;Description automatically generated">
            <a:extLst>
              <a:ext uri="{FF2B5EF4-FFF2-40B4-BE49-F238E27FC236}">
                <a16:creationId xmlns:a16="http://schemas.microsoft.com/office/drawing/2014/main" id="{BCE2F4EF-B684-ABD5-39FA-CB38CF23F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979641" y="2685032"/>
            <a:ext cx="3652328" cy="27395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826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2765" y="919486"/>
            <a:ext cx="3918433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2600">
                <a:latin typeface="+mj-lt"/>
                <a:ea typeface="+mj-ea"/>
                <a:cs typeface="+mj-cs"/>
              </a:rPr>
              <a:t>P</a:t>
            </a:r>
            <a:r>
              <a:rPr lang="ru-RU" sz="2600">
                <a:latin typeface="+mj-lt"/>
                <a:ea typeface="+mj-ea"/>
                <a:cs typeface="+mj-cs"/>
              </a:rPr>
              <a:t>resentation of </a:t>
            </a:r>
            <a:r>
              <a:rPr lang="fr-FR" sz="2600">
                <a:latin typeface="+mj-lt"/>
                <a:ea typeface="+mj-ea"/>
                <a:cs typeface="+mj-cs"/>
              </a:rPr>
              <a:t>a</a:t>
            </a:r>
            <a:r>
              <a:rPr lang="ru-RU" sz="2600">
                <a:latin typeface="+mj-lt"/>
                <a:ea typeface="+mj-ea"/>
                <a:cs typeface="+mj-cs"/>
              </a:rPr>
              <a:t> part of my</a:t>
            </a:r>
            <a:r>
              <a:rPr lang="fr-FR" sz="2600">
                <a:latin typeface="+mj-lt"/>
                <a:ea typeface="+mj-ea"/>
                <a:cs typeface="+mj-cs"/>
              </a:rPr>
              <a:t> </a:t>
            </a:r>
            <a:r>
              <a:rPr lang="fr-FR" sz="2600" err="1">
                <a:latin typeface="+mj-lt"/>
                <a:ea typeface="+mj-ea"/>
                <a:cs typeface="+mj-cs"/>
              </a:rPr>
              <a:t>own</a:t>
            </a:r>
            <a:r>
              <a:rPr lang="ru-RU" sz="2600">
                <a:latin typeface="+mj-lt"/>
                <a:ea typeface="+mj-ea"/>
                <a:cs typeface="+mj-cs"/>
              </a:rPr>
              <a:t> choice </a:t>
            </a:r>
            <a:endParaRPr lang="fr-FR" sz="2600"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371FDC-333A-21BA-05C5-AAABB72E480A}"/>
              </a:ext>
            </a:extLst>
          </p:cNvPr>
          <p:cNvSpPr txBox="1"/>
          <p:nvPr/>
        </p:nvSpPr>
        <p:spPr>
          <a:xfrm>
            <a:off x="7119799" y="6083166"/>
            <a:ext cx="2898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56F69B4-628A-CA6A-4B0D-4389B16E1055}"/>
              </a:ext>
            </a:extLst>
          </p:cNvPr>
          <p:cNvSpPr txBox="1"/>
          <p:nvPr/>
        </p:nvSpPr>
        <p:spPr>
          <a:xfrm>
            <a:off x="1877813" y="550154"/>
            <a:ext cx="256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Routing</a:t>
            </a:r>
            <a:r>
              <a:rPr lang="fr-FR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Navigation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019E3-5494-D2BD-7700-2BBE17906BD6}"/>
              </a:ext>
            </a:extLst>
          </p:cNvPr>
          <p:cNvSpPr txBox="1"/>
          <p:nvPr/>
        </p:nvSpPr>
        <p:spPr>
          <a:xfrm>
            <a:off x="11029669" y="571383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14</a:t>
            </a:r>
          </a:p>
        </p:txBody>
      </p:sp>
      <p:pic>
        <p:nvPicPr>
          <p:cNvPr id="13" name="Picture 12" descr="A blue sign with white text&#10;&#10;Description automatically generated">
            <a:extLst>
              <a:ext uri="{FF2B5EF4-FFF2-40B4-BE49-F238E27FC236}">
                <a16:creationId xmlns:a16="http://schemas.microsoft.com/office/drawing/2014/main" id="{AF5C57FF-AD60-3F77-4913-5C4950E0C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85" y="1961308"/>
            <a:ext cx="5216769" cy="29353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compass on a map&#10;&#10;Description automatically generated">
            <a:extLst>
              <a:ext uri="{FF2B5EF4-FFF2-40B4-BE49-F238E27FC236}">
                <a16:creationId xmlns:a16="http://schemas.microsoft.com/office/drawing/2014/main" id="{179985FF-1016-3871-0D2E-B4E0AC4CFF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2765" y="2500325"/>
            <a:ext cx="3636268" cy="263632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8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9060" y="924137"/>
            <a:ext cx="3984331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2600">
                <a:latin typeface="+mj-lt"/>
                <a:ea typeface="+mj-ea"/>
                <a:cs typeface="+mj-cs"/>
              </a:rPr>
              <a:t>P</a:t>
            </a:r>
            <a:r>
              <a:rPr lang="ru-RU" sz="2600">
                <a:latin typeface="+mj-lt"/>
                <a:ea typeface="+mj-ea"/>
                <a:cs typeface="+mj-cs"/>
              </a:rPr>
              <a:t>resentation of </a:t>
            </a:r>
            <a:r>
              <a:rPr lang="fr-FR" sz="2600">
                <a:latin typeface="+mj-lt"/>
                <a:ea typeface="+mj-ea"/>
                <a:cs typeface="+mj-cs"/>
              </a:rPr>
              <a:t>a</a:t>
            </a:r>
            <a:r>
              <a:rPr lang="ru-RU" sz="2600">
                <a:latin typeface="+mj-lt"/>
                <a:ea typeface="+mj-ea"/>
                <a:cs typeface="+mj-cs"/>
              </a:rPr>
              <a:t> part of my</a:t>
            </a:r>
            <a:r>
              <a:rPr lang="fr-FR" sz="2600">
                <a:latin typeface="+mj-lt"/>
                <a:ea typeface="+mj-ea"/>
                <a:cs typeface="+mj-cs"/>
              </a:rPr>
              <a:t> </a:t>
            </a:r>
            <a:r>
              <a:rPr lang="fr-FR" sz="2600" err="1">
                <a:latin typeface="+mj-lt"/>
                <a:ea typeface="+mj-ea"/>
                <a:cs typeface="+mj-cs"/>
              </a:rPr>
              <a:t>own</a:t>
            </a:r>
            <a:r>
              <a:rPr lang="ru-RU" sz="2600">
                <a:latin typeface="+mj-lt"/>
                <a:ea typeface="+mj-ea"/>
                <a:cs typeface="+mj-cs"/>
              </a:rPr>
              <a:t> choice </a:t>
            </a:r>
            <a:endParaRPr lang="fr-FR" sz="2600"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371FDC-333A-21BA-05C5-AAABB72E480A}"/>
              </a:ext>
            </a:extLst>
          </p:cNvPr>
          <p:cNvSpPr txBox="1"/>
          <p:nvPr/>
        </p:nvSpPr>
        <p:spPr>
          <a:xfrm>
            <a:off x="7109750" y="6092294"/>
            <a:ext cx="287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CE203B2-2AD4-B0A6-048E-F2870DED19B5}"/>
              </a:ext>
            </a:extLst>
          </p:cNvPr>
          <p:cNvSpPr txBox="1"/>
          <p:nvPr/>
        </p:nvSpPr>
        <p:spPr>
          <a:xfrm>
            <a:off x="631553" y="415138"/>
            <a:ext cx="406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Code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Consistency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Reusability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9CA56A5C-EB4F-6C5C-F408-D60686BE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081" y="1138089"/>
            <a:ext cx="2301412" cy="251951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0334E-EE5A-CB63-1419-BD9F7C69B7D3}"/>
              </a:ext>
            </a:extLst>
          </p:cNvPr>
          <p:cNvSpPr txBox="1"/>
          <p:nvPr/>
        </p:nvSpPr>
        <p:spPr>
          <a:xfrm>
            <a:off x="10986236" y="572296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2C0AE4-443E-E263-8BDE-7A2C698214C2}"/>
              </a:ext>
            </a:extLst>
          </p:cNvPr>
          <p:cNvSpPr txBox="1"/>
          <p:nvPr/>
        </p:nvSpPr>
        <p:spPr>
          <a:xfrm>
            <a:off x="1005582" y="4192213"/>
            <a:ext cx="30845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Easy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Use, and Test</a:t>
            </a:r>
          </a:p>
        </p:txBody>
      </p:sp>
      <p:pic>
        <p:nvPicPr>
          <p:cNvPr id="11" name="Image 7">
            <a:extLst>
              <a:ext uri="{FF2B5EF4-FFF2-40B4-BE49-F238E27FC236}">
                <a16:creationId xmlns:a16="http://schemas.microsoft.com/office/drawing/2014/main" id="{4A35C341-9D29-AF13-0A0A-DBE9959D7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4984" y="4451013"/>
            <a:ext cx="2236364" cy="21399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 descr="Several street signs with different directions">
            <a:extLst>
              <a:ext uri="{FF2B5EF4-FFF2-40B4-BE49-F238E27FC236}">
                <a16:creationId xmlns:a16="http://schemas.microsoft.com/office/drawing/2014/main" id="{7FD4A5AE-0592-444E-1398-65725A5126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03193" y="2307929"/>
            <a:ext cx="3536063" cy="33116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6432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26649" y="918919"/>
            <a:ext cx="3833634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2600">
                <a:latin typeface="+mj-lt"/>
                <a:ea typeface="+mj-ea"/>
                <a:cs typeface="+mj-cs"/>
              </a:rPr>
              <a:t>P</a:t>
            </a:r>
            <a:r>
              <a:rPr lang="ru-RU" sz="2600">
                <a:latin typeface="+mj-lt"/>
                <a:ea typeface="+mj-ea"/>
                <a:cs typeface="+mj-cs"/>
              </a:rPr>
              <a:t>resentation of </a:t>
            </a:r>
            <a:r>
              <a:rPr lang="fr-FR" sz="2600">
                <a:latin typeface="+mj-lt"/>
                <a:ea typeface="+mj-ea"/>
                <a:cs typeface="+mj-cs"/>
              </a:rPr>
              <a:t>a</a:t>
            </a:r>
            <a:r>
              <a:rPr lang="ru-RU" sz="2600">
                <a:latin typeface="+mj-lt"/>
                <a:ea typeface="+mj-ea"/>
                <a:cs typeface="+mj-cs"/>
              </a:rPr>
              <a:t> part of my</a:t>
            </a:r>
            <a:r>
              <a:rPr lang="fr-FR" sz="2600">
                <a:latin typeface="+mj-lt"/>
                <a:ea typeface="+mj-ea"/>
                <a:cs typeface="+mj-cs"/>
              </a:rPr>
              <a:t> </a:t>
            </a:r>
            <a:r>
              <a:rPr lang="fr-FR" sz="2600" err="1">
                <a:latin typeface="+mj-lt"/>
                <a:ea typeface="+mj-ea"/>
                <a:cs typeface="+mj-cs"/>
              </a:rPr>
              <a:t>own</a:t>
            </a:r>
            <a:r>
              <a:rPr lang="ru-RU" sz="2600">
                <a:latin typeface="+mj-lt"/>
                <a:ea typeface="+mj-ea"/>
                <a:cs typeface="+mj-cs"/>
              </a:rPr>
              <a:t> choice </a:t>
            </a:r>
            <a:endParaRPr lang="fr-FR" sz="2600">
              <a:latin typeface="+mj-lt"/>
              <a:ea typeface="+mj-ea"/>
              <a:cs typeface="+mj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F371FDC-333A-21BA-05C5-AAABB72E480A}"/>
              </a:ext>
            </a:extLst>
          </p:cNvPr>
          <p:cNvSpPr txBox="1"/>
          <p:nvPr/>
        </p:nvSpPr>
        <p:spPr>
          <a:xfrm>
            <a:off x="6942482" y="6102533"/>
            <a:ext cx="3217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A7AA734-B9C5-5D5A-20B0-9A25221C2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717" y="1236079"/>
            <a:ext cx="2828327" cy="254289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B46A74A-7881-AF28-DBFD-D83051E19A26}"/>
              </a:ext>
            </a:extLst>
          </p:cNvPr>
          <p:cNvSpPr txBox="1"/>
          <p:nvPr/>
        </p:nvSpPr>
        <p:spPr>
          <a:xfrm>
            <a:off x="984523" y="444718"/>
            <a:ext cx="529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 Support and Excellent Community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22D7D-CFDD-2BE2-C1E3-C2D22CFB00FB}"/>
              </a:ext>
            </a:extLst>
          </p:cNvPr>
          <p:cNvSpPr txBox="1"/>
          <p:nvPr/>
        </p:nvSpPr>
        <p:spPr>
          <a:xfrm>
            <a:off x="10964500" y="573320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16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69A877-7362-411E-0A0A-967F7F83669B}"/>
              </a:ext>
            </a:extLst>
          </p:cNvPr>
          <p:cNvSpPr txBox="1"/>
          <p:nvPr/>
        </p:nvSpPr>
        <p:spPr>
          <a:xfrm>
            <a:off x="1122218" y="4451677"/>
            <a:ext cx="25300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SPA-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Oriented</a:t>
            </a:r>
            <a:r>
              <a:rPr lang="fr-FR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FR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endParaRPr lang="fr-FR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age 7">
            <a:extLst>
              <a:ext uri="{FF2B5EF4-FFF2-40B4-BE49-F238E27FC236}">
                <a16:creationId xmlns:a16="http://schemas.microsoft.com/office/drawing/2014/main" id="{BF1D5FDF-3804-D4FB-811A-FFD21A9EC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497" y="4570187"/>
            <a:ext cx="1791573" cy="215994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7" descr="Several street signs with different directions">
            <a:extLst>
              <a:ext uri="{FF2B5EF4-FFF2-40B4-BE49-F238E27FC236}">
                <a16:creationId xmlns:a16="http://schemas.microsoft.com/office/drawing/2014/main" id="{ED8F465F-D5F0-FA2E-30C9-8EB98AFCD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03193" y="2307929"/>
            <a:ext cx="3536063" cy="33116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07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A9D29E60-58D1-45FC-8F2A-ADEF2F19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0911" y="5747488"/>
            <a:ext cx="399576" cy="361217"/>
          </a:xfrm>
        </p:spPr>
        <p:txBody>
          <a:bodyPr rtlCol="0"/>
          <a:lstStyle/>
          <a:p>
            <a:pPr rtl="0"/>
            <a:r>
              <a:rPr lang="fr-FR" sz="1800" dirty="0"/>
              <a:t>17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502E58F-6BFE-07FB-968B-4036E2B34573}"/>
              </a:ext>
            </a:extLst>
          </p:cNvPr>
          <p:cNvSpPr txBox="1"/>
          <p:nvPr/>
        </p:nvSpPr>
        <p:spPr>
          <a:xfrm>
            <a:off x="2621928" y="6127986"/>
            <a:ext cx="2914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pic>
        <p:nvPicPr>
          <p:cNvPr id="5" name="Image 4" descr="Une image contenant texte, cercle, écriture manuscrite&#10;&#10;Description générée automatiquement">
            <a:extLst>
              <a:ext uri="{FF2B5EF4-FFF2-40B4-BE49-F238E27FC236}">
                <a16:creationId xmlns:a16="http://schemas.microsoft.com/office/drawing/2014/main" id="{BDF4248F-92E2-3430-7B5B-0195869332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91" y="1977450"/>
            <a:ext cx="7219819" cy="39506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653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numéro de diapositive 28">
            <a:extLst>
              <a:ext uri="{FF2B5EF4-FFF2-40B4-BE49-F238E27FC236}">
                <a16:creationId xmlns:a16="http://schemas.microsoft.com/office/drawing/2014/main" id="{A71A34B9-CDBE-4F6F-A2CD-04C420DB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1701" y="5672706"/>
            <a:ext cx="498969" cy="343543"/>
          </a:xfrm>
        </p:spPr>
        <p:txBody>
          <a:bodyPr rtlCol="0"/>
          <a:lstStyle/>
          <a:p>
            <a:pPr rtl="0"/>
            <a:r>
              <a:rPr lang="fr-FR" sz="1800" dirty="0"/>
              <a:t>18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DE99AD1F-9FA2-96B7-287E-E015A3FB0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404" y="2145406"/>
            <a:ext cx="4973746" cy="1523770"/>
          </a:xfrm>
        </p:spPr>
        <p:txBody>
          <a:bodyPr/>
          <a:lstStyle/>
          <a:p>
            <a:pPr algn="ctr"/>
            <a:r>
              <a:rPr lang="en-US" sz="4000" b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</a:rPr>
              <a:t>Thank you all for listening</a:t>
            </a:r>
            <a:endParaRPr lang="fr-FR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BA9D9E-6B21-82EC-7E55-CE222142AAB6}"/>
              </a:ext>
            </a:extLst>
          </p:cNvPr>
          <p:cNvSpPr txBox="1"/>
          <p:nvPr/>
        </p:nvSpPr>
        <p:spPr>
          <a:xfrm>
            <a:off x="1157508" y="5303374"/>
            <a:ext cx="3589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pic>
        <p:nvPicPr>
          <p:cNvPr id="21" name="Picture Placeholder 20" descr="'The End' typed on a typewriter">
            <a:extLst>
              <a:ext uri="{FF2B5EF4-FFF2-40B4-BE49-F238E27FC236}">
                <a16:creationId xmlns:a16="http://schemas.microsoft.com/office/drawing/2014/main" id="{C90EAFCF-B915-3D18-8007-2937F8681F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4747" r="2474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04482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884B2B35-06F8-4F5C-A618-6002214C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dirty="0"/>
              <a:t>Table of Contents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AEA542E-64C9-F189-2C39-55289A299A5C}"/>
              </a:ext>
            </a:extLst>
          </p:cNvPr>
          <p:cNvSpPr/>
          <p:nvPr/>
        </p:nvSpPr>
        <p:spPr>
          <a:xfrm>
            <a:off x="4909589" y="1912349"/>
            <a:ext cx="1726273" cy="1314995"/>
          </a:xfrm>
          <a:custGeom>
            <a:avLst/>
            <a:gdLst>
              <a:gd name="connsiteX0" fmla="*/ 0 w 1726273"/>
              <a:gd name="connsiteY0" fmla="*/ 657498 h 1314995"/>
              <a:gd name="connsiteX1" fmla="*/ 863137 w 1726273"/>
              <a:gd name="connsiteY1" fmla="*/ 0 h 1314995"/>
              <a:gd name="connsiteX2" fmla="*/ 1726274 w 1726273"/>
              <a:gd name="connsiteY2" fmla="*/ 657498 h 1314995"/>
              <a:gd name="connsiteX3" fmla="*/ 863137 w 1726273"/>
              <a:gd name="connsiteY3" fmla="*/ 1314996 h 1314995"/>
              <a:gd name="connsiteX4" fmla="*/ 0 w 1726273"/>
              <a:gd name="connsiteY4" fmla="*/ 657498 h 13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6273" h="1314995">
                <a:moveTo>
                  <a:pt x="0" y="657498"/>
                </a:moveTo>
                <a:cubicBezTo>
                  <a:pt x="0" y="294372"/>
                  <a:pt x="386440" y="0"/>
                  <a:pt x="863137" y="0"/>
                </a:cubicBezTo>
                <a:cubicBezTo>
                  <a:pt x="1339834" y="0"/>
                  <a:pt x="1726274" y="294372"/>
                  <a:pt x="1726274" y="657498"/>
                </a:cubicBezTo>
                <a:cubicBezTo>
                  <a:pt x="1726274" y="1020624"/>
                  <a:pt x="1339834" y="1314996"/>
                  <a:pt x="863137" y="1314996"/>
                </a:cubicBezTo>
                <a:cubicBezTo>
                  <a:pt x="386440" y="1314996"/>
                  <a:pt x="0" y="1020624"/>
                  <a:pt x="0" y="657498"/>
                </a:cubicBezTo>
                <a:close/>
              </a:path>
            </a:pathLst>
          </a:custGeom>
          <a:ln w="254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75667" tIns="215437" rIns="275667" bIns="21543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A</a:t>
            </a:r>
            <a:r>
              <a:rPr lang="fr-FR" sz="1800" kern="1200" baseline="0" dirty="0"/>
              <a:t> few about myself</a:t>
            </a:r>
            <a:endParaRPr lang="fr-FR" sz="1800" kern="1200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42DD16DF-01FE-CF06-AB6E-376E29D6DBB5}"/>
              </a:ext>
            </a:extLst>
          </p:cNvPr>
          <p:cNvSpPr/>
          <p:nvPr/>
        </p:nvSpPr>
        <p:spPr>
          <a:xfrm rot="2700000">
            <a:off x="6335122" y="3044166"/>
            <a:ext cx="267656" cy="443810"/>
          </a:xfrm>
          <a:custGeom>
            <a:avLst/>
            <a:gdLst>
              <a:gd name="connsiteX0" fmla="*/ 0 w 267656"/>
              <a:gd name="connsiteY0" fmla="*/ 88762 h 443810"/>
              <a:gd name="connsiteX1" fmla="*/ 133828 w 267656"/>
              <a:gd name="connsiteY1" fmla="*/ 88762 h 443810"/>
              <a:gd name="connsiteX2" fmla="*/ 133828 w 267656"/>
              <a:gd name="connsiteY2" fmla="*/ 0 h 443810"/>
              <a:gd name="connsiteX3" fmla="*/ 267656 w 267656"/>
              <a:gd name="connsiteY3" fmla="*/ 221905 h 443810"/>
              <a:gd name="connsiteX4" fmla="*/ 133828 w 267656"/>
              <a:gd name="connsiteY4" fmla="*/ 443810 h 443810"/>
              <a:gd name="connsiteX5" fmla="*/ 133828 w 267656"/>
              <a:gd name="connsiteY5" fmla="*/ 355048 h 443810"/>
              <a:gd name="connsiteX6" fmla="*/ 0 w 267656"/>
              <a:gd name="connsiteY6" fmla="*/ 355048 h 443810"/>
              <a:gd name="connsiteX7" fmla="*/ 0 w 267656"/>
              <a:gd name="connsiteY7" fmla="*/ 88762 h 4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656" h="443810">
                <a:moveTo>
                  <a:pt x="0" y="88762"/>
                </a:moveTo>
                <a:lnTo>
                  <a:pt x="133828" y="88762"/>
                </a:lnTo>
                <a:lnTo>
                  <a:pt x="133828" y="0"/>
                </a:lnTo>
                <a:lnTo>
                  <a:pt x="267656" y="221905"/>
                </a:lnTo>
                <a:lnTo>
                  <a:pt x="133828" y="443810"/>
                </a:lnTo>
                <a:lnTo>
                  <a:pt x="133828" y="355048"/>
                </a:lnTo>
                <a:lnTo>
                  <a:pt x="0" y="355048"/>
                </a:lnTo>
                <a:lnTo>
                  <a:pt x="0" y="88762"/>
                </a:lnTo>
                <a:close/>
              </a:path>
            </a:pathLst>
          </a:custGeom>
          <a:solidFill>
            <a:srgbClr val="7030A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8762" rIns="80296" bIns="88761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1800" kern="1200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76741F47-5828-3998-A02B-07A9E848FCD3}"/>
              </a:ext>
            </a:extLst>
          </p:cNvPr>
          <p:cNvSpPr/>
          <p:nvPr/>
        </p:nvSpPr>
        <p:spPr>
          <a:xfrm>
            <a:off x="6335049" y="3308860"/>
            <a:ext cx="1668373" cy="1314995"/>
          </a:xfrm>
          <a:custGeom>
            <a:avLst/>
            <a:gdLst>
              <a:gd name="connsiteX0" fmla="*/ 0 w 1668373"/>
              <a:gd name="connsiteY0" fmla="*/ 657498 h 1314995"/>
              <a:gd name="connsiteX1" fmla="*/ 834187 w 1668373"/>
              <a:gd name="connsiteY1" fmla="*/ 0 h 1314995"/>
              <a:gd name="connsiteX2" fmla="*/ 1668374 w 1668373"/>
              <a:gd name="connsiteY2" fmla="*/ 657498 h 1314995"/>
              <a:gd name="connsiteX3" fmla="*/ 834187 w 1668373"/>
              <a:gd name="connsiteY3" fmla="*/ 1314996 h 1314995"/>
              <a:gd name="connsiteX4" fmla="*/ 0 w 1668373"/>
              <a:gd name="connsiteY4" fmla="*/ 657498 h 13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8373" h="1314995">
                <a:moveTo>
                  <a:pt x="0" y="657498"/>
                </a:moveTo>
                <a:cubicBezTo>
                  <a:pt x="0" y="294372"/>
                  <a:pt x="373478" y="0"/>
                  <a:pt x="834187" y="0"/>
                </a:cubicBezTo>
                <a:cubicBezTo>
                  <a:pt x="1294896" y="0"/>
                  <a:pt x="1668374" y="294372"/>
                  <a:pt x="1668374" y="657498"/>
                </a:cubicBezTo>
                <a:cubicBezTo>
                  <a:pt x="1668374" y="1020624"/>
                  <a:pt x="1294896" y="1314996"/>
                  <a:pt x="834187" y="1314996"/>
                </a:cubicBezTo>
                <a:cubicBezTo>
                  <a:pt x="373478" y="1314996"/>
                  <a:pt x="0" y="1020624"/>
                  <a:pt x="0" y="657498"/>
                </a:cubicBezTo>
                <a:close/>
              </a:path>
            </a:pathLst>
          </a:custGeom>
          <a:solidFill>
            <a:schemeClr val="accent1">
              <a:hueOff val="0"/>
              <a:satOff val="0"/>
              <a:lumOff val="0"/>
            </a:schemeClr>
          </a:solidFill>
          <a:ln w="254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67188" tIns="215437" rIns="267188" bIns="21543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Training Program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56D43867-3035-772F-598E-CEA1D1ADCFF6}"/>
              </a:ext>
            </a:extLst>
          </p:cNvPr>
          <p:cNvSpPr/>
          <p:nvPr/>
        </p:nvSpPr>
        <p:spPr>
          <a:xfrm rot="18900000">
            <a:off x="6334139" y="4440622"/>
            <a:ext cx="277852" cy="443811"/>
          </a:xfrm>
          <a:custGeom>
            <a:avLst/>
            <a:gdLst>
              <a:gd name="connsiteX0" fmla="*/ 0 w 277852"/>
              <a:gd name="connsiteY0" fmla="*/ 88762 h 443810"/>
              <a:gd name="connsiteX1" fmla="*/ 138926 w 277852"/>
              <a:gd name="connsiteY1" fmla="*/ 88762 h 443810"/>
              <a:gd name="connsiteX2" fmla="*/ 138926 w 277852"/>
              <a:gd name="connsiteY2" fmla="*/ 0 h 443810"/>
              <a:gd name="connsiteX3" fmla="*/ 277852 w 277852"/>
              <a:gd name="connsiteY3" fmla="*/ 221905 h 443810"/>
              <a:gd name="connsiteX4" fmla="*/ 138926 w 277852"/>
              <a:gd name="connsiteY4" fmla="*/ 443810 h 443810"/>
              <a:gd name="connsiteX5" fmla="*/ 138926 w 277852"/>
              <a:gd name="connsiteY5" fmla="*/ 355048 h 443810"/>
              <a:gd name="connsiteX6" fmla="*/ 0 w 277852"/>
              <a:gd name="connsiteY6" fmla="*/ 355048 h 443810"/>
              <a:gd name="connsiteX7" fmla="*/ 0 w 277852"/>
              <a:gd name="connsiteY7" fmla="*/ 88762 h 4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852" h="443810">
                <a:moveTo>
                  <a:pt x="277852" y="355048"/>
                </a:moveTo>
                <a:lnTo>
                  <a:pt x="138926" y="355048"/>
                </a:lnTo>
                <a:lnTo>
                  <a:pt x="138926" y="443810"/>
                </a:lnTo>
                <a:lnTo>
                  <a:pt x="0" y="221905"/>
                </a:lnTo>
                <a:lnTo>
                  <a:pt x="138926" y="0"/>
                </a:lnTo>
                <a:lnTo>
                  <a:pt x="138926" y="88762"/>
                </a:lnTo>
                <a:lnTo>
                  <a:pt x="277852" y="88762"/>
                </a:lnTo>
                <a:lnTo>
                  <a:pt x="277852" y="355048"/>
                </a:lnTo>
                <a:close/>
              </a:path>
            </a:pathLst>
          </a:custGeom>
          <a:solidFill>
            <a:srgbClr val="7030A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3355" tIns="88762" rIns="0" bIns="8876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1800" kern="12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845CFAB-C334-912A-3C13-F82877D24DB6}"/>
              </a:ext>
            </a:extLst>
          </p:cNvPr>
          <p:cNvSpPr/>
          <p:nvPr/>
        </p:nvSpPr>
        <p:spPr>
          <a:xfrm>
            <a:off x="4966929" y="4705372"/>
            <a:ext cx="1611592" cy="1314995"/>
          </a:xfrm>
          <a:custGeom>
            <a:avLst/>
            <a:gdLst>
              <a:gd name="connsiteX0" fmla="*/ 0 w 1611592"/>
              <a:gd name="connsiteY0" fmla="*/ 657498 h 1314995"/>
              <a:gd name="connsiteX1" fmla="*/ 805796 w 1611592"/>
              <a:gd name="connsiteY1" fmla="*/ 0 h 1314995"/>
              <a:gd name="connsiteX2" fmla="*/ 1611592 w 1611592"/>
              <a:gd name="connsiteY2" fmla="*/ 657498 h 1314995"/>
              <a:gd name="connsiteX3" fmla="*/ 805796 w 1611592"/>
              <a:gd name="connsiteY3" fmla="*/ 1314996 h 1314995"/>
              <a:gd name="connsiteX4" fmla="*/ 0 w 1611592"/>
              <a:gd name="connsiteY4" fmla="*/ 657498 h 13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592" h="1314995">
                <a:moveTo>
                  <a:pt x="0" y="657498"/>
                </a:moveTo>
                <a:cubicBezTo>
                  <a:pt x="0" y="294372"/>
                  <a:pt x="360767" y="0"/>
                  <a:pt x="805796" y="0"/>
                </a:cubicBezTo>
                <a:cubicBezTo>
                  <a:pt x="1250825" y="0"/>
                  <a:pt x="1611592" y="294372"/>
                  <a:pt x="1611592" y="657498"/>
                </a:cubicBezTo>
                <a:cubicBezTo>
                  <a:pt x="1611592" y="1020624"/>
                  <a:pt x="1250825" y="1314996"/>
                  <a:pt x="805796" y="1314996"/>
                </a:cubicBezTo>
                <a:cubicBezTo>
                  <a:pt x="360767" y="1314996"/>
                  <a:pt x="0" y="1020624"/>
                  <a:pt x="0" y="657498"/>
                </a:cubicBezTo>
                <a:close/>
              </a:path>
            </a:pathLst>
          </a:custGeom>
          <a:ln w="254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8872" tIns="215437" rIns="258872" bIns="21543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Angular</a:t>
            </a: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3925B5D3-B1B3-1DCA-59D0-698938BF727E}"/>
              </a:ext>
            </a:extLst>
          </p:cNvPr>
          <p:cNvSpPr/>
          <p:nvPr/>
        </p:nvSpPr>
        <p:spPr>
          <a:xfrm rot="2700000">
            <a:off x="4935867" y="4446829"/>
            <a:ext cx="285449" cy="443811"/>
          </a:xfrm>
          <a:custGeom>
            <a:avLst/>
            <a:gdLst>
              <a:gd name="connsiteX0" fmla="*/ 0 w 285448"/>
              <a:gd name="connsiteY0" fmla="*/ 88762 h 443810"/>
              <a:gd name="connsiteX1" fmla="*/ 142724 w 285448"/>
              <a:gd name="connsiteY1" fmla="*/ 88762 h 443810"/>
              <a:gd name="connsiteX2" fmla="*/ 142724 w 285448"/>
              <a:gd name="connsiteY2" fmla="*/ 0 h 443810"/>
              <a:gd name="connsiteX3" fmla="*/ 285448 w 285448"/>
              <a:gd name="connsiteY3" fmla="*/ 221905 h 443810"/>
              <a:gd name="connsiteX4" fmla="*/ 142724 w 285448"/>
              <a:gd name="connsiteY4" fmla="*/ 443810 h 443810"/>
              <a:gd name="connsiteX5" fmla="*/ 142724 w 285448"/>
              <a:gd name="connsiteY5" fmla="*/ 355048 h 443810"/>
              <a:gd name="connsiteX6" fmla="*/ 0 w 285448"/>
              <a:gd name="connsiteY6" fmla="*/ 355048 h 443810"/>
              <a:gd name="connsiteX7" fmla="*/ 0 w 285448"/>
              <a:gd name="connsiteY7" fmla="*/ 88762 h 4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48" h="443810">
                <a:moveTo>
                  <a:pt x="285448" y="355048"/>
                </a:moveTo>
                <a:lnTo>
                  <a:pt x="142724" y="355048"/>
                </a:lnTo>
                <a:lnTo>
                  <a:pt x="142724" y="443810"/>
                </a:lnTo>
                <a:lnTo>
                  <a:pt x="0" y="221905"/>
                </a:lnTo>
                <a:lnTo>
                  <a:pt x="142724" y="0"/>
                </a:lnTo>
                <a:lnTo>
                  <a:pt x="142724" y="88762"/>
                </a:lnTo>
                <a:lnTo>
                  <a:pt x="285448" y="88762"/>
                </a:lnTo>
                <a:lnTo>
                  <a:pt x="285448" y="355048"/>
                </a:lnTo>
                <a:close/>
              </a:path>
            </a:pathLst>
          </a:custGeom>
          <a:solidFill>
            <a:srgbClr val="7030A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5634" tIns="88762" rIns="0" bIns="8876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1800" kern="12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3E67F5FE-5317-EA16-4679-AA42C348D997}"/>
              </a:ext>
            </a:extLst>
          </p:cNvPr>
          <p:cNvSpPr/>
          <p:nvPr/>
        </p:nvSpPr>
        <p:spPr>
          <a:xfrm>
            <a:off x="3582838" y="3308860"/>
            <a:ext cx="1586752" cy="1314995"/>
          </a:xfrm>
          <a:custGeom>
            <a:avLst/>
            <a:gdLst>
              <a:gd name="connsiteX0" fmla="*/ 0 w 1586752"/>
              <a:gd name="connsiteY0" fmla="*/ 657498 h 1314995"/>
              <a:gd name="connsiteX1" fmla="*/ 793376 w 1586752"/>
              <a:gd name="connsiteY1" fmla="*/ 0 h 1314995"/>
              <a:gd name="connsiteX2" fmla="*/ 1586752 w 1586752"/>
              <a:gd name="connsiteY2" fmla="*/ 657498 h 1314995"/>
              <a:gd name="connsiteX3" fmla="*/ 793376 w 1586752"/>
              <a:gd name="connsiteY3" fmla="*/ 1314996 h 1314995"/>
              <a:gd name="connsiteX4" fmla="*/ 0 w 1586752"/>
              <a:gd name="connsiteY4" fmla="*/ 657498 h 1314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6752" h="1314995">
                <a:moveTo>
                  <a:pt x="0" y="657498"/>
                </a:moveTo>
                <a:cubicBezTo>
                  <a:pt x="0" y="294372"/>
                  <a:pt x="355207" y="0"/>
                  <a:pt x="793376" y="0"/>
                </a:cubicBezTo>
                <a:cubicBezTo>
                  <a:pt x="1231545" y="0"/>
                  <a:pt x="1586752" y="294372"/>
                  <a:pt x="1586752" y="657498"/>
                </a:cubicBezTo>
                <a:cubicBezTo>
                  <a:pt x="1586752" y="1020624"/>
                  <a:pt x="1231545" y="1314996"/>
                  <a:pt x="793376" y="1314996"/>
                </a:cubicBezTo>
                <a:cubicBezTo>
                  <a:pt x="355207" y="1314996"/>
                  <a:pt x="0" y="1020624"/>
                  <a:pt x="0" y="657498"/>
                </a:cubicBezTo>
                <a:close/>
              </a:path>
            </a:pathLst>
          </a:custGeom>
          <a:ln w="25400">
            <a:solidFill>
              <a:srgbClr val="7030A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rgbClr r="0" g="0" b="0"/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55234" tIns="215437" rIns="255234" bIns="215437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800" kern="1200" dirty="0"/>
              <a:t>End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2CD0B480-8B80-A747-BA71-1A1A7F175258}"/>
              </a:ext>
            </a:extLst>
          </p:cNvPr>
          <p:cNvSpPr/>
          <p:nvPr/>
        </p:nvSpPr>
        <p:spPr>
          <a:xfrm rot="18900000">
            <a:off x="4922942" y="3060098"/>
            <a:ext cx="275252" cy="443810"/>
          </a:xfrm>
          <a:custGeom>
            <a:avLst/>
            <a:gdLst>
              <a:gd name="connsiteX0" fmla="*/ 0 w 275252"/>
              <a:gd name="connsiteY0" fmla="*/ 88762 h 443810"/>
              <a:gd name="connsiteX1" fmla="*/ 137626 w 275252"/>
              <a:gd name="connsiteY1" fmla="*/ 88762 h 443810"/>
              <a:gd name="connsiteX2" fmla="*/ 137626 w 275252"/>
              <a:gd name="connsiteY2" fmla="*/ 0 h 443810"/>
              <a:gd name="connsiteX3" fmla="*/ 275252 w 275252"/>
              <a:gd name="connsiteY3" fmla="*/ 221905 h 443810"/>
              <a:gd name="connsiteX4" fmla="*/ 137626 w 275252"/>
              <a:gd name="connsiteY4" fmla="*/ 443810 h 443810"/>
              <a:gd name="connsiteX5" fmla="*/ 137626 w 275252"/>
              <a:gd name="connsiteY5" fmla="*/ 355048 h 443810"/>
              <a:gd name="connsiteX6" fmla="*/ 0 w 275252"/>
              <a:gd name="connsiteY6" fmla="*/ 355048 h 443810"/>
              <a:gd name="connsiteX7" fmla="*/ 0 w 275252"/>
              <a:gd name="connsiteY7" fmla="*/ 88762 h 4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252" h="443810">
                <a:moveTo>
                  <a:pt x="0" y="88762"/>
                </a:moveTo>
                <a:lnTo>
                  <a:pt x="137626" y="88762"/>
                </a:lnTo>
                <a:lnTo>
                  <a:pt x="137626" y="0"/>
                </a:lnTo>
                <a:lnTo>
                  <a:pt x="275252" y="221905"/>
                </a:lnTo>
                <a:lnTo>
                  <a:pt x="137626" y="443810"/>
                </a:lnTo>
                <a:lnTo>
                  <a:pt x="137626" y="355048"/>
                </a:lnTo>
                <a:lnTo>
                  <a:pt x="0" y="355048"/>
                </a:lnTo>
                <a:lnTo>
                  <a:pt x="0" y="88762"/>
                </a:lnTo>
                <a:close/>
              </a:path>
            </a:pathLst>
          </a:custGeom>
          <a:solidFill>
            <a:srgbClr val="7030A0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8762" rIns="82575" bIns="88762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fr-FR" sz="1800" kern="1200"/>
          </a:p>
        </p:txBody>
      </p:sp>
      <p:sp>
        <p:nvSpPr>
          <p:cNvPr id="20" name="Espace réservé du numéro de diapositive 19">
            <a:extLst>
              <a:ext uri="{FF2B5EF4-FFF2-40B4-BE49-F238E27FC236}">
                <a16:creationId xmlns:a16="http://schemas.microsoft.com/office/drawing/2014/main" id="{206A6756-4AD0-48B1-A2A6-221571B10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0544" y="5835701"/>
            <a:ext cx="538725" cy="369332"/>
          </a:xfrm>
          <a:prstGeom prst="rect">
            <a:avLst/>
          </a:prstGeom>
        </p:spPr>
        <p:txBody>
          <a:bodyPr rtlCol="0"/>
          <a:lstStyle/>
          <a:p>
            <a:pPr rtl="0"/>
            <a:fld id="{FB5BC9EA-4FEE-444B-92CE-4488B20DCBA7}" type="slidenum">
              <a:rPr lang="fr-FR" sz="1800" smtClean="0"/>
              <a:pPr rtl="0"/>
              <a:t>2</a:t>
            </a:fld>
            <a:endParaRPr lang="fr-FR" sz="18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A9A7214-CD04-EA08-E4DB-70327F99F4BA}"/>
              </a:ext>
            </a:extLst>
          </p:cNvPr>
          <p:cNvSpPr txBox="1"/>
          <p:nvPr/>
        </p:nvSpPr>
        <p:spPr>
          <a:xfrm>
            <a:off x="3777380" y="6144857"/>
            <a:ext cx="3074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</p:spTree>
    <p:extLst>
      <p:ext uri="{BB962C8B-B14F-4D97-AF65-F5344CB8AC3E}">
        <p14:creationId xmlns:p14="http://schemas.microsoft.com/office/powerpoint/2010/main" val="1144966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029A8827-3374-4A11-8C85-AA2D78E9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 rtl="0"/>
            <a:r>
              <a:rPr lang="fr-FR" sz="3400" dirty="0"/>
              <a:t>A few about myself</a:t>
            </a:r>
          </a:p>
        </p:txBody>
      </p:sp>
      <p:pic>
        <p:nvPicPr>
          <p:cNvPr id="5" name="Espace réservé du contenu 4" descr="Une image contenant Visage humain, personne, Front, sourire&#10;&#10;Description générée automatiquement">
            <a:extLst>
              <a:ext uri="{FF2B5EF4-FFF2-40B4-BE49-F238E27FC236}">
                <a16:creationId xmlns:a16="http://schemas.microsoft.com/office/drawing/2014/main" id="{BF585343-FB53-2438-4324-E4DD5926DF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89" y="2394944"/>
            <a:ext cx="2313663" cy="1799846"/>
          </a:xfrm>
          <a:prstGeom prst="rect">
            <a:avLst/>
          </a:prstGeom>
          <a:blipFill dpi="0" rotWithShape="1">
            <a:blip r:embed="rId4">
              <a:alphaModFix amt="58000"/>
            </a:blip>
            <a:srcRect/>
            <a:tile tx="0" ty="0" sx="100000" sy="100000" flip="none" algn="tl"/>
          </a:blip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02E0DE71-4D88-4BC4-A247-4E1F6302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0667" y="5816769"/>
            <a:ext cx="439334" cy="310651"/>
          </a:xfrm>
        </p:spPr>
        <p:txBody>
          <a:bodyPr rtlCol="0"/>
          <a:lstStyle/>
          <a:p>
            <a:pPr rtl="0"/>
            <a:fld id="{FB5BC9EA-4FEE-444B-92CE-4488B20DCBA7}" type="slidenum">
              <a:rPr lang="fr-FR" sz="1800" smtClean="0"/>
              <a:pPr rtl="0"/>
              <a:t>3</a:t>
            </a:fld>
            <a:endParaRPr lang="fr-FR" sz="1800" dirty="0"/>
          </a:p>
        </p:txBody>
      </p:sp>
      <p:pic>
        <p:nvPicPr>
          <p:cNvPr id="7" name="Image 6" descr="Une image contenant texte, cercle, capture d’écran, menu&#10;&#10;Description générée automatiquement">
            <a:extLst>
              <a:ext uri="{FF2B5EF4-FFF2-40B4-BE49-F238E27FC236}">
                <a16:creationId xmlns:a16="http://schemas.microsoft.com/office/drawing/2014/main" id="{C2640DFF-7251-0559-F859-1042E7581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1085" y="4194790"/>
            <a:ext cx="2730115" cy="162524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 descr="Une image contenant transport, grue, noir et blanc&#10;&#10;Description générée automatiquement">
            <a:extLst>
              <a:ext uri="{FF2B5EF4-FFF2-40B4-BE49-F238E27FC236}">
                <a16:creationId xmlns:a16="http://schemas.microsoft.com/office/drawing/2014/main" id="{142023FA-2597-0B9D-735C-271232039B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260" y="2394945"/>
            <a:ext cx="2950757" cy="179984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23F3FC1-EAA0-4A83-6242-6807BECE74AB}"/>
              </a:ext>
            </a:extLst>
          </p:cNvPr>
          <p:cNvSpPr txBox="1"/>
          <p:nvPr/>
        </p:nvSpPr>
        <p:spPr>
          <a:xfrm>
            <a:off x="3839853" y="6127420"/>
            <a:ext cx="2971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</p:spTree>
    <p:extLst>
      <p:ext uri="{BB962C8B-B14F-4D97-AF65-F5344CB8AC3E}">
        <p14:creationId xmlns:p14="http://schemas.microsoft.com/office/powerpoint/2010/main" val="91339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555840" cy="866380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400">
                <a:latin typeface="+mj-lt"/>
                <a:ea typeface="+mj-ea"/>
                <a:cs typeface="+mj-cs"/>
              </a:rPr>
              <a:t>JSA Training Program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EBAAEA-7354-F5DD-F6F3-9E83E2F25062}"/>
              </a:ext>
            </a:extLst>
          </p:cNvPr>
          <p:cNvSpPr txBox="1"/>
          <p:nvPr/>
        </p:nvSpPr>
        <p:spPr>
          <a:xfrm>
            <a:off x="7225498" y="6154313"/>
            <a:ext cx="3342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FMS-EA © Guillaume Pastor 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B0AD11E-4E33-64BE-A827-80DF1AFECB66}"/>
              </a:ext>
            </a:extLst>
          </p:cNvPr>
          <p:cNvSpPr txBox="1"/>
          <p:nvPr/>
        </p:nvSpPr>
        <p:spPr>
          <a:xfrm>
            <a:off x="11025113" y="5686494"/>
            <a:ext cx="424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B5BC9EA-4FEE-444B-92CE-4488B20DCBA7}" type="slidenum">
              <a:rPr lang="fr-FR" b="1">
                <a:solidFill>
                  <a:schemeClr val="accent1"/>
                </a:solidFill>
              </a:rPr>
              <a:pPr algn="ctr"/>
              <a:t>4</a:t>
            </a:fld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11" name="Espace réservé pour une image 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199FBB83-9AFC-4CB4-5C2E-D95CD6E2B8E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20284" r="20284"/>
          <a:stretch>
            <a:fillRect/>
          </a:stretch>
        </p:blipFill>
        <p:spPr>
          <a:xfrm>
            <a:off x="1093762" y="2046166"/>
            <a:ext cx="4210561" cy="3363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uzzle piece with a blue background&#10;&#10;Description automatically generated">
            <a:extLst>
              <a:ext uri="{FF2B5EF4-FFF2-40B4-BE49-F238E27FC236}">
                <a16:creationId xmlns:a16="http://schemas.microsoft.com/office/drawing/2014/main" id="{ECF77393-060D-17BA-F9DC-E7892389B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225498" y="2709222"/>
            <a:ext cx="3236471" cy="19287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630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4444" y="703687"/>
            <a:ext cx="3282183" cy="866380"/>
          </a:xfrm>
        </p:spPr>
        <p:txBody>
          <a:bodyPr rtlCol="0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10500" dirty="0" err="1">
                <a:latin typeface="+mj-lt"/>
                <a:ea typeface="+mj-ea"/>
                <a:cs typeface="+mj-cs"/>
              </a:rPr>
              <a:t>Front-end</a:t>
            </a:r>
            <a:r>
              <a:rPr lang="fr-FR" sz="10500" dirty="0">
                <a:latin typeface="+mj-lt"/>
                <a:ea typeface="+mj-ea"/>
                <a:cs typeface="+mj-cs"/>
              </a:rPr>
              <a:t> </a:t>
            </a:r>
            <a:r>
              <a:rPr lang="fr-FR" sz="10500" dirty="0" err="1">
                <a:latin typeface="+mj-lt"/>
                <a:ea typeface="+mj-ea"/>
                <a:cs typeface="+mj-cs"/>
              </a:rPr>
              <a:t>programming</a:t>
            </a:r>
            <a:endParaRPr lang="fr-FR" sz="105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fr-FR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age 4" descr="Une image contenant logo, Graphique, conception, Police&#10;&#10;Description générée automatiquement">
            <a:extLst>
              <a:ext uri="{FF2B5EF4-FFF2-40B4-BE49-F238E27FC236}">
                <a16:creationId xmlns:a16="http://schemas.microsoft.com/office/drawing/2014/main" id="{B53B0C1D-4AFE-1BC0-5E2D-2D88741D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0" y="1398501"/>
            <a:ext cx="2156290" cy="2156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Bleu électrique, logo, capture d’écran, Rectangle&#10;&#10;Description générée automatiquement">
            <a:extLst>
              <a:ext uri="{FF2B5EF4-FFF2-40B4-BE49-F238E27FC236}">
                <a16:creationId xmlns:a16="http://schemas.microsoft.com/office/drawing/2014/main" id="{16016D1F-20A1-FB38-E104-99C9B33DB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012" y="1351619"/>
            <a:ext cx="1949448" cy="2203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 descr="Une image contenant Police, Graphique, logo, nombre&#10;&#10;Description générée automatiquement">
            <a:extLst>
              <a:ext uri="{FF2B5EF4-FFF2-40B4-BE49-F238E27FC236}">
                <a16:creationId xmlns:a16="http://schemas.microsoft.com/office/drawing/2014/main" id="{98AA022D-BD0B-B03B-A52B-14C7424B376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" r="-2" b="1098"/>
          <a:stretch/>
        </p:blipFill>
        <p:spPr>
          <a:xfrm>
            <a:off x="2271823" y="3866997"/>
            <a:ext cx="1949448" cy="1906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3CA22C8E-EDAC-C9B3-6180-B4A7E4EC775D}"/>
              </a:ext>
            </a:extLst>
          </p:cNvPr>
          <p:cNvSpPr txBox="1"/>
          <p:nvPr/>
        </p:nvSpPr>
        <p:spPr>
          <a:xfrm>
            <a:off x="7104444" y="6154313"/>
            <a:ext cx="3014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57A8CBB-525D-CAE0-F911-5887FBFF57B9}"/>
              </a:ext>
            </a:extLst>
          </p:cNvPr>
          <p:cNvSpPr txBox="1"/>
          <p:nvPr/>
        </p:nvSpPr>
        <p:spPr>
          <a:xfrm>
            <a:off x="11043866" y="5773549"/>
            <a:ext cx="325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B5BC9EA-4FEE-444B-92CE-4488B20DCBA7}" type="slidenum">
              <a:rPr lang="fr-FR" b="1" smtClean="0">
                <a:solidFill>
                  <a:schemeClr val="accent1"/>
                </a:solidFill>
              </a:rPr>
              <a:pPr algn="ctr"/>
              <a:t>5</a:t>
            </a:fld>
            <a:endParaRPr lang="fr-FR" b="1" dirty="0">
              <a:solidFill>
                <a:schemeClr val="accent1"/>
              </a:solidFill>
            </a:endParaRPr>
          </a:p>
        </p:txBody>
      </p:sp>
      <p:pic>
        <p:nvPicPr>
          <p:cNvPr id="2" name="Picture 1" descr="A computer and notebook with a pencil and paper">
            <a:extLst>
              <a:ext uri="{FF2B5EF4-FFF2-40B4-BE49-F238E27FC236}">
                <a16:creationId xmlns:a16="http://schemas.microsoft.com/office/drawing/2014/main" id="{12ED0C3D-131C-CCE4-D664-6E399625B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3313" y="2185855"/>
            <a:ext cx="3282184" cy="36210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57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3313" y="906663"/>
            <a:ext cx="3282183" cy="866380"/>
          </a:xfrm>
        </p:spPr>
        <p:txBody>
          <a:bodyPr rtlCol="0">
            <a:normAutofit fontScale="2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r-FR" sz="13600" dirty="0" err="1">
                <a:latin typeface="+mj-lt"/>
                <a:ea typeface="+mj-ea"/>
                <a:cs typeface="+mj-cs"/>
              </a:rPr>
              <a:t>Front-end</a:t>
            </a:r>
            <a:r>
              <a:rPr lang="fr-FR" sz="13600" dirty="0">
                <a:latin typeface="+mj-lt"/>
                <a:ea typeface="+mj-ea"/>
                <a:cs typeface="+mj-cs"/>
              </a:rPr>
              <a:t> </a:t>
            </a:r>
            <a:r>
              <a:rPr lang="fr-FR" sz="13600" dirty="0" err="1">
                <a:latin typeface="+mj-lt"/>
                <a:ea typeface="+mj-ea"/>
                <a:cs typeface="+mj-cs"/>
              </a:rPr>
              <a:t>programming</a:t>
            </a:r>
            <a:endParaRPr lang="fr-FR" sz="136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fr-FR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2" name="Image 1" descr="Une image contenant symbole, logo, Police, Graphique&#10;&#10;Description générée automatiquement">
            <a:extLst>
              <a:ext uri="{FF2B5EF4-FFF2-40B4-BE49-F238E27FC236}">
                <a16:creationId xmlns:a16="http://schemas.microsoft.com/office/drawing/2014/main" id="{2FF98208-2CBB-BD29-D732-25047D8FE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664" y="3429000"/>
            <a:ext cx="2697336" cy="2609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 descr="Une image contenant symbole">
            <a:extLst>
              <a:ext uri="{FF2B5EF4-FFF2-40B4-BE49-F238E27FC236}">
                <a16:creationId xmlns:a16="http://schemas.microsoft.com/office/drawing/2014/main" id="{DF427549-2F72-189E-7F35-472E3C576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89" y="731664"/>
            <a:ext cx="2952328" cy="2697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3ABF49C-7B08-08B3-F943-2BD81534E2BA}"/>
              </a:ext>
            </a:extLst>
          </p:cNvPr>
          <p:cNvSpPr txBox="1"/>
          <p:nvPr/>
        </p:nvSpPr>
        <p:spPr>
          <a:xfrm>
            <a:off x="7339592" y="6154313"/>
            <a:ext cx="298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FB8F8-6CAB-4D1A-CB44-29CDBE3A6580}"/>
              </a:ext>
            </a:extLst>
          </p:cNvPr>
          <p:cNvSpPr txBox="1"/>
          <p:nvPr/>
        </p:nvSpPr>
        <p:spPr>
          <a:xfrm>
            <a:off x="11049551" y="5657051"/>
            <a:ext cx="320814" cy="38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6</a:t>
            </a:r>
          </a:p>
        </p:txBody>
      </p:sp>
      <p:pic>
        <p:nvPicPr>
          <p:cNvPr id="10" name="Picture 9" descr="A computer and notebook with a pencil and paper">
            <a:extLst>
              <a:ext uri="{FF2B5EF4-FFF2-40B4-BE49-F238E27FC236}">
                <a16:creationId xmlns:a16="http://schemas.microsoft.com/office/drawing/2014/main" id="{7B34077E-7731-64A5-9961-EE0456B591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313" y="2185855"/>
            <a:ext cx="3282184" cy="362107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927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02458" y="1083273"/>
            <a:ext cx="3543893" cy="634321"/>
          </a:xfrm>
        </p:spPr>
        <p:txBody>
          <a:bodyPr rtlCol="0">
            <a:normAutofit fontScale="25000" lnSpcReduction="20000"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fr-FR" sz="13600" dirty="0" err="1">
                <a:latin typeface="+mj-lt"/>
                <a:ea typeface="+mj-ea"/>
                <a:cs typeface="+mj-cs"/>
              </a:rPr>
              <a:t>Back-end</a:t>
            </a:r>
            <a:r>
              <a:rPr lang="fr-FR" sz="13600" dirty="0">
                <a:latin typeface="+mj-lt"/>
                <a:ea typeface="+mj-ea"/>
                <a:cs typeface="+mj-cs"/>
              </a:rPr>
              <a:t> </a:t>
            </a:r>
            <a:r>
              <a:rPr lang="fr-FR" sz="13600" dirty="0" err="1">
                <a:latin typeface="+mj-lt"/>
                <a:ea typeface="+mj-ea"/>
                <a:cs typeface="+mj-cs"/>
              </a:rPr>
              <a:t>programming</a:t>
            </a:r>
            <a:endParaRPr lang="fr-FR" sz="136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fr-FR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Image 3" descr="Une image contenant texte, Graphique, Police, logo&#10;&#10;Description générée automatiquement">
            <a:extLst>
              <a:ext uri="{FF2B5EF4-FFF2-40B4-BE49-F238E27FC236}">
                <a16:creationId xmlns:a16="http://schemas.microsoft.com/office/drawing/2014/main" id="{8D87387F-92FF-BF9C-D1C7-C6602A537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87" y="2334008"/>
            <a:ext cx="2232248" cy="21899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Image 4" descr="Une image contenant Police, Graphique, logo, typographie&#10;&#10;Description générée automatiquement">
            <a:extLst>
              <a:ext uri="{FF2B5EF4-FFF2-40B4-BE49-F238E27FC236}">
                <a16:creationId xmlns:a16="http://schemas.microsoft.com/office/drawing/2014/main" id="{750FAFFF-D9B6-DE51-2DEF-1597736D5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22" y="1236647"/>
            <a:ext cx="3384376" cy="1085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 descr="Une image contenant Mammifère marin, clipart&#10;&#10;Description générée automatiquement">
            <a:extLst>
              <a:ext uri="{FF2B5EF4-FFF2-40B4-BE49-F238E27FC236}">
                <a16:creationId xmlns:a16="http://schemas.microsoft.com/office/drawing/2014/main" id="{9E88A604-3378-850F-76A4-9AEBC0BB6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922" y="4493449"/>
            <a:ext cx="3118495" cy="1190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9D1E699B-BB58-FF34-223C-EBBD550C8A74}"/>
              </a:ext>
            </a:extLst>
          </p:cNvPr>
          <p:cNvSpPr txBox="1"/>
          <p:nvPr/>
        </p:nvSpPr>
        <p:spPr>
          <a:xfrm>
            <a:off x="7104442" y="6140898"/>
            <a:ext cx="2953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E65CC0-4CFB-11FA-F20F-644D95E98B68}"/>
              </a:ext>
            </a:extLst>
          </p:cNvPr>
          <p:cNvSpPr txBox="1"/>
          <p:nvPr/>
        </p:nvSpPr>
        <p:spPr>
          <a:xfrm>
            <a:off x="10981510" y="5769325"/>
            <a:ext cx="4099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7</a:t>
            </a:r>
          </a:p>
        </p:txBody>
      </p:sp>
      <p:pic>
        <p:nvPicPr>
          <p:cNvPr id="2" name="Picture 1" descr="A blue background with two servers in the clouds">
            <a:extLst>
              <a:ext uri="{FF2B5EF4-FFF2-40B4-BE49-F238E27FC236}">
                <a16:creationId xmlns:a16="http://schemas.microsoft.com/office/drawing/2014/main" id="{976C3510-73F4-3C4A-3A83-629566C7D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2619" y="2154962"/>
            <a:ext cx="3237666" cy="36174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472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1844" y="919486"/>
            <a:ext cx="3565845" cy="634321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400" err="1">
                <a:latin typeface="+mj-lt"/>
                <a:ea typeface="+mj-ea"/>
                <a:cs typeface="+mj-cs"/>
              </a:rPr>
              <a:t>Development</a:t>
            </a:r>
            <a:r>
              <a:rPr lang="fr-FR" sz="3400">
                <a:latin typeface="+mj-lt"/>
                <a:ea typeface="+mj-ea"/>
                <a:cs typeface="+mj-cs"/>
              </a:rPr>
              <a:t> </a:t>
            </a:r>
            <a:r>
              <a:rPr lang="fr-FR" sz="3400" err="1">
                <a:latin typeface="+mj-lt"/>
                <a:ea typeface="+mj-ea"/>
                <a:cs typeface="+mj-cs"/>
              </a:rPr>
              <a:t>tools</a:t>
            </a:r>
            <a:r>
              <a:rPr lang="fr-FR" sz="3400">
                <a:latin typeface="+mj-lt"/>
                <a:ea typeface="+mj-ea"/>
                <a:cs typeface="+mj-cs"/>
              </a:rPr>
              <a:t> (set 1)</a:t>
            </a:r>
          </a:p>
        </p:txBody>
      </p:sp>
      <p:pic>
        <p:nvPicPr>
          <p:cNvPr id="7" name="Image 6" descr="Une image contenant texte, Graphique, Police, logo&#10;&#10;Description générée automatiquement">
            <a:extLst>
              <a:ext uri="{FF2B5EF4-FFF2-40B4-BE49-F238E27FC236}">
                <a16:creationId xmlns:a16="http://schemas.microsoft.com/office/drawing/2014/main" id="{75136CD4-89E7-7582-5AB6-C89EC37F2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993" y="3514785"/>
            <a:ext cx="2505075" cy="1819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 9" descr="Une image contenant texte, capture d’écran, Graphique, Police&#10;&#10;Description générée automatiquement">
            <a:extLst>
              <a:ext uri="{FF2B5EF4-FFF2-40B4-BE49-F238E27FC236}">
                <a16:creationId xmlns:a16="http://schemas.microsoft.com/office/drawing/2014/main" id="{54B53B8E-18A3-9655-635C-0C4677579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85" y="957009"/>
            <a:ext cx="2847975" cy="20003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561287-285B-2897-F98A-15CC95CF109F}"/>
              </a:ext>
            </a:extLst>
          </p:cNvPr>
          <p:cNvSpPr txBox="1"/>
          <p:nvPr/>
        </p:nvSpPr>
        <p:spPr>
          <a:xfrm>
            <a:off x="7121325" y="6144767"/>
            <a:ext cx="2846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6F8233-DFFD-7D0B-1E60-17F3F8CDA2E9}"/>
              </a:ext>
            </a:extLst>
          </p:cNvPr>
          <p:cNvSpPr txBox="1"/>
          <p:nvPr/>
        </p:nvSpPr>
        <p:spPr>
          <a:xfrm>
            <a:off x="11150996" y="5775435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</a:rPr>
              <a:t>8</a:t>
            </a:r>
          </a:p>
        </p:txBody>
      </p:sp>
      <p:pic>
        <p:nvPicPr>
          <p:cNvPr id="5" name="Picture 4" descr="A group of people working on a computer&#10;&#10;Description automatically generated">
            <a:extLst>
              <a:ext uri="{FF2B5EF4-FFF2-40B4-BE49-F238E27FC236}">
                <a16:creationId xmlns:a16="http://schemas.microsoft.com/office/drawing/2014/main" id="{F6268724-9614-EB76-B177-BDAB48516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969" y="2788524"/>
            <a:ext cx="3667720" cy="24407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8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E905E107-9713-4C30-AE85-314FCED0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0800" y="729735"/>
            <a:ext cx="3287210" cy="983318"/>
          </a:xfrm>
        </p:spPr>
        <p:txBody>
          <a:bodyPr rtlCol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fr-FR" sz="3400" err="1">
                <a:latin typeface="+mj-lt"/>
                <a:ea typeface="+mj-ea"/>
                <a:cs typeface="+mj-cs"/>
              </a:rPr>
              <a:t>Development</a:t>
            </a:r>
            <a:r>
              <a:rPr lang="fr-FR" sz="3400">
                <a:latin typeface="+mj-lt"/>
                <a:ea typeface="+mj-ea"/>
                <a:cs typeface="+mj-cs"/>
              </a:rPr>
              <a:t> </a:t>
            </a:r>
            <a:r>
              <a:rPr lang="fr-FR" sz="3400" err="1">
                <a:latin typeface="+mj-lt"/>
                <a:ea typeface="+mj-ea"/>
                <a:cs typeface="+mj-cs"/>
              </a:rPr>
              <a:t>tools</a:t>
            </a:r>
            <a:r>
              <a:rPr lang="fr-FR" sz="3400">
                <a:latin typeface="+mj-lt"/>
                <a:ea typeface="+mj-ea"/>
                <a:cs typeface="+mj-cs"/>
              </a:rPr>
              <a:t> (set 2)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A1893F5-211D-FA45-C263-0CF3158DB506}"/>
              </a:ext>
            </a:extLst>
          </p:cNvPr>
          <p:cNvSpPr txBox="1"/>
          <p:nvPr/>
        </p:nvSpPr>
        <p:spPr>
          <a:xfrm>
            <a:off x="7109750" y="6106174"/>
            <a:ext cx="2868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/>
              <a:t>FMS-EA © Guillaume Pastor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3C40A5-98CA-DE85-7BC3-E97AA0C1680E}"/>
              </a:ext>
            </a:extLst>
          </p:cNvPr>
          <p:cNvSpPr txBox="1"/>
          <p:nvPr/>
        </p:nvSpPr>
        <p:spPr>
          <a:xfrm>
            <a:off x="11152064" y="5736842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9</a:t>
            </a:r>
          </a:p>
        </p:txBody>
      </p:sp>
      <p:pic>
        <p:nvPicPr>
          <p:cNvPr id="5" name="Picture 4" descr="A group of people working on a computer">
            <a:extLst>
              <a:ext uri="{FF2B5EF4-FFF2-40B4-BE49-F238E27FC236}">
                <a16:creationId xmlns:a16="http://schemas.microsoft.com/office/drawing/2014/main" id="{F0A846E9-27BD-5D9B-B474-F5D67C50A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969" y="2788524"/>
            <a:ext cx="3667720" cy="24407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9AAB87-41EA-C42A-71F6-0E6253024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318" y="2855787"/>
            <a:ext cx="2751421" cy="11464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BB940B6-EDD0-C0C3-4CBA-4D4310245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794" y="3251636"/>
            <a:ext cx="1514475" cy="1514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626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moVTI">
  <a:themeElements>
    <a:clrScheme name="Custom 73">
      <a:dk1>
        <a:sysClr val="windowText" lastClr="000000"/>
      </a:dk1>
      <a:lt1>
        <a:sysClr val="window" lastClr="FFFFFF"/>
      </a:lt1>
      <a:dk2>
        <a:srgbClr val="192033"/>
      </a:dk2>
      <a:lt2>
        <a:srgbClr val="F3EAD9"/>
      </a:lt2>
      <a:accent1>
        <a:srgbClr val="ED625F"/>
      </a:accent1>
      <a:accent2>
        <a:srgbClr val="2F4FA7"/>
      </a:accent2>
      <a:accent3>
        <a:srgbClr val="76A899"/>
      </a:accent3>
      <a:accent4>
        <a:srgbClr val="D4669D"/>
      </a:accent4>
      <a:accent5>
        <a:srgbClr val="F2855A"/>
      </a:accent5>
      <a:accent6>
        <a:srgbClr val="C44732"/>
      </a:accent6>
      <a:hlink>
        <a:srgbClr val="3F7AAF"/>
      </a:hlink>
      <a:folHlink>
        <a:srgbClr val="9E4687"/>
      </a:folHlink>
    </a:clrScheme>
    <a:fontScheme name="Elephant Univers Condensed">
      <a:majorFont>
        <a:latin typeface="Elephant"/>
        <a:ea typeface=""/>
        <a:cs typeface=""/>
      </a:majorFont>
      <a:minorFont>
        <a:latin typeface="Univers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757_TF00775130_Win32" id="{BBE68A86-0571-45CE-AC9A-2A4BB05AA763}" vid="{B267528C-3641-4DF1-B135-A7BEE54915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7D1BE6E-AF61-4499-9528-70BA981F40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76123C-0D07-411D-99F3-D7FCBD3176D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1AE2BE2-2448-4E7B-801D-A1DB86E25C07}">
  <ds:schemaRefs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230e9df3-be65-4c73-a93b-d1236ebd677e"/>
    <ds:schemaRef ds:uri="16c05727-aa75-4e4a-9b5f-8a80a1165891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Conception Mémo</Template>
  <TotalTime>0</TotalTime>
  <Words>1770</Words>
  <Application>Microsoft Office PowerPoint</Application>
  <PresentationFormat>Grand écran</PresentationFormat>
  <Paragraphs>204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Elephant</vt:lpstr>
      <vt:lpstr>Tahoma</vt:lpstr>
      <vt:lpstr>Univers Condensed</vt:lpstr>
      <vt:lpstr>MemoVTI</vt:lpstr>
      <vt:lpstr>JAVA / SPRING / ANGULAR Academy</vt:lpstr>
      <vt:lpstr>Table of Contents</vt:lpstr>
      <vt:lpstr>A few about myself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Thank you all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/ SPRING / ANGULAR</dc:title>
  <dc:creator>Guillaume PASTOR</dc:creator>
  <cp:lastModifiedBy>Guillaume PASTOR</cp:lastModifiedBy>
  <cp:revision>54</cp:revision>
  <dcterms:created xsi:type="dcterms:W3CDTF">2023-08-16T06:42:55Z</dcterms:created>
  <dcterms:modified xsi:type="dcterms:W3CDTF">2023-09-27T09:42:55Z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