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23" r:id="rId4"/>
  </p:sldMasterIdLst>
  <p:notesMasterIdLst>
    <p:notesMasterId r:id="rId25"/>
  </p:notesMasterIdLst>
  <p:handoutMasterIdLst>
    <p:handoutMasterId r:id="rId26"/>
  </p:handoutMasterIdLst>
  <p:sldIdLst>
    <p:sldId id="2134805771" r:id="rId5"/>
    <p:sldId id="2134805795" r:id="rId6"/>
    <p:sldId id="2134805778" r:id="rId7"/>
    <p:sldId id="2134805796" r:id="rId8"/>
    <p:sldId id="2134805813" r:id="rId9"/>
    <p:sldId id="2134805801" r:id="rId10"/>
    <p:sldId id="2134805815" r:id="rId11"/>
    <p:sldId id="2134805799" r:id="rId12"/>
    <p:sldId id="2134805802" r:id="rId13"/>
    <p:sldId id="2134805800" r:id="rId14"/>
    <p:sldId id="2134805805" r:id="rId15"/>
    <p:sldId id="2134805807" r:id="rId16"/>
    <p:sldId id="2134805806" r:id="rId17"/>
    <p:sldId id="2134805810" r:id="rId18"/>
    <p:sldId id="2134805811" r:id="rId19"/>
    <p:sldId id="2134805812" r:id="rId20"/>
    <p:sldId id="2134805808" r:id="rId21"/>
    <p:sldId id="2134805804" r:id="rId22"/>
    <p:sldId id="2134805797" r:id="rId23"/>
    <p:sldId id="2134805780" r:id="rId24"/>
  </p:sldIdLst>
  <p:sldSz cx="12192000" cy="6858000"/>
  <p:notesSz cx="7099300" cy="10234613"/>
  <p:defaultTextStyle>
    <a:defPPr>
      <a:defRPr lang="fr-FR"/>
    </a:defPPr>
    <a:lvl1pPr algn="l" rtl="0" fontAlgn="base">
      <a:spcBef>
        <a:spcPct val="0"/>
      </a:spcBef>
      <a:spcAft>
        <a:spcPct val="0"/>
      </a:spcAft>
      <a:defRPr sz="1400" kern="1200">
        <a:solidFill>
          <a:schemeClr val="tx2"/>
        </a:solidFill>
        <a:latin typeface="Arial" charset="0"/>
        <a:ea typeface="+mn-ea"/>
        <a:cs typeface="Arial" charset="0"/>
      </a:defRPr>
    </a:lvl1pPr>
    <a:lvl2pPr marL="457200" algn="l" rtl="0" fontAlgn="base">
      <a:spcBef>
        <a:spcPct val="0"/>
      </a:spcBef>
      <a:spcAft>
        <a:spcPct val="0"/>
      </a:spcAft>
      <a:defRPr sz="1400" kern="1200">
        <a:solidFill>
          <a:schemeClr val="tx2"/>
        </a:solidFill>
        <a:latin typeface="Arial" charset="0"/>
        <a:ea typeface="+mn-ea"/>
        <a:cs typeface="Arial" charset="0"/>
      </a:defRPr>
    </a:lvl2pPr>
    <a:lvl3pPr marL="914400" algn="l" rtl="0" fontAlgn="base">
      <a:spcBef>
        <a:spcPct val="0"/>
      </a:spcBef>
      <a:spcAft>
        <a:spcPct val="0"/>
      </a:spcAft>
      <a:defRPr sz="1400" kern="1200">
        <a:solidFill>
          <a:schemeClr val="tx2"/>
        </a:solidFill>
        <a:latin typeface="Arial" charset="0"/>
        <a:ea typeface="+mn-ea"/>
        <a:cs typeface="Arial" charset="0"/>
      </a:defRPr>
    </a:lvl3pPr>
    <a:lvl4pPr marL="1371600" algn="l" rtl="0" fontAlgn="base">
      <a:spcBef>
        <a:spcPct val="0"/>
      </a:spcBef>
      <a:spcAft>
        <a:spcPct val="0"/>
      </a:spcAft>
      <a:defRPr sz="1400" kern="1200">
        <a:solidFill>
          <a:schemeClr val="tx2"/>
        </a:solidFill>
        <a:latin typeface="Arial" charset="0"/>
        <a:ea typeface="+mn-ea"/>
        <a:cs typeface="Arial" charset="0"/>
      </a:defRPr>
    </a:lvl4pPr>
    <a:lvl5pPr marL="1828800" algn="l" rtl="0" fontAlgn="base">
      <a:spcBef>
        <a:spcPct val="0"/>
      </a:spcBef>
      <a:spcAft>
        <a:spcPct val="0"/>
      </a:spcAft>
      <a:defRPr sz="1400" kern="1200">
        <a:solidFill>
          <a:schemeClr val="tx2"/>
        </a:solidFill>
        <a:latin typeface="Arial" charset="0"/>
        <a:ea typeface="+mn-ea"/>
        <a:cs typeface="Arial" charset="0"/>
      </a:defRPr>
    </a:lvl5pPr>
    <a:lvl6pPr marL="2286000" algn="l" defTabSz="914400" rtl="0" eaLnBrk="1" latinLnBrk="0" hangingPunct="1">
      <a:defRPr sz="1400" kern="1200">
        <a:solidFill>
          <a:schemeClr val="tx2"/>
        </a:solidFill>
        <a:latin typeface="Arial" charset="0"/>
        <a:ea typeface="+mn-ea"/>
        <a:cs typeface="Arial" charset="0"/>
      </a:defRPr>
    </a:lvl6pPr>
    <a:lvl7pPr marL="2743200" algn="l" defTabSz="914400" rtl="0" eaLnBrk="1" latinLnBrk="0" hangingPunct="1">
      <a:defRPr sz="1400" kern="1200">
        <a:solidFill>
          <a:schemeClr val="tx2"/>
        </a:solidFill>
        <a:latin typeface="Arial" charset="0"/>
        <a:ea typeface="+mn-ea"/>
        <a:cs typeface="Arial" charset="0"/>
      </a:defRPr>
    </a:lvl7pPr>
    <a:lvl8pPr marL="3200400" algn="l" defTabSz="914400" rtl="0" eaLnBrk="1" latinLnBrk="0" hangingPunct="1">
      <a:defRPr sz="1400" kern="1200">
        <a:solidFill>
          <a:schemeClr val="tx2"/>
        </a:solidFill>
        <a:latin typeface="Arial" charset="0"/>
        <a:ea typeface="+mn-ea"/>
        <a:cs typeface="Arial" charset="0"/>
      </a:defRPr>
    </a:lvl8pPr>
    <a:lvl9pPr marL="3657600" algn="l" defTabSz="914400" rtl="0" eaLnBrk="1" latinLnBrk="0" hangingPunct="1">
      <a:defRPr sz="1400" kern="1200">
        <a:solidFill>
          <a:schemeClr val="tx2"/>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erre Soum" initials="PS" lastIdx="1" clrIdx="0">
    <p:extLst>
      <p:ext uri="{19B8F6BF-5375-455C-9EA6-DF929625EA0E}">
        <p15:presenceInfo xmlns:p15="http://schemas.microsoft.com/office/powerpoint/2012/main" userId="Pierre Sou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CC8"/>
    <a:srgbClr val="5BA1B1"/>
    <a:srgbClr val="4E94A4"/>
    <a:srgbClr val="008265"/>
    <a:srgbClr val="F45B06"/>
    <a:srgbClr val="559EAF"/>
    <a:srgbClr val="FF6600"/>
    <a:srgbClr val="3C3D3C"/>
    <a:srgbClr val="3D3C3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81DC13-4957-43CA-8ECB-00EDA74D0DA8}" type="doc">
      <dgm:prSet loTypeId="urn:microsoft.com/office/officeart/2005/8/layout/pyramid1" loCatId="pyramid" qsTypeId="urn:microsoft.com/office/officeart/2005/8/quickstyle/3d7" qsCatId="3D" csTypeId="urn:microsoft.com/office/officeart/2005/8/colors/accent5_4" csCatId="accent5" phldr="1"/>
      <dgm:spPr/>
    </dgm:pt>
    <dgm:pt modelId="{889BE658-19DF-40D3-8B36-5651E8C2C6A4}">
      <dgm:prSet phldrT="[Texte]" custT="1"/>
      <dgm:spPr/>
      <dgm:t>
        <a:bodyPr/>
        <a:lstStyle/>
        <a:p>
          <a:r>
            <a:rPr lang="fr-FR" sz="1400" b="1"/>
            <a:t>Industry 5.0</a:t>
          </a:r>
          <a:endParaRPr lang="fr-FR" sz="1400" b="1" dirty="0"/>
        </a:p>
      </dgm:t>
    </dgm:pt>
    <dgm:pt modelId="{EEB72113-F1B4-4C45-B510-3BF0195777EA}" type="parTrans" cxnId="{AA5C5682-1D28-458A-9EDE-F47F086242A2}">
      <dgm:prSet/>
      <dgm:spPr/>
      <dgm:t>
        <a:bodyPr/>
        <a:lstStyle/>
        <a:p>
          <a:endParaRPr lang="fr-FR" sz="1400" b="1">
            <a:solidFill>
              <a:schemeClr val="accent1">
                <a:lumMod val="75000"/>
              </a:schemeClr>
            </a:solidFill>
          </a:endParaRPr>
        </a:p>
      </dgm:t>
    </dgm:pt>
    <dgm:pt modelId="{CE99B93B-4576-4490-85AC-42530C93AC52}" type="sibTrans" cxnId="{AA5C5682-1D28-458A-9EDE-F47F086242A2}">
      <dgm:prSet/>
      <dgm:spPr/>
      <dgm:t>
        <a:bodyPr/>
        <a:lstStyle/>
        <a:p>
          <a:endParaRPr lang="fr-FR" sz="1400" b="1">
            <a:solidFill>
              <a:schemeClr val="accent1">
                <a:lumMod val="75000"/>
              </a:schemeClr>
            </a:solidFill>
          </a:endParaRPr>
        </a:p>
      </dgm:t>
    </dgm:pt>
    <dgm:pt modelId="{B1E29C6C-93D9-4ABC-9D52-B5EC1C618A2F}">
      <dgm:prSet phldrT="[Texte]" custT="1"/>
      <dgm:spPr/>
      <dgm:t>
        <a:bodyPr/>
        <a:lstStyle/>
        <a:p>
          <a:r>
            <a:rPr lang="fr-FR" sz="1400" b="1" dirty="0" err="1"/>
            <a:t>Industry</a:t>
          </a:r>
          <a:r>
            <a:rPr lang="fr-FR" sz="1400" b="1" dirty="0"/>
            <a:t> 4.0</a:t>
          </a:r>
        </a:p>
      </dgm:t>
    </dgm:pt>
    <dgm:pt modelId="{2FB7C747-7F68-4C87-9DF0-D3F9BA2E379D}" type="parTrans" cxnId="{A366F258-559A-4BFF-A666-1B5668D2C5DC}">
      <dgm:prSet/>
      <dgm:spPr/>
      <dgm:t>
        <a:bodyPr/>
        <a:lstStyle/>
        <a:p>
          <a:endParaRPr lang="fr-FR" sz="1400" b="1">
            <a:solidFill>
              <a:schemeClr val="accent1">
                <a:lumMod val="75000"/>
              </a:schemeClr>
            </a:solidFill>
          </a:endParaRPr>
        </a:p>
      </dgm:t>
    </dgm:pt>
    <dgm:pt modelId="{137A3E62-321E-46E1-976A-8613431F3CE6}" type="sibTrans" cxnId="{A366F258-559A-4BFF-A666-1B5668D2C5DC}">
      <dgm:prSet/>
      <dgm:spPr/>
      <dgm:t>
        <a:bodyPr/>
        <a:lstStyle/>
        <a:p>
          <a:endParaRPr lang="fr-FR" sz="1400" b="1">
            <a:solidFill>
              <a:schemeClr val="accent1">
                <a:lumMod val="75000"/>
              </a:schemeClr>
            </a:solidFill>
          </a:endParaRPr>
        </a:p>
      </dgm:t>
    </dgm:pt>
    <dgm:pt modelId="{0522EFAA-A7C9-41F3-BE15-94721FF61A4B}">
      <dgm:prSet phldrT="[Texte]" custT="1"/>
      <dgm:spPr/>
      <dgm:t>
        <a:bodyPr/>
        <a:lstStyle/>
        <a:p>
          <a:r>
            <a:rPr lang="fr-FR" sz="1400" b="1"/>
            <a:t>Industry 3.0</a:t>
          </a:r>
          <a:endParaRPr lang="fr-FR" sz="1400" b="1" dirty="0"/>
        </a:p>
      </dgm:t>
    </dgm:pt>
    <dgm:pt modelId="{7B70E957-9D5F-48D1-8EF1-1D93C22C7517}" type="parTrans" cxnId="{48EF82A6-36BE-4502-9E48-B033BE61F091}">
      <dgm:prSet/>
      <dgm:spPr/>
      <dgm:t>
        <a:bodyPr/>
        <a:lstStyle/>
        <a:p>
          <a:endParaRPr lang="fr-FR" sz="1400" b="1">
            <a:solidFill>
              <a:schemeClr val="accent1">
                <a:lumMod val="75000"/>
              </a:schemeClr>
            </a:solidFill>
          </a:endParaRPr>
        </a:p>
      </dgm:t>
    </dgm:pt>
    <dgm:pt modelId="{940E5FB8-034B-4DB3-A349-57E4081FEF89}" type="sibTrans" cxnId="{48EF82A6-36BE-4502-9E48-B033BE61F091}">
      <dgm:prSet/>
      <dgm:spPr/>
      <dgm:t>
        <a:bodyPr/>
        <a:lstStyle/>
        <a:p>
          <a:endParaRPr lang="fr-FR" sz="1400" b="1">
            <a:solidFill>
              <a:schemeClr val="accent1">
                <a:lumMod val="75000"/>
              </a:schemeClr>
            </a:solidFill>
          </a:endParaRPr>
        </a:p>
      </dgm:t>
    </dgm:pt>
    <dgm:pt modelId="{43340FB3-559E-488C-ABBC-8558529CCD6B}">
      <dgm:prSet phldrT="[Texte]" custT="1"/>
      <dgm:spPr/>
      <dgm:t>
        <a:bodyPr/>
        <a:lstStyle/>
        <a:p>
          <a:r>
            <a:rPr lang="fr-FR" sz="1400" b="1"/>
            <a:t>Industry 2.0</a:t>
          </a:r>
          <a:endParaRPr lang="fr-FR" sz="1400" b="1" dirty="0"/>
        </a:p>
      </dgm:t>
    </dgm:pt>
    <dgm:pt modelId="{B2EFBB04-98F2-4312-91A6-A1A82595AFFA}" type="parTrans" cxnId="{EB13EBCB-597F-4EAF-9710-05A78201A264}">
      <dgm:prSet/>
      <dgm:spPr/>
      <dgm:t>
        <a:bodyPr/>
        <a:lstStyle/>
        <a:p>
          <a:endParaRPr lang="fr-FR" sz="1400" b="1">
            <a:solidFill>
              <a:schemeClr val="accent1">
                <a:lumMod val="75000"/>
              </a:schemeClr>
            </a:solidFill>
          </a:endParaRPr>
        </a:p>
      </dgm:t>
    </dgm:pt>
    <dgm:pt modelId="{56B0AD31-890D-4967-9A1A-0971B11B74B9}" type="sibTrans" cxnId="{EB13EBCB-597F-4EAF-9710-05A78201A264}">
      <dgm:prSet/>
      <dgm:spPr/>
      <dgm:t>
        <a:bodyPr/>
        <a:lstStyle/>
        <a:p>
          <a:endParaRPr lang="fr-FR" sz="1400" b="1">
            <a:solidFill>
              <a:schemeClr val="accent1">
                <a:lumMod val="75000"/>
              </a:schemeClr>
            </a:solidFill>
          </a:endParaRPr>
        </a:p>
      </dgm:t>
    </dgm:pt>
    <dgm:pt modelId="{F935730A-A79A-4349-9A95-4AF403A8B961}">
      <dgm:prSet phldrT="[Texte]" custT="1"/>
      <dgm:spPr/>
      <dgm:t>
        <a:bodyPr/>
        <a:lstStyle/>
        <a:p>
          <a:r>
            <a:rPr lang="fr-FR" sz="1400" b="1"/>
            <a:t>Industry 1.0</a:t>
          </a:r>
          <a:endParaRPr lang="fr-FR" sz="1400" b="1" dirty="0"/>
        </a:p>
      </dgm:t>
    </dgm:pt>
    <dgm:pt modelId="{2E185194-CD9F-4D36-BD28-E26130905939}" type="parTrans" cxnId="{0200D7AF-4422-441B-AB1F-7DB4F69DB048}">
      <dgm:prSet/>
      <dgm:spPr/>
      <dgm:t>
        <a:bodyPr/>
        <a:lstStyle/>
        <a:p>
          <a:endParaRPr lang="fr-FR" sz="1400" b="1">
            <a:solidFill>
              <a:schemeClr val="accent1">
                <a:lumMod val="75000"/>
              </a:schemeClr>
            </a:solidFill>
          </a:endParaRPr>
        </a:p>
      </dgm:t>
    </dgm:pt>
    <dgm:pt modelId="{68D37617-440B-4A0D-B5F4-AC91EFC606BD}" type="sibTrans" cxnId="{0200D7AF-4422-441B-AB1F-7DB4F69DB048}">
      <dgm:prSet/>
      <dgm:spPr/>
      <dgm:t>
        <a:bodyPr/>
        <a:lstStyle/>
        <a:p>
          <a:endParaRPr lang="fr-FR" sz="1400" b="1">
            <a:solidFill>
              <a:schemeClr val="accent1">
                <a:lumMod val="75000"/>
              </a:schemeClr>
            </a:solidFill>
          </a:endParaRPr>
        </a:p>
      </dgm:t>
    </dgm:pt>
    <dgm:pt modelId="{D3FD5E3E-2128-454C-AB81-96E3CF77C4F2}" type="pres">
      <dgm:prSet presAssocID="{8881DC13-4957-43CA-8ECB-00EDA74D0DA8}" presName="Name0" presStyleCnt="0">
        <dgm:presLayoutVars>
          <dgm:dir/>
          <dgm:animLvl val="lvl"/>
          <dgm:resizeHandles val="exact"/>
        </dgm:presLayoutVars>
      </dgm:prSet>
      <dgm:spPr/>
    </dgm:pt>
    <dgm:pt modelId="{166044F0-4B31-4799-BFFC-617B8A8BFB36}" type="pres">
      <dgm:prSet presAssocID="{889BE658-19DF-40D3-8B36-5651E8C2C6A4}" presName="Name8" presStyleCnt="0"/>
      <dgm:spPr/>
    </dgm:pt>
    <dgm:pt modelId="{E3A699A1-5870-401A-A135-25078D19EF9E}" type="pres">
      <dgm:prSet presAssocID="{889BE658-19DF-40D3-8B36-5651E8C2C6A4}" presName="level" presStyleLbl="node1" presStyleIdx="0" presStyleCnt="5">
        <dgm:presLayoutVars>
          <dgm:chMax val="1"/>
          <dgm:bulletEnabled val="1"/>
        </dgm:presLayoutVars>
      </dgm:prSet>
      <dgm:spPr/>
    </dgm:pt>
    <dgm:pt modelId="{138F7091-DC6F-4B45-B3A1-EF70ADFC215E}" type="pres">
      <dgm:prSet presAssocID="{889BE658-19DF-40D3-8B36-5651E8C2C6A4}" presName="levelTx" presStyleLbl="revTx" presStyleIdx="0" presStyleCnt="0">
        <dgm:presLayoutVars>
          <dgm:chMax val="1"/>
          <dgm:bulletEnabled val="1"/>
        </dgm:presLayoutVars>
      </dgm:prSet>
      <dgm:spPr/>
    </dgm:pt>
    <dgm:pt modelId="{DE565603-F46A-4742-902F-D574DA2925CC}" type="pres">
      <dgm:prSet presAssocID="{B1E29C6C-93D9-4ABC-9D52-B5EC1C618A2F}" presName="Name8" presStyleCnt="0"/>
      <dgm:spPr/>
    </dgm:pt>
    <dgm:pt modelId="{5B48007D-D7FD-4EFF-A72C-FD2A7283E7AC}" type="pres">
      <dgm:prSet presAssocID="{B1E29C6C-93D9-4ABC-9D52-B5EC1C618A2F}" presName="level" presStyleLbl="node1" presStyleIdx="1" presStyleCnt="5">
        <dgm:presLayoutVars>
          <dgm:chMax val="1"/>
          <dgm:bulletEnabled val="1"/>
        </dgm:presLayoutVars>
      </dgm:prSet>
      <dgm:spPr/>
    </dgm:pt>
    <dgm:pt modelId="{1CB65C79-1455-4D0E-A4C1-8C660C553135}" type="pres">
      <dgm:prSet presAssocID="{B1E29C6C-93D9-4ABC-9D52-B5EC1C618A2F}" presName="levelTx" presStyleLbl="revTx" presStyleIdx="0" presStyleCnt="0">
        <dgm:presLayoutVars>
          <dgm:chMax val="1"/>
          <dgm:bulletEnabled val="1"/>
        </dgm:presLayoutVars>
      </dgm:prSet>
      <dgm:spPr/>
    </dgm:pt>
    <dgm:pt modelId="{9DFD8AAF-B3F1-4779-9CDC-935FCA76D5E4}" type="pres">
      <dgm:prSet presAssocID="{0522EFAA-A7C9-41F3-BE15-94721FF61A4B}" presName="Name8" presStyleCnt="0"/>
      <dgm:spPr/>
    </dgm:pt>
    <dgm:pt modelId="{9D0C7E38-DF5F-4A6A-B8FA-143789625E92}" type="pres">
      <dgm:prSet presAssocID="{0522EFAA-A7C9-41F3-BE15-94721FF61A4B}" presName="level" presStyleLbl="node1" presStyleIdx="2" presStyleCnt="5">
        <dgm:presLayoutVars>
          <dgm:chMax val="1"/>
          <dgm:bulletEnabled val="1"/>
        </dgm:presLayoutVars>
      </dgm:prSet>
      <dgm:spPr/>
    </dgm:pt>
    <dgm:pt modelId="{0E2B6054-750D-429B-8C3F-442C8590D548}" type="pres">
      <dgm:prSet presAssocID="{0522EFAA-A7C9-41F3-BE15-94721FF61A4B}" presName="levelTx" presStyleLbl="revTx" presStyleIdx="0" presStyleCnt="0">
        <dgm:presLayoutVars>
          <dgm:chMax val="1"/>
          <dgm:bulletEnabled val="1"/>
        </dgm:presLayoutVars>
      </dgm:prSet>
      <dgm:spPr/>
    </dgm:pt>
    <dgm:pt modelId="{EF0310EB-26DE-46C5-B604-DD9BB85726BE}" type="pres">
      <dgm:prSet presAssocID="{43340FB3-559E-488C-ABBC-8558529CCD6B}" presName="Name8" presStyleCnt="0"/>
      <dgm:spPr/>
    </dgm:pt>
    <dgm:pt modelId="{6566284A-9B9B-402B-88CF-060E23B59EB9}" type="pres">
      <dgm:prSet presAssocID="{43340FB3-559E-488C-ABBC-8558529CCD6B}" presName="level" presStyleLbl="node1" presStyleIdx="3" presStyleCnt="5">
        <dgm:presLayoutVars>
          <dgm:chMax val="1"/>
          <dgm:bulletEnabled val="1"/>
        </dgm:presLayoutVars>
      </dgm:prSet>
      <dgm:spPr/>
    </dgm:pt>
    <dgm:pt modelId="{80D5272F-7B2E-4C2E-8293-2BFB2AD48BBB}" type="pres">
      <dgm:prSet presAssocID="{43340FB3-559E-488C-ABBC-8558529CCD6B}" presName="levelTx" presStyleLbl="revTx" presStyleIdx="0" presStyleCnt="0">
        <dgm:presLayoutVars>
          <dgm:chMax val="1"/>
          <dgm:bulletEnabled val="1"/>
        </dgm:presLayoutVars>
      </dgm:prSet>
      <dgm:spPr/>
    </dgm:pt>
    <dgm:pt modelId="{C28F0D6D-3A2D-4FD9-8B9C-685BEE33F7DD}" type="pres">
      <dgm:prSet presAssocID="{F935730A-A79A-4349-9A95-4AF403A8B961}" presName="Name8" presStyleCnt="0"/>
      <dgm:spPr/>
    </dgm:pt>
    <dgm:pt modelId="{6AAF1A57-13CF-4AB1-8DF8-D377DAF00D0B}" type="pres">
      <dgm:prSet presAssocID="{F935730A-A79A-4349-9A95-4AF403A8B961}" presName="level" presStyleLbl="node1" presStyleIdx="4" presStyleCnt="5">
        <dgm:presLayoutVars>
          <dgm:chMax val="1"/>
          <dgm:bulletEnabled val="1"/>
        </dgm:presLayoutVars>
      </dgm:prSet>
      <dgm:spPr/>
    </dgm:pt>
    <dgm:pt modelId="{4FAF182F-F74B-4775-BE2D-E5B5E9C160BE}" type="pres">
      <dgm:prSet presAssocID="{F935730A-A79A-4349-9A95-4AF403A8B961}" presName="levelTx" presStyleLbl="revTx" presStyleIdx="0" presStyleCnt="0">
        <dgm:presLayoutVars>
          <dgm:chMax val="1"/>
          <dgm:bulletEnabled val="1"/>
        </dgm:presLayoutVars>
      </dgm:prSet>
      <dgm:spPr/>
    </dgm:pt>
  </dgm:ptLst>
  <dgm:cxnLst>
    <dgm:cxn modelId="{F9A2E613-499C-408F-92C5-179A728B5670}" type="presOf" srcId="{F935730A-A79A-4349-9A95-4AF403A8B961}" destId="{4FAF182F-F74B-4775-BE2D-E5B5E9C160BE}" srcOrd="1" destOrd="0" presId="urn:microsoft.com/office/officeart/2005/8/layout/pyramid1"/>
    <dgm:cxn modelId="{2B046761-F0BE-4C93-A377-BE31A841CAFE}" type="presOf" srcId="{43340FB3-559E-488C-ABBC-8558529CCD6B}" destId="{6566284A-9B9B-402B-88CF-060E23B59EB9}" srcOrd="0" destOrd="0" presId="urn:microsoft.com/office/officeart/2005/8/layout/pyramid1"/>
    <dgm:cxn modelId="{A566D669-2333-43A3-8F3C-0AEB4CF6B724}" type="presOf" srcId="{F935730A-A79A-4349-9A95-4AF403A8B961}" destId="{6AAF1A57-13CF-4AB1-8DF8-D377DAF00D0B}" srcOrd="0" destOrd="0" presId="urn:microsoft.com/office/officeart/2005/8/layout/pyramid1"/>
    <dgm:cxn modelId="{A366F258-559A-4BFF-A666-1B5668D2C5DC}" srcId="{8881DC13-4957-43CA-8ECB-00EDA74D0DA8}" destId="{B1E29C6C-93D9-4ABC-9D52-B5EC1C618A2F}" srcOrd="1" destOrd="0" parTransId="{2FB7C747-7F68-4C87-9DF0-D3F9BA2E379D}" sibTransId="{137A3E62-321E-46E1-976A-8613431F3CE6}"/>
    <dgm:cxn modelId="{A7AF7B7B-4978-4ADA-96CB-00F6AF7E2A6A}" type="presOf" srcId="{8881DC13-4957-43CA-8ECB-00EDA74D0DA8}" destId="{D3FD5E3E-2128-454C-AB81-96E3CF77C4F2}" srcOrd="0" destOrd="0" presId="urn:microsoft.com/office/officeart/2005/8/layout/pyramid1"/>
    <dgm:cxn modelId="{23925980-F9AA-412B-B2E8-5F70CC3D6CAE}" type="presOf" srcId="{0522EFAA-A7C9-41F3-BE15-94721FF61A4B}" destId="{0E2B6054-750D-429B-8C3F-442C8590D548}" srcOrd="1" destOrd="0" presId="urn:microsoft.com/office/officeart/2005/8/layout/pyramid1"/>
    <dgm:cxn modelId="{AA5C5682-1D28-458A-9EDE-F47F086242A2}" srcId="{8881DC13-4957-43CA-8ECB-00EDA74D0DA8}" destId="{889BE658-19DF-40D3-8B36-5651E8C2C6A4}" srcOrd="0" destOrd="0" parTransId="{EEB72113-F1B4-4C45-B510-3BF0195777EA}" sibTransId="{CE99B93B-4576-4490-85AC-42530C93AC52}"/>
    <dgm:cxn modelId="{371DC193-256E-4334-9E7C-95CAF0A1D50D}" type="presOf" srcId="{889BE658-19DF-40D3-8B36-5651E8C2C6A4}" destId="{E3A699A1-5870-401A-A135-25078D19EF9E}" srcOrd="0" destOrd="0" presId="urn:microsoft.com/office/officeart/2005/8/layout/pyramid1"/>
    <dgm:cxn modelId="{16B9A5A5-6219-4D5B-B4F6-63128D003BF4}" type="presOf" srcId="{B1E29C6C-93D9-4ABC-9D52-B5EC1C618A2F}" destId="{1CB65C79-1455-4D0E-A4C1-8C660C553135}" srcOrd="1" destOrd="0" presId="urn:microsoft.com/office/officeart/2005/8/layout/pyramid1"/>
    <dgm:cxn modelId="{48EF82A6-36BE-4502-9E48-B033BE61F091}" srcId="{8881DC13-4957-43CA-8ECB-00EDA74D0DA8}" destId="{0522EFAA-A7C9-41F3-BE15-94721FF61A4B}" srcOrd="2" destOrd="0" parTransId="{7B70E957-9D5F-48D1-8EF1-1D93C22C7517}" sibTransId="{940E5FB8-034B-4DB3-A349-57E4081FEF89}"/>
    <dgm:cxn modelId="{0200D7AF-4422-441B-AB1F-7DB4F69DB048}" srcId="{8881DC13-4957-43CA-8ECB-00EDA74D0DA8}" destId="{F935730A-A79A-4349-9A95-4AF403A8B961}" srcOrd="4" destOrd="0" parTransId="{2E185194-CD9F-4D36-BD28-E26130905939}" sibTransId="{68D37617-440B-4A0D-B5F4-AC91EFC606BD}"/>
    <dgm:cxn modelId="{1C3429C3-DB29-48B2-938D-E13C7A160231}" type="presOf" srcId="{B1E29C6C-93D9-4ABC-9D52-B5EC1C618A2F}" destId="{5B48007D-D7FD-4EFF-A72C-FD2A7283E7AC}" srcOrd="0" destOrd="0" presId="urn:microsoft.com/office/officeart/2005/8/layout/pyramid1"/>
    <dgm:cxn modelId="{EB13EBCB-597F-4EAF-9710-05A78201A264}" srcId="{8881DC13-4957-43CA-8ECB-00EDA74D0DA8}" destId="{43340FB3-559E-488C-ABBC-8558529CCD6B}" srcOrd="3" destOrd="0" parTransId="{B2EFBB04-98F2-4312-91A6-A1A82595AFFA}" sibTransId="{56B0AD31-890D-4967-9A1A-0971B11B74B9}"/>
    <dgm:cxn modelId="{1FFB44F1-D09D-4581-B0A3-92748DD2AB1E}" type="presOf" srcId="{0522EFAA-A7C9-41F3-BE15-94721FF61A4B}" destId="{9D0C7E38-DF5F-4A6A-B8FA-143789625E92}" srcOrd="0" destOrd="0" presId="urn:microsoft.com/office/officeart/2005/8/layout/pyramid1"/>
    <dgm:cxn modelId="{F6CBABFB-C171-40D9-9F0E-C5C099544D68}" type="presOf" srcId="{889BE658-19DF-40D3-8B36-5651E8C2C6A4}" destId="{138F7091-DC6F-4B45-B3A1-EF70ADFC215E}" srcOrd="1" destOrd="0" presId="urn:microsoft.com/office/officeart/2005/8/layout/pyramid1"/>
    <dgm:cxn modelId="{04EAF4FF-1FF0-4071-B99E-8A9EACE5D0BF}" type="presOf" srcId="{43340FB3-559E-488C-ABBC-8558529CCD6B}" destId="{80D5272F-7B2E-4C2E-8293-2BFB2AD48BBB}" srcOrd="1" destOrd="0" presId="urn:microsoft.com/office/officeart/2005/8/layout/pyramid1"/>
    <dgm:cxn modelId="{C6AB780C-DE1D-4F8A-81E8-6CD3ADC2C318}" type="presParOf" srcId="{D3FD5E3E-2128-454C-AB81-96E3CF77C4F2}" destId="{166044F0-4B31-4799-BFFC-617B8A8BFB36}" srcOrd="0" destOrd="0" presId="urn:microsoft.com/office/officeart/2005/8/layout/pyramid1"/>
    <dgm:cxn modelId="{5CBD8AA0-5249-46F0-B64C-CD9ECB9222B8}" type="presParOf" srcId="{166044F0-4B31-4799-BFFC-617B8A8BFB36}" destId="{E3A699A1-5870-401A-A135-25078D19EF9E}" srcOrd="0" destOrd="0" presId="urn:microsoft.com/office/officeart/2005/8/layout/pyramid1"/>
    <dgm:cxn modelId="{1DC60BF0-9E6C-4196-BF96-8472D8BEED53}" type="presParOf" srcId="{166044F0-4B31-4799-BFFC-617B8A8BFB36}" destId="{138F7091-DC6F-4B45-B3A1-EF70ADFC215E}" srcOrd="1" destOrd="0" presId="urn:microsoft.com/office/officeart/2005/8/layout/pyramid1"/>
    <dgm:cxn modelId="{FD062DD7-D959-4824-B2D3-00A33363607F}" type="presParOf" srcId="{D3FD5E3E-2128-454C-AB81-96E3CF77C4F2}" destId="{DE565603-F46A-4742-902F-D574DA2925CC}" srcOrd="1" destOrd="0" presId="urn:microsoft.com/office/officeart/2005/8/layout/pyramid1"/>
    <dgm:cxn modelId="{1F4E6DD5-042D-4123-BC24-CE3451F59924}" type="presParOf" srcId="{DE565603-F46A-4742-902F-D574DA2925CC}" destId="{5B48007D-D7FD-4EFF-A72C-FD2A7283E7AC}" srcOrd="0" destOrd="0" presId="urn:microsoft.com/office/officeart/2005/8/layout/pyramid1"/>
    <dgm:cxn modelId="{A36EC213-5B73-47C3-A5BD-8D5CE115C847}" type="presParOf" srcId="{DE565603-F46A-4742-902F-D574DA2925CC}" destId="{1CB65C79-1455-4D0E-A4C1-8C660C553135}" srcOrd="1" destOrd="0" presId="urn:microsoft.com/office/officeart/2005/8/layout/pyramid1"/>
    <dgm:cxn modelId="{57BE88DB-211F-445F-9DE0-89DA4A48F27A}" type="presParOf" srcId="{D3FD5E3E-2128-454C-AB81-96E3CF77C4F2}" destId="{9DFD8AAF-B3F1-4779-9CDC-935FCA76D5E4}" srcOrd="2" destOrd="0" presId="urn:microsoft.com/office/officeart/2005/8/layout/pyramid1"/>
    <dgm:cxn modelId="{F0B5AAAE-7755-45DF-BFBE-9375F21F6B0E}" type="presParOf" srcId="{9DFD8AAF-B3F1-4779-9CDC-935FCA76D5E4}" destId="{9D0C7E38-DF5F-4A6A-B8FA-143789625E92}" srcOrd="0" destOrd="0" presId="urn:microsoft.com/office/officeart/2005/8/layout/pyramid1"/>
    <dgm:cxn modelId="{AA806C49-6CAD-48A7-B8E8-6CDE392EABA9}" type="presParOf" srcId="{9DFD8AAF-B3F1-4779-9CDC-935FCA76D5E4}" destId="{0E2B6054-750D-429B-8C3F-442C8590D548}" srcOrd="1" destOrd="0" presId="urn:microsoft.com/office/officeart/2005/8/layout/pyramid1"/>
    <dgm:cxn modelId="{F1C2135B-CCB4-4F03-A0B8-8FF234A11076}" type="presParOf" srcId="{D3FD5E3E-2128-454C-AB81-96E3CF77C4F2}" destId="{EF0310EB-26DE-46C5-B604-DD9BB85726BE}" srcOrd="3" destOrd="0" presId="urn:microsoft.com/office/officeart/2005/8/layout/pyramid1"/>
    <dgm:cxn modelId="{9466F648-3485-4F8C-A66C-C9CF4C37AB78}" type="presParOf" srcId="{EF0310EB-26DE-46C5-B604-DD9BB85726BE}" destId="{6566284A-9B9B-402B-88CF-060E23B59EB9}" srcOrd="0" destOrd="0" presId="urn:microsoft.com/office/officeart/2005/8/layout/pyramid1"/>
    <dgm:cxn modelId="{4FCFCA03-EE0D-4BC1-A729-49234D45A11F}" type="presParOf" srcId="{EF0310EB-26DE-46C5-B604-DD9BB85726BE}" destId="{80D5272F-7B2E-4C2E-8293-2BFB2AD48BBB}" srcOrd="1" destOrd="0" presId="urn:microsoft.com/office/officeart/2005/8/layout/pyramid1"/>
    <dgm:cxn modelId="{E61D4B36-7956-4763-A1DB-40C8ABA89D5C}" type="presParOf" srcId="{D3FD5E3E-2128-454C-AB81-96E3CF77C4F2}" destId="{C28F0D6D-3A2D-4FD9-8B9C-685BEE33F7DD}" srcOrd="4" destOrd="0" presId="urn:microsoft.com/office/officeart/2005/8/layout/pyramid1"/>
    <dgm:cxn modelId="{E7F84EBC-6BF7-4E2B-A044-7523A85F4BA2}" type="presParOf" srcId="{C28F0D6D-3A2D-4FD9-8B9C-685BEE33F7DD}" destId="{6AAF1A57-13CF-4AB1-8DF8-D377DAF00D0B}" srcOrd="0" destOrd="0" presId="urn:microsoft.com/office/officeart/2005/8/layout/pyramid1"/>
    <dgm:cxn modelId="{3E5136AD-CC5E-4E1A-824E-7EE3ECB6A303}" type="presParOf" srcId="{C28F0D6D-3A2D-4FD9-8B9C-685BEE33F7DD}" destId="{4FAF182F-F74B-4775-BE2D-E5B5E9C160BE}"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FF9BB32-FCD8-4D01-98F2-4DD729889EA6}" type="doc">
      <dgm:prSet loTypeId="urn:microsoft.com/office/officeart/2005/8/layout/pyramid4" loCatId="pyramid" qsTypeId="urn:microsoft.com/office/officeart/2005/8/quickstyle/simple3" qsCatId="simple" csTypeId="urn:microsoft.com/office/officeart/2005/8/colors/accent1_4" csCatId="accent1" phldr="1"/>
      <dgm:spPr/>
    </dgm:pt>
    <dgm:pt modelId="{6B622E2A-EC4F-4863-A075-48598EAE497F}">
      <dgm:prSet phldrT="[Texte]" custT="1"/>
      <dgm:spPr/>
      <dgm:t>
        <a:bodyPr/>
        <a:lstStyle/>
        <a:p>
          <a:r>
            <a:rPr lang="fr-FR" sz="1400" b="1" dirty="0"/>
            <a:t>Design </a:t>
          </a:r>
        </a:p>
        <a:p>
          <a:r>
            <a:rPr lang="fr-FR" sz="1400" b="1" dirty="0"/>
            <a:t>&amp; </a:t>
          </a:r>
        </a:p>
        <a:p>
          <a:r>
            <a:rPr lang="fr-FR" sz="1400" b="1" dirty="0"/>
            <a:t>Manage Solution</a:t>
          </a:r>
        </a:p>
      </dgm:t>
    </dgm:pt>
    <dgm:pt modelId="{A4B1CC83-8B5D-4ADB-97B4-2662D94C33CE}" type="parTrans" cxnId="{1BDA1905-DEA3-418D-AEA9-750941D20750}">
      <dgm:prSet/>
      <dgm:spPr/>
      <dgm:t>
        <a:bodyPr/>
        <a:lstStyle/>
        <a:p>
          <a:endParaRPr lang="fr-FR" sz="1400" b="1"/>
        </a:p>
      </dgm:t>
    </dgm:pt>
    <dgm:pt modelId="{8A272872-3F25-4E80-939E-8901584A18F3}" type="sibTrans" cxnId="{1BDA1905-DEA3-418D-AEA9-750941D20750}">
      <dgm:prSet/>
      <dgm:spPr/>
      <dgm:t>
        <a:bodyPr/>
        <a:lstStyle/>
        <a:p>
          <a:endParaRPr lang="fr-FR" sz="1400" b="1"/>
        </a:p>
      </dgm:t>
    </dgm:pt>
    <dgm:pt modelId="{AA4A6757-C59F-4CDC-9C9B-213CEAEA307A}">
      <dgm:prSet phldrT="[Texte]" custT="1"/>
      <dgm:spPr/>
      <dgm:t>
        <a:bodyPr/>
        <a:lstStyle/>
        <a:p>
          <a:r>
            <a:rPr lang="fr-FR" sz="1400" b="1" dirty="0"/>
            <a:t>Business </a:t>
          </a:r>
          <a:br>
            <a:rPr lang="fr-FR" sz="1400" b="1" dirty="0"/>
          </a:br>
          <a:r>
            <a:rPr lang="fr-FR" sz="1400" b="1" dirty="0"/>
            <a:t>&amp;</a:t>
          </a:r>
        </a:p>
        <a:p>
          <a:r>
            <a:rPr lang="fr-FR" sz="1400" b="1" dirty="0" err="1"/>
            <a:t>Technical</a:t>
          </a:r>
          <a:endParaRPr lang="fr-FR" sz="1400" b="1" dirty="0"/>
        </a:p>
      </dgm:t>
    </dgm:pt>
    <dgm:pt modelId="{838F8696-A716-4276-A65E-BA80618B49FE}" type="parTrans" cxnId="{E714AB17-AA90-41F7-9E40-E2E3F55066EF}">
      <dgm:prSet/>
      <dgm:spPr/>
      <dgm:t>
        <a:bodyPr/>
        <a:lstStyle/>
        <a:p>
          <a:endParaRPr lang="fr-FR" sz="1400" b="1"/>
        </a:p>
      </dgm:t>
    </dgm:pt>
    <dgm:pt modelId="{4A152421-486F-46FB-B894-C6C5305B4A54}" type="sibTrans" cxnId="{E714AB17-AA90-41F7-9E40-E2E3F55066EF}">
      <dgm:prSet/>
      <dgm:spPr/>
      <dgm:t>
        <a:bodyPr/>
        <a:lstStyle/>
        <a:p>
          <a:endParaRPr lang="fr-FR" sz="1400" b="1"/>
        </a:p>
      </dgm:t>
    </dgm:pt>
    <dgm:pt modelId="{ED04E421-EB53-4222-8D5E-C458FDD58DDD}">
      <dgm:prSet phldrT="[Texte]" custT="1"/>
      <dgm:spPr/>
      <dgm:t>
        <a:bodyPr/>
        <a:lstStyle/>
        <a:p>
          <a:r>
            <a:rPr lang="fr-FR" sz="1400" b="1" dirty="0"/>
            <a:t>Customer (s) </a:t>
          </a:r>
          <a:r>
            <a:rPr lang="fr-FR" sz="1400" b="1" dirty="0" err="1"/>
            <a:t>Context</a:t>
          </a:r>
          <a:br>
            <a:rPr lang="fr-FR" sz="1400" b="1" dirty="0"/>
          </a:br>
          <a:br>
            <a:rPr lang="fr-FR" sz="1400" b="1" dirty="0"/>
          </a:br>
          <a:endParaRPr lang="fr-FR" sz="1400" b="1" dirty="0"/>
        </a:p>
      </dgm:t>
    </dgm:pt>
    <dgm:pt modelId="{624A8B9A-1E68-4BA5-81AE-4C7050193663}" type="parTrans" cxnId="{7ECC154D-378A-4EB8-ACB2-08EE8EB9A7BC}">
      <dgm:prSet/>
      <dgm:spPr/>
      <dgm:t>
        <a:bodyPr/>
        <a:lstStyle/>
        <a:p>
          <a:endParaRPr lang="fr-FR" sz="1400" b="1"/>
        </a:p>
      </dgm:t>
    </dgm:pt>
    <dgm:pt modelId="{72BE3C06-FF1E-41CB-A6CE-0923C6BBF73A}" type="sibTrans" cxnId="{7ECC154D-378A-4EB8-ACB2-08EE8EB9A7BC}">
      <dgm:prSet/>
      <dgm:spPr/>
      <dgm:t>
        <a:bodyPr/>
        <a:lstStyle/>
        <a:p>
          <a:endParaRPr lang="fr-FR" sz="1400" b="1"/>
        </a:p>
      </dgm:t>
    </dgm:pt>
    <dgm:pt modelId="{C78281FA-0D69-45FF-AB5E-BF3F62EC4621}">
      <dgm:prSet phldrT="[Texte]" custT="1"/>
      <dgm:spPr/>
      <dgm:t>
        <a:bodyPr/>
        <a:lstStyle/>
        <a:p>
          <a:br>
            <a:rPr lang="fr-FR" sz="1400" b="1" dirty="0"/>
          </a:br>
          <a:r>
            <a:rPr lang="fr-FR" sz="1400" b="1" dirty="0"/>
            <a:t>PLM Platform(s)</a:t>
          </a:r>
        </a:p>
      </dgm:t>
    </dgm:pt>
    <dgm:pt modelId="{58E259DB-2AA8-45CC-A463-819A72E0F499}" type="parTrans" cxnId="{DC7CC6CC-8E70-40E7-9489-037A9DAE168E}">
      <dgm:prSet/>
      <dgm:spPr/>
      <dgm:t>
        <a:bodyPr/>
        <a:lstStyle/>
        <a:p>
          <a:endParaRPr lang="fr-FR" sz="1400" b="1"/>
        </a:p>
      </dgm:t>
    </dgm:pt>
    <dgm:pt modelId="{16A1951C-013B-49D9-B1E6-7DAB1DA6E898}" type="sibTrans" cxnId="{DC7CC6CC-8E70-40E7-9489-037A9DAE168E}">
      <dgm:prSet/>
      <dgm:spPr/>
      <dgm:t>
        <a:bodyPr/>
        <a:lstStyle/>
        <a:p>
          <a:endParaRPr lang="fr-FR" sz="1400" b="1"/>
        </a:p>
      </dgm:t>
    </dgm:pt>
    <dgm:pt modelId="{16C1A412-8835-4844-B025-2E7223329304}" type="pres">
      <dgm:prSet presAssocID="{AFF9BB32-FCD8-4D01-98F2-4DD729889EA6}" presName="compositeShape" presStyleCnt="0">
        <dgm:presLayoutVars>
          <dgm:chMax val="9"/>
          <dgm:dir/>
          <dgm:resizeHandles val="exact"/>
        </dgm:presLayoutVars>
      </dgm:prSet>
      <dgm:spPr/>
    </dgm:pt>
    <dgm:pt modelId="{7F74B522-8092-41C8-A3D7-1D7CE4BA2D38}" type="pres">
      <dgm:prSet presAssocID="{AFF9BB32-FCD8-4D01-98F2-4DD729889EA6}" presName="triangle1" presStyleLbl="node1" presStyleIdx="0" presStyleCnt="4">
        <dgm:presLayoutVars>
          <dgm:bulletEnabled val="1"/>
        </dgm:presLayoutVars>
      </dgm:prSet>
      <dgm:spPr/>
    </dgm:pt>
    <dgm:pt modelId="{645A691F-B8A6-483E-BD9F-AA40195968A9}" type="pres">
      <dgm:prSet presAssocID="{AFF9BB32-FCD8-4D01-98F2-4DD729889EA6}" presName="triangle2" presStyleLbl="node1" presStyleIdx="1" presStyleCnt="4">
        <dgm:presLayoutVars>
          <dgm:bulletEnabled val="1"/>
        </dgm:presLayoutVars>
      </dgm:prSet>
      <dgm:spPr/>
    </dgm:pt>
    <dgm:pt modelId="{FB82B89C-DEB7-46F6-9D85-650875321493}" type="pres">
      <dgm:prSet presAssocID="{AFF9BB32-FCD8-4D01-98F2-4DD729889EA6}" presName="triangle3" presStyleLbl="node1" presStyleIdx="2" presStyleCnt="4">
        <dgm:presLayoutVars>
          <dgm:bulletEnabled val="1"/>
        </dgm:presLayoutVars>
      </dgm:prSet>
      <dgm:spPr/>
    </dgm:pt>
    <dgm:pt modelId="{0F2BF8C7-C1A1-4A75-B33B-C5CDB280C032}" type="pres">
      <dgm:prSet presAssocID="{AFF9BB32-FCD8-4D01-98F2-4DD729889EA6}" presName="triangle4" presStyleLbl="node1" presStyleIdx="3" presStyleCnt="4">
        <dgm:presLayoutVars>
          <dgm:bulletEnabled val="1"/>
        </dgm:presLayoutVars>
      </dgm:prSet>
      <dgm:spPr/>
    </dgm:pt>
  </dgm:ptLst>
  <dgm:cxnLst>
    <dgm:cxn modelId="{1BDA1905-DEA3-418D-AEA9-750941D20750}" srcId="{AFF9BB32-FCD8-4D01-98F2-4DD729889EA6}" destId="{6B622E2A-EC4F-4863-A075-48598EAE497F}" srcOrd="1" destOrd="0" parTransId="{A4B1CC83-8B5D-4ADB-97B4-2662D94C33CE}" sibTransId="{8A272872-3F25-4E80-939E-8901584A18F3}"/>
    <dgm:cxn modelId="{153C420F-1C59-46CF-AE6E-791F6F827AC6}" type="presOf" srcId="{ED04E421-EB53-4222-8D5E-C458FDD58DDD}" destId="{7F74B522-8092-41C8-A3D7-1D7CE4BA2D38}" srcOrd="0" destOrd="0" presId="urn:microsoft.com/office/officeart/2005/8/layout/pyramid4"/>
    <dgm:cxn modelId="{E714AB17-AA90-41F7-9E40-E2E3F55066EF}" srcId="{AFF9BB32-FCD8-4D01-98F2-4DD729889EA6}" destId="{AA4A6757-C59F-4CDC-9C9B-213CEAEA307A}" srcOrd="3" destOrd="0" parTransId="{838F8696-A716-4276-A65E-BA80618B49FE}" sibTransId="{4A152421-486F-46FB-B894-C6C5305B4A54}"/>
    <dgm:cxn modelId="{EAA7A21C-4B9F-48F8-B543-63ED39B5CCCC}" type="presOf" srcId="{C78281FA-0D69-45FF-AB5E-BF3F62EC4621}" destId="{FB82B89C-DEB7-46F6-9D85-650875321493}" srcOrd="0" destOrd="0" presId="urn:microsoft.com/office/officeart/2005/8/layout/pyramid4"/>
    <dgm:cxn modelId="{7ECC154D-378A-4EB8-ACB2-08EE8EB9A7BC}" srcId="{AFF9BB32-FCD8-4D01-98F2-4DD729889EA6}" destId="{ED04E421-EB53-4222-8D5E-C458FDD58DDD}" srcOrd="0" destOrd="0" parTransId="{624A8B9A-1E68-4BA5-81AE-4C7050193663}" sibTransId="{72BE3C06-FF1E-41CB-A6CE-0923C6BBF73A}"/>
    <dgm:cxn modelId="{2ADF7CA4-9B9A-4C89-9B3C-30F845E6D8BC}" type="presOf" srcId="{6B622E2A-EC4F-4863-A075-48598EAE497F}" destId="{645A691F-B8A6-483E-BD9F-AA40195968A9}" srcOrd="0" destOrd="0" presId="urn:microsoft.com/office/officeart/2005/8/layout/pyramid4"/>
    <dgm:cxn modelId="{DC7CC6CC-8E70-40E7-9489-037A9DAE168E}" srcId="{AFF9BB32-FCD8-4D01-98F2-4DD729889EA6}" destId="{C78281FA-0D69-45FF-AB5E-BF3F62EC4621}" srcOrd="2" destOrd="0" parTransId="{58E259DB-2AA8-45CC-A463-819A72E0F499}" sibTransId="{16A1951C-013B-49D9-B1E6-7DAB1DA6E898}"/>
    <dgm:cxn modelId="{673544D4-7194-45EF-AAC0-3E08C705940E}" type="presOf" srcId="{AFF9BB32-FCD8-4D01-98F2-4DD729889EA6}" destId="{16C1A412-8835-4844-B025-2E7223329304}" srcOrd="0" destOrd="0" presId="urn:microsoft.com/office/officeart/2005/8/layout/pyramid4"/>
    <dgm:cxn modelId="{56D423E9-CA20-462F-BC2E-2D49133A25BD}" type="presOf" srcId="{AA4A6757-C59F-4CDC-9C9B-213CEAEA307A}" destId="{0F2BF8C7-C1A1-4A75-B33B-C5CDB280C032}" srcOrd="0" destOrd="0" presId="urn:microsoft.com/office/officeart/2005/8/layout/pyramid4"/>
    <dgm:cxn modelId="{363C77CC-BE00-414B-B227-EF51E544FE47}" type="presParOf" srcId="{16C1A412-8835-4844-B025-2E7223329304}" destId="{7F74B522-8092-41C8-A3D7-1D7CE4BA2D38}" srcOrd="0" destOrd="0" presId="urn:microsoft.com/office/officeart/2005/8/layout/pyramid4"/>
    <dgm:cxn modelId="{689E49AF-51E5-479F-9FE4-F69B9BC44ED5}" type="presParOf" srcId="{16C1A412-8835-4844-B025-2E7223329304}" destId="{645A691F-B8A6-483E-BD9F-AA40195968A9}" srcOrd="1" destOrd="0" presId="urn:microsoft.com/office/officeart/2005/8/layout/pyramid4"/>
    <dgm:cxn modelId="{613AA8D8-714E-4876-BCE4-30A44A10B536}" type="presParOf" srcId="{16C1A412-8835-4844-B025-2E7223329304}" destId="{FB82B89C-DEB7-46F6-9D85-650875321493}" srcOrd="2" destOrd="0" presId="urn:microsoft.com/office/officeart/2005/8/layout/pyramid4"/>
    <dgm:cxn modelId="{2E406292-54A6-4A24-A469-995FE1D079DB}" type="presParOf" srcId="{16C1A412-8835-4844-B025-2E7223329304}" destId="{0F2BF8C7-C1A1-4A75-B33B-C5CDB280C032}" srcOrd="3"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9B4548-1590-48C8-801C-4263EAD3AEFD}" type="doc">
      <dgm:prSet loTypeId="urn:microsoft.com/office/officeart/2005/8/layout/arrow2" loCatId="process" qsTypeId="urn:microsoft.com/office/officeart/2005/8/quickstyle/simple1" qsCatId="simple" csTypeId="urn:microsoft.com/office/officeart/2005/8/colors/accent1_2" csCatId="accent1" phldr="1"/>
      <dgm:spPr/>
    </dgm:pt>
    <dgm:pt modelId="{D220557D-9AA0-433A-8C09-9376737EBEB2}">
      <dgm:prSet phldrT="[Texte]" custT="1"/>
      <dgm:spPr/>
      <dgm:t>
        <a:bodyPr/>
        <a:lstStyle/>
        <a:p>
          <a:r>
            <a:rPr lang="fr-FR" sz="2400" dirty="0"/>
            <a:t>1931</a:t>
          </a:r>
        </a:p>
      </dgm:t>
    </dgm:pt>
    <dgm:pt modelId="{D7E6A096-3CF0-465F-843D-BE718ADBC405}" type="parTrans" cxnId="{AF86D041-1FA8-4B96-AD4C-F8C89BE946D3}">
      <dgm:prSet/>
      <dgm:spPr/>
      <dgm:t>
        <a:bodyPr/>
        <a:lstStyle/>
        <a:p>
          <a:endParaRPr lang="fr-FR" sz="2400"/>
        </a:p>
      </dgm:t>
    </dgm:pt>
    <dgm:pt modelId="{D95F7D27-0DBE-44FE-AC7D-CF5D2196C5D8}" type="sibTrans" cxnId="{AF86D041-1FA8-4B96-AD4C-F8C89BE946D3}">
      <dgm:prSet/>
      <dgm:spPr/>
      <dgm:t>
        <a:bodyPr/>
        <a:lstStyle/>
        <a:p>
          <a:endParaRPr lang="fr-FR" sz="2400"/>
        </a:p>
      </dgm:t>
    </dgm:pt>
    <dgm:pt modelId="{8826ED68-AFFA-467D-9DAF-6D5001588F3C}">
      <dgm:prSet phldrT="[Texte]" custT="1"/>
      <dgm:spPr/>
      <dgm:t>
        <a:bodyPr/>
        <a:lstStyle/>
        <a:p>
          <a:r>
            <a:rPr lang="fr-FR" sz="2400" dirty="0" err="1"/>
            <a:t>Now</a:t>
          </a:r>
          <a:endParaRPr lang="fr-FR" sz="2400" dirty="0"/>
        </a:p>
      </dgm:t>
    </dgm:pt>
    <dgm:pt modelId="{457E232F-A146-41EC-BA86-F2CC55388A5B}" type="parTrans" cxnId="{4CF276D1-22E7-4088-BE02-69C3EA986784}">
      <dgm:prSet/>
      <dgm:spPr/>
      <dgm:t>
        <a:bodyPr/>
        <a:lstStyle/>
        <a:p>
          <a:endParaRPr lang="fr-FR" sz="2400"/>
        </a:p>
      </dgm:t>
    </dgm:pt>
    <dgm:pt modelId="{C0569562-419B-468C-B993-8629E0321E94}" type="sibTrans" cxnId="{4CF276D1-22E7-4088-BE02-69C3EA986784}">
      <dgm:prSet/>
      <dgm:spPr/>
      <dgm:t>
        <a:bodyPr/>
        <a:lstStyle/>
        <a:p>
          <a:endParaRPr lang="fr-FR" sz="2400"/>
        </a:p>
      </dgm:t>
    </dgm:pt>
    <dgm:pt modelId="{A2A9BD40-A205-4419-BF65-5A153D352887}">
      <dgm:prSet phldrT="[Texte]" custT="1"/>
      <dgm:spPr/>
      <dgm:t>
        <a:bodyPr/>
        <a:lstStyle/>
        <a:p>
          <a:r>
            <a:rPr lang="fr-FR" sz="2400" dirty="0"/>
            <a:t>1957</a:t>
          </a:r>
        </a:p>
      </dgm:t>
    </dgm:pt>
    <dgm:pt modelId="{F70A5F0C-9966-4052-8D90-804850592EEF}" type="parTrans" cxnId="{A536F72E-E2C7-409E-BD8A-B34DE7EB0AE7}">
      <dgm:prSet/>
      <dgm:spPr/>
      <dgm:t>
        <a:bodyPr/>
        <a:lstStyle/>
        <a:p>
          <a:endParaRPr lang="fr-FR" sz="2400"/>
        </a:p>
      </dgm:t>
    </dgm:pt>
    <dgm:pt modelId="{B5DD9EB7-C50B-4373-B505-030BF6AD6EAE}" type="sibTrans" cxnId="{A536F72E-E2C7-409E-BD8A-B34DE7EB0AE7}">
      <dgm:prSet/>
      <dgm:spPr/>
      <dgm:t>
        <a:bodyPr/>
        <a:lstStyle/>
        <a:p>
          <a:endParaRPr lang="fr-FR" sz="2400"/>
        </a:p>
      </dgm:t>
    </dgm:pt>
    <dgm:pt modelId="{4F0196E4-F765-4A34-8730-8880C8857E22}">
      <dgm:prSet phldrT="[Texte]" custT="1"/>
      <dgm:spPr/>
      <dgm:t>
        <a:bodyPr/>
        <a:lstStyle/>
        <a:p>
          <a:r>
            <a:rPr lang="fr-FR" sz="2400" dirty="0"/>
            <a:t>1985</a:t>
          </a:r>
        </a:p>
      </dgm:t>
    </dgm:pt>
    <dgm:pt modelId="{2213E1BB-5736-4D68-A8F3-A5F6DBAD60D9}" type="parTrans" cxnId="{7BBEF858-E6DC-40BA-A435-54BCB7C1F20E}">
      <dgm:prSet/>
      <dgm:spPr/>
      <dgm:t>
        <a:bodyPr/>
        <a:lstStyle/>
        <a:p>
          <a:endParaRPr lang="fr-FR" sz="2400"/>
        </a:p>
      </dgm:t>
    </dgm:pt>
    <dgm:pt modelId="{617EA248-308D-46FA-BA0D-8DCFA2EA8F46}" type="sibTrans" cxnId="{7BBEF858-E6DC-40BA-A435-54BCB7C1F20E}">
      <dgm:prSet/>
      <dgm:spPr/>
      <dgm:t>
        <a:bodyPr/>
        <a:lstStyle/>
        <a:p>
          <a:endParaRPr lang="fr-FR" sz="2400"/>
        </a:p>
      </dgm:t>
    </dgm:pt>
    <dgm:pt modelId="{0B746C34-9101-446C-9E34-4ABE6D71D2B3}">
      <dgm:prSet phldrT="[Texte]" custT="1"/>
      <dgm:spPr/>
      <dgm:t>
        <a:bodyPr/>
        <a:lstStyle/>
        <a:p>
          <a:r>
            <a:rPr lang="fr-FR" sz="2400" dirty="0"/>
            <a:t>1959</a:t>
          </a:r>
        </a:p>
      </dgm:t>
    </dgm:pt>
    <dgm:pt modelId="{18D3D7D9-EFF3-44E6-9BF2-55200D9DC587}" type="parTrans" cxnId="{EE86C7F2-7632-48E3-8CB3-2F94CBE25034}">
      <dgm:prSet/>
      <dgm:spPr/>
      <dgm:t>
        <a:bodyPr/>
        <a:lstStyle/>
        <a:p>
          <a:endParaRPr lang="fr-FR"/>
        </a:p>
      </dgm:t>
    </dgm:pt>
    <dgm:pt modelId="{D7A3BE1F-5176-4E68-8B54-1055640FCD0B}" type="sibTrans" cxnId="{EE86C7F2-7632-48E3-8CB3-2F94CBE25034}">
      <dgm:prSet/>
      <dgm:spPr/>
      <dgm:t>
        <a:bodyPr/>
        <a:lstStyle/>
        <a:p>
          <a:endParaRPr lang="fr-FR"/>
        </a:p>
      </dgm:t>
    </dgm:pt>
    <dgm:pt modelId="{B3888D2E-38BC-4097-B3ED-D040C33DD833}" type="pres">
      <dgm:prSet presAssocID="{609B4548-1590-48C8-801C-4263EAD3AEFD}" presName="arrowDiagram" presStyleCnt="0">
        <dgm:presLayoutVars>
          <dgm:chMax val="5"/>
          <dgm:dir/>
          <dgm:resizeHandles val="exact"/>
        </dgm:presLayoutVars>
      </dgm:prSet>
      <dgm:spPr/>
    </dgm:pt>
    <dgm:pt modelId="{3BC8AFC8-A22B-4E74-9104-B7DDF7BEF82A}" type="pres">
      <dgm:prSet presAssocID="{609B4548-1590-48C8-801C-4263EAD3AEFD}" presName="arrow" presStyleLbl="bgShp" presStyleIdx="0" presStyleCnt="1" custLinFactNeighborX="-1096" custLinFactNeighborY="667"/>
      <dgm:spPr/>
    </dgm:pt>
    <dgm:pt modelId="{E4BECC45-F7D7-47B1-BCF7-58BFD9587446}" type="pres">
      <dgm:prSet presAssocID="{609B4548-1590-48C8-801C-4263EAD3AEFD}" presName="arrowDiagram5" presStyleCnt="0"/>
      <dgm:spPr/>
    </dgm:pt>
    <dgm:pt modelId="{E45D1531-B94E-4EB1-BE82-87DB3A94B0ED}" type="pres">
      <dgm:prSet presAssocID="{D220557D-9AA0-433A-8C09-9376737EBEB2}" presName="bullet5a" presStyleLbl="node1" presStyleIdx="0" presStyleCnt="5"/>
      <dgm:spPr/>
    </dgm:pt>
    <dgm:pt modelId="{54EAC2C3-809F-432B-94F4-38DF4592E11D}" type="pres">
      <dgm:prSet presAssocID="{D220557D-9AA0-433A-8C09-9376737EBEB2}" presName="textBox5a" presStyleLbl="revTx" presStyleIdx="0" presStyleCnt="5">
        <dgm:presLayoutVars>
          <dgm:bulletEnabled val="1"/>
        </dgm:presLayoutVars>
      </dgm:prSet>
      <dgm:spPr/>
    </dgm:pt>
    <dgm:pt modelId="{40D6E026-95A0-430A-A81E-56C62643FE6C}" type="pres">
      <dgm:prSet presAssocID="{A2A9BD40-A205-4419-BF65-5A153D352887}" presName="bullet5b" presStyleLbl="node1" presStyleIdx="1" presStyleCnt="5"/>
      <dgm:spPr/>
    </dgm:pt>
    <dgm:pt modelId="{8A4063CF-F69D-408E-9E0D-9CE6814F9C67}" type="pres">
      <dgm:prSet presAssocID="{A2A9BD40-A205-4419-BF65-5A153D352887}" presName="textBox5b" presStyleLbl="revTx" presStyleIdx="1" presStyleCnt="5">
        <dgm:presLayoutVars>
          <dgm:bulletEnabled val="1"/>
        </dgm:presLayoutVars>
      </dgm:prSet>
      <dgm:spPr/>
    </dgm:pt>
    <dgm:pt modelId="{71EE6ED0-5A0E-430D-8099-B833B2D2FF77}" type="pres">
      <dgm:prSet presAssocID="{0B746C34-9101-446C-9E34-4ABE6D71D2B3}" presName="bullet5c" presStyleLbl="node1" presStyleIdx="2" presStyleCnt="5"/>
      <dgm:spPr/>
    </dgm:pt>
    <dgm:pt modelId="{C1FE7E49-D3EF-4F4C-A022-54D2F0463742}" type="pres">
      <dgm:prSet presAssocID="{0B746C34-9101-446C-9E34-4ABE6D71D2B3}" presName="textBox5c" presStyleLbl="revTx" presStyleIdx="2" presStyleCnt="5">
        <dgm:presLayoutVars>
          <dgm:bulletEnabled val="1"/>
        </dgm:presLayoutVars>
      </dgm:prSet>
      <dgm:spPr/>
    </dgm:pt>
    <dgm:pt modelId="{8E345530-2F08-42A8-AFA1-F61680DCFEB3}" type="pres">
      <dgm:prSet presAssocID="{4F0196E4-F765-4A34-8730-8880C8857E22}" presName="bullet5d" presStyleLbl="node1" presStyleIdx="3" presStyleCnt="5"/>
      <dgm:spPr/>
    </dgm:pt>
    <dgm:pt modelId="{D34033E0-3A84-48D6-9C3C-15986C780FEF}" type="pres">
      <dgm:prSet presAssocID="{4F0196E4-F765-4A34-8730-8880C8857E22}" presName="textBox5d" presStyleLbl="revTx" presStyleIdx="3" presStyleCnt="5">
        <dgm:presLayoutVars>
          <dgm:bulletEnabled val="1"/>
        </dgm:presLayoutVars>
      </dgm:prSet>
      <dgm:spPr/>
    </dgm:pt>
    <dgm:pt modelId="{5054CD38-0AD0-4DA3-9696-29FC09E6F79E}" type="pres">
      <dgm:prSet presAssocID="{8826ED68-AFFA-467D-9DAF-6D5001588F3C}" presName="bullet5e" presStyleLbl="node1" presStyleIdx="4" presStyleCnt="5"/>
      <dgm:spPr/>
    </dgm:pt>
    <dgm:pt modelId="{D9A3763C-317A-4366-96AE-CD99B544B63E}" type="pres">
      <dgm:prSet presAssocID="{8826ED68-AFFA-467D-9DAF-6D5001588F3C}" presName="textBox5e" presStyleLbl="revTx" presStyleIdx="4" presStyleCnt="5">
        <dgm:presLayoutVars>
          <dgm:bulletEnabled val="1"/>
        </dgm:presLayoutVars>
      </dgm:prSet>
      <dgm:spPr/>
    </dgm:pt>
  </dgm:ptLst>
  <dgm:cxnLst>
    <dgm:cxn modelId="{1BB45009-0B58-4AE2-96E6-749A6411A305}" type="presOf" srcId="{D220557D-9AA0-433A-8C09-9376737EBEB2}" destId="{54EAC2C3-809F-432B-94F4-38DF4592E11D}" srcOrd="0" destOrd="0" presId="urn:microsoft.com/office/officeart/2005/8/layout/arrow2"/>
    <dgm:cxn modelId="{A536F72E-E2C7-409E-BD8A-B34DE7EB0AE7}" srcId="{609B4548-1590-48C8-801C-4263EAD3AEFD}" destId="{A2A9BD40-A205-4419-BF65-5A153D352887}" srcOrd="1" destOrd="0" parTransId="{F70A5F0C-9966-4052-8D90-804850592EEF}" sibTransId="{B5DD9EB7-C50B-4373-B505-030BF6AD6EAE}"/>
    <dgm:cxn modelId="{AF86D041-1FA8-4B96-AD4C-F8C89BE946D3}" srcId="{609B4548-1590-48C8-801C-4263EAD3AEFD}" destId="{D220557D-9AA0-433A-8C09-9376737EBEB2}" srcOrd="0" destOrd="0" parTransId="{D7E6A096-3CF0-465F-843D-BE718ADBC405}" sibTransId="{D95F7D27-0DBE-44FE-AC7D-CF5D2196C5D8}"/>
    <dgm:cxn modelId="{8515D971-702F-461B-B0AD-A79E4DC1504F}" type="presOf" srcId="{8826ED68-AFFA-467D-9DAF-6D5001588F3C}" destId="{D9A3763C-317A-4366-96AE-CD99B544B63E}" srcOrd="0" destOrd="0" presId="urn:microsoft.com/office/officeart/2005/8/layout/arrow2"/>
    <dgm:cxn modelId="{7BBEF858-E6DC-40BA-A435-54BCB7C1F20E}" srcId="{609B4548-1590-48C8-801C-4263EAD3AEFD}" destId="{4F0196E4-F765-4A34-8730-8880C8857E22}" srcOrd="3" destOrd="0" parTransId="{2213E1BB-5736-4D68-A8F3-A5F6DBAD60D9}" sibTransId="{617EA248-308D-46FA-BA0D-8DCFA2EA8F46}"/>
    <dgm:cxn modelId="{F97446B0-B160-4299-B8AD-940647473C0A}" type="presOf" srcId="{0B746C34-9101-446C-9E34-4ABE6D71D2B3}" destId="{C1FE7E49-D3EF-4F4C-A022-54D2F0463742}" srcOrd="0" destOrd="0" presId="urn:microsoft.com/office/officeart/2005/8/layout/arrow2"/>
    <dgm:cxn modelId="{4B5D3FB4-E251-473A-AC8F-6F6DF3BB7DE2}" type="presOf" srcId="{4F0196E4-F765-4A34-8730-8880C8857E22}" destId="{D34033E0-3A84-48D6-9C3C-15986C780FEF}" srcOrd="0" destOrd="0" presId="urn:microsoft.com/office/officeart/2005/8/layout/arrow2"/>
    <dgm:cxn modelId="{48A1F0C5-40F9-4383-92C9-CB6462997875}" type="presOf" srcId="{A2A9BD40-A205-4419-BF65-5A153D352887}" destId="{8A4063CF-F69D-408E-9E0D-9CE6814F9C67}" srcOrd="0" destOrd="0" presId="urn:microsoft.com/office/officeart/2005/8/layout/arrow2"/>
    <dgm:cxn modelId="{4CF276D1-22E7-4088-BE02-69C3EA986784}" srcId="{609B4548-1590-48C8-801C-4263EAD3AEFD}" destId="{8826ED68-AFFA-467D-9DAF-6D5001588F3C}" srcOrd="4" destOrd="0" parTransId="{457E232F-A146-41EC-BA86-F2CC55388A5B}" sibTransId="{C0569562-419B-468C-B993-8629E0321E94}"/>
    <dgm:cxn modelId="{18FCEBDF-26FC-418F-8BAD-EC695F855852}" type="presOf" srcId="{609B4548-1590-48C8-801C-4263EAD3AEFD}" destId="{B3888D2E-38BC-4097-B3ED-D040C33DD833}" srcOrd="0" destOrd="0" presId="urn:microsoft.com/office/officeart/2005/8/layout/arrow2"/>
    <dgm:cxn modelId="{EE86C7F2-7632-48E3-8CB3-2F94CBE25034}" srcId="{609B4548-1590-48C8-801C-4263EAD3AEFD}" destId="{0B746C34-9101-446C-9E34-4ABE6D71D2B3}" srcOrd="2" destOrd="0" parTransId="{18D3D7D9-EFF3-44E6-9BF2-55200D9DC587}" sibTransId="{D7A3BE1F-5176-4E68-8B54-1055640FCD0B}"/>
    <dgm:cxn modelId="{63F31FD3-285B-4A6E-ABF0-2AE965C591D4}" type="presParOf" srcId="{B3888D2E-38BC-4097-B3ED-D040C33DD833}" destId="{3BC8AFC8-A22B-4E74-9104-B7DDF7BEF82A}" srcOrd="0" destOrd="0" presId="urn:microsoft.com/office/officeart/2005/8/layout/arrow2"/>
    <dgm:cxn modelId="{C323CCCD-E635-44B0-84D3-C760E8D0D2CD}" type="presParOf" srcId="{B3888D2E-38BC-4097-B3ED-D040C33DD833}" destId="{E4BECC45-F7D7-47B1-BCF7-58BFD9587446}" srcOrd="1" destOrd="0" presId="urn:microsoft.com/office/officeart/2005/8/layout/arrow2"/>
    <dgm:cxn modelId="{915DD7C4-A1A0-4AFD-A93B-57C2CE67EFC9}" type="presParOf" srcId="{E4BECC45-F7D7-47B1-BCF7-58BFD9587446}" destId="{E45D1531-B94E-4EB1-BE82-87DB3A94B0ED}" srcOrd="0" destOrd="0" presId="urn:microsoft.com/office/officeart/2005/8/layout/arrow2"/>
    <dgm:cxn modelId="{7B67359C-FB13-42BD-8C09-BFBB99DE4A32}" type="presParOf" srcId="{E4BECC45-F7D7-47B1-BCF7-58BFD9587446}" destId="{54EAC2C3-809F-432B-94F4-38DF4592E11D}" srcOrd="1" destOrd="0" presId="urn:microsoft.com/office/officeart/2005/8/layout/arrow2"/>
    <dgm:cxn modelId="{120C75EB-BBD3-418D-BFBE-0AD03AE4E00A}" type="presParOf" srcId="{E4BECC45-F7D7-47B1-BCF7-58BFD9587446}" destId="{40D6E026-95A0-430A-A81E-56C62643FE6C}" srcOrd="2" destOrd="0" presId="urn:microsoft.com/office/officeart/2005/8/layout/arrow2"/>
    <dgm:cxn modelId="{A65FC545-BAFB-4349-82EC-90C367C21C89}" type="presParOf" srcId="{E4BECC45-F7D7-47B1-BCF7-58BFD9587446}" destId="{8A4063CF-F69D-408E-9E0D-9CE6814F9C67}" srcOrd="3" destOrd="0" presId="urn:microsoft.com/office/officeart/2005/8/layout/arrow2"/>
    <dgm:cxn modelId="{2F9462BA-2E1A-4EB0-A7A1-85AE6EA4C800}" type="presParOf" srcId="{E4BECC45-F7D7-47B1-BCF7-58BFD9587446}" destId="{71EE6ED0-5A0E-430D-8099-B833B2D2FF77}" srcOrd="4" destOrd="0" presId="urn:microsoft.com/office/officeart/2005/8/layout/arrow2"/>
    <dgm:cxn modelId="{7FEF5219-DFE5-437C-A22C-3842BC74F0A0}" type="presParOf" srcId="{E4BECC45-F7D7-47B1-BCF7-58BFD9587446}" destId="{C1FE7E49-D3EF-4F4C-A022-54D2F0463742}" srcOrd="5" destOrd="0" presId="urn:microsoft.com/office/officeart/2005/8/layout/arrow2"/>
    <dgm:cxn modelId="{05C19A6C-3FB3-446E-B0AB-F643FEC1094A}" type="presParOf" srcId="{E4BECC45-F7D7-47B1-BCF7-58BFD9587446}" destId="{8E345530-2F08-42A8-AFA1-F61680DCFEB3}" srcOrd="6" destOrd="0" presId="urn:microsoft.com/office/officeart/2005/8/layout/arrow2"/>
    <dgm:cxn modelId="{57475CAA-F68B-418B-80DE-DBB3E849D86A}" type="presParOf" srcId="{E4BECC45-F7D7-47B1-BCF7-58BFD9587446}" destId="{D34033E0-3A84-48D6-9C3C-15986C780FEF}" srcOrd="7" destOrd="0" presId="urn:microsoft.com/office/officeart/2005/8/layout/arrow2"/>
    <dgm:cxn modelId="{33A9A3F4-CBCE-459C-949F-55308B17E6CE}" type="presParOf" srcId="{E4BECC45-F7D7-47B1-BCF7-58BFD9587446}" destId="{5054CD38-0AD0-4DA3-9696-29FC09E6F79E}" srcOrd="8" destOrd="0" presId="urn:microsoft.com/office/officeart/2005/8/layout/arrow2"/>
    <dgm:cxn modelId="{71092461-789F-45AA-8F9F-274F7E02A6E6}" type="presParOf" srcId="{E4BECC45-F7D7-47B1-BCF7-58BFD9587446}" destId="{D9A3763C-317A-4366-96AE-CD99B544B63E}"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5F4C6-62D0-41D3-87F5-7212B955264E}"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fr-FR"/>
        </a:p>
      </dgm:t>
    </dgm:pt>
    <dgm:pt modelId="{818F20B0-3E8A-496F-939F-B1AC76B28FB2}">
      <dgm:prSet phldrT="[Texte]"/>
      <dgm:spPr/>
      <dgm:t>
        <a:bodyPr/>
        <a:lstStyle/>
        <a:p>
          <a:r>
            <a:rPr lang="fr-FR" dirty="0"/>
            <a:t>Product</a:t>
          </a:r>
        </a:p>
      </dgm:t>
    </dgm:pt>
    <dgm:pt modelId="{F9391D5B-3172-46BB-AEDE-B62FA18360B1}" type="parTrans" cxnId="{5E1BC667-8ADA-4FEA-9277-88CFF38A264F}">
      <dgm:prSet/>
      <dgm:spPr/>
      <dgm:t>
        <a:bodyPr/>
        <a:lstStyle/>
        <a:p>
          <a:endParaRPr lang="fr-FR"/>
        </a:p>
      </dgm:t>
    </dgm:pt>
    <dgm:pt modelId="{CA1A2CD8-1814-4D15-97C2-2B40747DD41D}" type="sibTrans" cxnId="{5E1BC667-8ADA-4FEA-9277-88CFF38A264F}">
      <dgm:prSet/>
      <dgm:spPr/>
      <dgm:t>
        <a:bodyPr/>
        <a:lstStyle/>
        <a:p>
          <a:endParaRPr lang="fr-FR"/>
        </a:p>
      </dgm:t>
    </dgm:pt>
    <dgm:pt modelId="{A2011D98-D4F4-4DD6-B922-AED3BFA19A0A}">
      <dgm:prSet phldrT="[Texte]"/>
      <dgm:spPr/>
      <dgm:t>
        <a:bodyPr/>
        <a:lstStyle/>
        <a:p>
          <a:r>
            <a:rPr lang="fr-FR" dirty="0"/>
            <a:t>Simulation</a:t>
          </a:r>
        </a:p>
      </dgm:t>
    </dgm:pt>
    <dgm:pt modelId="{EE573C18-CF0E-45D9-9BF7-C9E47672F7EF}" type="parTrans" cxnId="{F5106DCF-99A3-4034-B827-2107A9C60363}">
      <dgm:prSet/>
      <dgm:spPr/>
      <dgm:t>
        <a:bodyPr/>
        <a:lstStyle/>
        <a:p>
          <a:endParaRPr lang="fr-FR"/>
        </a:p>
      </dgm:t>
    </dgm:pt>
    <dgm:pt modelId="{2CF5CCF7-A0D6-4FC5-9E31-403DB7F341F9}" type="sibTrans" cxnId="{F5106DCF-99A3-4034-B827-2107A9C60363}">
      <dgm:prSet/>
      <dgm:spPr/>
      <dgm:t>
        <a:bodyPr/>
        <a:lstStyle/>
        <a:p>
          <a:endParaRPr lang="fr-FR"/>
        </a:p>
      </dgm:t>
    </dgm:pt>
    <dgm:pt modelId="{CD639B1E-B64A-48AC-A762-A9ABE1CFC334}">
      <dgm:prSet phldrT="[Texte]"/>
      <dgm:spPr/>
      <dgm:t>
        <a:bodyPr/>
        <a:lstStyle/>
        <a:p>
          <a:r>
            <a:rPr lang="fr-FR" dirty="0"/>
            <a:t>Design</a:t>
          </a:r>
        </a:p>
      </dgm:t>
    </dgm:pt>
    <dgm:pt modelId="{2CF32E60-02FE-4BA1-A80D-00212124BB65}" type="parTrans" cxnId="{188080FC-E890-4385-8DAD-03E73EAB0A1B}">
      <dgm:prSet/>
      <dgm:spPr/>
      <dgm:t>
        <a:bodyPr/>
        <a:lstStyle/>
        <a:p>
          <a:endParaRPr lang="fr-FR"/>
        </a:p>
      </dgm:t>
    </dgm:pt>
    <dgm:pt modelId="{498DA2F3-CE34-47FE-9C22-42CD26864354}" type="sibTrans" cxnId="{188080FC-E890-4385-8DAD-03E73EAB0A1B}">
      <dgm:prSet/>
      <dgm:spPr/>
      <dgm:t>
        <a:bodyPr/>
        <a:lstStyle/>
        <a:p>
          <a:endParaRPr lang="fr-FR"/>
        </a:p>
      </dgm:t>
    </dgm:pt>
    <dgm:pt modelId="{CF67A076-79B8-40CC-AD30-EEF795D1AD6D}">
      <dgm:prSet phldrT="[Texte]"/>
      <dgm:spPr/>
      <dgm:t>
        <a:bodyPr/>
        <a:lstStyle/>
        <a:p>
          <a:r>
            <a:rPr lang="fr-FR" dirty="0"/>
            <a:t>Project Mangement</a:t>
          </a:r>
        </a:p>
      </dgm:t>
    </dgm:pt>
    <dgm:pt modelId="{985C0747-DBF9-4044-BCA8-67F91F64DAB3}" type="parTrans" cxnId="{2F8B62FD-99DA-4BA8-9D25-01F01647349F}">
      <dgm:prSet/>
      <dgm:spPr/>
      <dgm:t>
        <a:bodyPr/>
        <a:lstStyle/>
        <a:p>
          <a:endParaRPr lang="fr-FR"/>
        </a:p>
      </dgm:t>
    </dgm:pt>
    <dgm:pt modelId="{4B8ED0A3-4642-4CF6-A451-CC289102EB84}" type="sibTrans" cxnId="{2F8B62FD-99DA-4BA8-9D25-01F01647349F}">
      <dgm:prSet/>
      <dgm:spPr/>
      <dgm:t>
        <a:bodyPr/>
        <a:lstStyle/>
        <a:p>
          <a:endParaRPr lang="fr-FR"/>
        </a:p>
      </dgm:t>
    </dgm:pt>
    <dgm:pt modelId="{5009EFA3-936D-4F5A-939D-3C18BB364D6D}">
      <dgm:prSet phldrT="[Texte]"/>
      <dgm:spPr/>
      <dgm:t>
        <a:bodyPr/>
        <a:lstStyle/>
        <a:p>
          <a:r>
            <a:rPr lang="fr-FR" dirty="0"/>
            <a:t>Configuration Mangement</a:t>
          </a:r>
        </a:p>
      </dgm:t>
    </dgm:pt>
    <dgm:pt modelId="{0A4B8F21-5982-45AC-B030-52BF9F6C8C88}" type="parTrans" cxnId="{19B21040-29BA-4839-8EB8-112C34D51A2C}">
      <dgm:prSet/>
      <dgm:spPr/>
      <dgm:t>
        <a:bodyPr/>
        <a:lstStyle/>
        <a:p>
          <a:endParaRPr lang="fr-FR"/>
        </a:p>
      </dgm:t>
    </dgm:pt>
    <dgm:pt modelId="{A1A30AB5-3243-491C-8477-19B928BCE598}" type="sibTrans" cxnId="{19B21040-29BA-4839-8EB8-112C34D51A2C}">
      <dgm:prSet/>
      <dgm:spPr/>
      <dgm:t>
        <a:bodyPr/>
        <a:lstStyle/>
        <a:p>
          <a:endParaRPr lang="fr-FR"/>
        </a:p>
      </dgm:t>
    </dgm:pt>
    <dgm:pt modelId="{D8EAC01C-1B28-43CF-854A-BFBB5EC4DE49}">
      <dgm:prSet phldrT="[Texte]"/>
      <dgm:spPr/>
      <dgm:t>
        <a:bodyPr/>
        <a:lstStyle/>
        <a:p>
          <a:r>
            <a:rPr lang="fr-FR" dirty="0"/>
            <a:t>Maintenance</a:t>
          </a:r>
        </a:p>
      </dgm:t>
    </dgm:pt>
    <dgm:pt modelId="{0191F045-E259-40F0-B4E7-7D0C0999DDE5}" type="parTrans" cxnId="{6A9E0148-E7A8-494A-9E12-620201DA9CF9}">
      <dgm:prSet/>
      <dgm:spPr/>
      <dgm:t>
        <a:bodyPr/>
        <a:lstStyle/>
        <a:p>
          <a:endParaRPr lang="fr-FR"/>
        </a:p>
      </dgm:t>
    </dgm:pt>
    <dgm:pt modelId="{62E65551-BE1B-44CB-984F-C3195BAFD80C}" type="sibTrans" cxnId="{6A9E0148-E7A8-494A-9E12-620201DA9CF9}">
      <dgm:prSet/>
      <dgm:spPr/>
      <dgm:t>
        <a:bodyPr/>
        <a:lstStyle/>
        <a:p>
          <a:endParaRPr lang="fr-FR"/>
        </a:p>
      </dgm:t>
    </dgm:pt>
    <dgm:pt modelId="{09AD37A0-1ECA-4D75-8467-C93CC5B72325}">
      <dgm:prSet phldrT="[Texte]"/>
      <dgm:spPr/>
      <dgm:t>
        <a:bodyPr/>
        <a:lstStyle/>
        <a:p>
          <a:r>
            <a:rPr lang="fr-FR" dirty="0" err="1"/>
            <a:t>Idea</a:t>
          </a:r>
          <a:r>
            <a:rPr lang="fr-FR" dirty="0"/>
            <a:t> &amp; </a:t>
          </a:r>
          <a:r>
            <a:rPr lang="fr-FR" dirty="0" err="1"/>
            <a:t>Requirements</a:t>
          </a:r>
          <a:endParaRPr lang="fr-FR" dirty="0"/>
        </a:p>
      </dgm:t>
    </dgm:pt>
    <dgm:pt modelId="{51BC7447-5A0F-4A8B-9B1D-43B27E41DB1F}" type="parTrans" cxnId="{8E4AF381-860C-4B3D-B919-C0C28A2355D1}">
      <dgm:prSet/>
      <dgm:spPr/>
      <dgm:t>
        <a:bodyPr/>
        <a:lstStyle/>
        <a:p>
          <a:endParaRPr lang="fr-FR"/>
        </a:p>
      </dgm:t>
    </dgm:pt>
    <dgm:pt modelId="{421F4AED-3381-47FA-8F6F-40304096B9FC}" type="sibTrans" cxnId="{8E4AF381-860C-4B3D-B919-C0C28A2355D1}">
      <dgm:prSet/>
      <dgm:spPr/>
      <dgm:t>
        <a:bodyPr/>
        <a:lstStyle/>
        <a:p>
          <a:endParaRPr lang="fr-FR"/>
        </a:p>
      </dgm:t>
    </dgm:pt>
    <dgm:pt modelId="{C124E007-AD01-4FDF-BEB4-F97565CAA4FF}">
      <dgm:prSet phldrT="[Texte]"/>
      <dgm:spPr/>
      <dgm:t>
        <a:bodyPr/>
        <a:lstStyle/>
        <a:p>
          <a:r>
            <a:rPr lang="fr-FR" dirty="0" err="1"/>
            <a:t>Build</a:t>
          </a:r>
          <a:endParaRPr lang="fr-FR" dirty="0"/>
        </a:p>
      </dgm:t>
    </dgm:pt>
    <dgm:pt modelId="{5DF77604-D864-4887-8CA0-4251191B86C0}" type="parTrans" cxnId="{626FD752-092E-4770-A74E-66A2CD2F3C56}">
      <dgm:prSet/>
      <dgm:spPr/>
      <dgm:t>
        <a:bodyPr/>
        <a:lstStyle/>
        <a:p>
          <a:endParaRPr lang="fr-FR"/>
        </a:p>
      </dgm:t>
    </dgm:pt>
    <dgm:pt modelId="{7CD18456-A5B3-47FC-AEF2-0602ADEE2FB9}" type="sibTrans" cxnId="{626FD752-092E-4770-A74E-66A2CD2F3C56}">
      <dgm:prSet/>
      <dgm:spPr/>
      <dgm:t>
        <a:bodyPr/>
        <a:lstStyle/>
        <a:p>
          <a:endParaRPr lang="fr-FR"/>
        </a:p>
      </dgm:t>
    </dgm:pt>
    <dgm:pt modelId="{9D7B9EA0-9329-491E-9896-5C91C118E619}">
      <dgm:prSet phldrT="[Texte]"/>
      <dgm:spPr/>
      <dgm:t>
        <a:bodyPr/>
        <a:lstStyle/>
        <a:p>
          <a:r>
            <a:rPr lang="fr-FR" dirty="0"/>
            <a:t>Manufacture</a:t>
          </a:r>
        </a:p>
      </dgm:t>
    </dgm:pt>
    <dgm:pt modelId="{50ECF8BA-D12E-4EB7-BFA2-A8A9DA56784E}" type="parTrans" cxnId="{D2CF76E6-FFA6-4F30-8B30-1AC5876EEDD9}">
      <dgm:prSet/>
      <dgm:spPr/>
      <dgm:t>
        <a:bodyPr/>
        <a:lstStyle/>
        <a:p>
          <a:endParaRPr lang="fr-FR"/>
        </a:p>
      </dgm:t>
    </dgm:pt>
    <dgm:pt modelId="{B988BD6C-9430-4A8D-BD03-01F8CBC656AF}" type="sibTrans" cxnId="{D2CF76E6-FFA6-4F30-8B30-1AC5876EEDD9}">
      <dgm:prSet/>
      <dgm:spPr/>
      <dgm:t>
        <a:bodyPr/>
        <a:lstStyle/>
        <a:p>
          <a:endParaRPr lang="fr-FR"/>
        </a:p>
      </dgm:t>
    </dgm:pt>
    <dgm:pt modelId="{7F40834E-5836-4010-9525-BEB10C5B09B7}" type="pres">
      <dgm:prSet presAssocID="{4CF5F4C6-62D0-41D3-87F5-7212B955264E}" presName="Name0" presStyleCnt="0">
        <dgm:presLayoutVars>
          <dgm:chMax val="1"/>
          <dgm:dir/>
          <dgm:animLvl val="ctr"/>
          <dgm:resizeHandles val="exact"/>
        </dgm:presLayoutVars>
      </dgm:prSet>
      <dgm:spPr/>
    </dgm:pt>
    <dgm:pt modelId="{42B7E0A5-A705-4FDB-A094-061CFEDA09FB}" type="pres">
      <dgm:prSet presAssocID="{818F20B0-3E8A-496F-939F-B1AC76B28FB2}" presName="centerShape" presStyleLbl="node0" presStyleIdx="0" presStyleCnt="1"/>
      <dgm:spPr/>
    </dgm:pt>
    <dgm:pt modelId="{27C5627B-6892-4834-A4F2-79C51916008D}" type="pres">
      <dgm:prSet presAssocID="{A2011D98-D4F4-4DD6-B922-AED3BFA19A0A}" presName="node" presStyleLbl="node1" presStyleIdx="0" presStyleCnt="8">
        <dgm:presLayoutVars>
          <dgm:bulletEnabled val="1"/>
        </dgm:presLayoutVars>
      </dgm:prSet>
      <dgm:spPr/>
    </dgm:pt>
    <dgm:pt modelId="{6F448768-B2D1-4809-88BB-129CB1C41F3D}" type="pres">
      <dgm:prSet presAssocID="{A2011D98-D4F4-4DD6-B922-AED3BFA19A0A}" presName="dummy" presStyleCnt="0"/>
      <dgm:spPr/>
    </dgm:pt>
    <dgm:pt modelId="{D629A3A0-7988-41D8-B5FB-56AD6DB8A94A}" type="pres">
      <dgm:prSet presAssocID="{2CF5CCF7-A0D6-4FC5-9E31-403DB7F341F9}" presName="sibTrans" presStyleLbl="sibTrans2D1" presStyleIdx="0" presStyleCnt="8"/>
      <dgm:spPr/>
    </dgm:pt>
    <dgm:pt modelId="{B83B25F2-FFBA-4012-A012-C0680738CE75}" type="pres">
      <dgm:prSet presAssocID="{CD639B1E-B64A-48AC-A762-A9ABE1CFC334}" presName="node" presStyleLbl="node1" presStyleIdx="1" presStyleCnt="8">
        <dgm:presLayoutVars>
          <dgm:bulletEnabled val="1"/>
        </dgm:presLayoutVars>
      </dgm:prSet>
      <dgm:spPr/>
    </dgm:pt>
    <dgm:pt modelId="{48ACE875-140C-41DA-981F-1AD030C01698}" type="pres">
      <dgm:prSet presAssocID="{CD639B1E-B64A-48AC-A762-A9ABE1CFC334}" presName="dummy" presStyleCnt="0"/>
      <dgm:spPr/>
    </dgm:pt>
    <dgm:pt modelId="{086BE74E-AB11-4964-B7CD-A36EBAC0B85C}" type="pres">
      <dgm:prSet presAssocID="{498DA2F3-CE34-47FE-9C22-42CD26864354}" presName="sibTrans" presStyleLbl="sibTrans2D1" presStyleIdx="1" presStyleCnt="8"/>
      <dgm:spPr/>
    </dgm:pt>
    <dgm:pt modelId="{1D848870-A675-4D89-9902-597F0500E565}" type="pres">
      <dgm:prSet presAssocID="{CF67A076-79B8-40CC-AD30-EEF795D1AD6D}" presName="node" presStyleLbl="node1" presStyleIdx="2" presStyleCnt="8">
        <dgm:presLayoutVars>
          <dgm:bulletEnabled val="1"/>
        </dgm:presLayoutVars>
      </dgm:prSet>
      <dgm:spPr/>
    </dgm:pt>
    <dgm:pt modelId="{4B07A39E-54AB-43FA-AC01-67F8101DA301}" type="pres">
      <dgm:prSet presAssocID="{CF67A076-79B8-40CC-AD30-EEF795D1AD6D}" presName="dummy" presStyleCnt="0"/>
      <dgm:spPr/>
    </dgm:pt>
    <dgm:pt modelId="{CBAF1AC4-AED5-43CE-BECC-F4613FDF8B0B}" type="pres">
      <dgm:prSet presAssocID="{4B8ED0A3-4642-4CF6-A451-CC289102EB84}" presName="sibTrans" presStyleLbl="sibTrans2D1" presStyleIdx="2" presStyleCnt="8"/>
      <dgm:spPr/>
    </dgm:pt>
    <dgm:pt modelId="{C74D10BD-D32B-4934-A974-C7570E45AD53}" type="pres">
      <dgm:prSet presAssocID="{5009EFA3-936D-4F5A-939D-3C18BB364D6D}" presName="node" presStyleLbl="node1" presStyleIdx="3" presStyleCnt="8">
        <dgm:presLayoutVars>
          <dgm:bulletEnabled val="1"/>
        </dgm:presLayoutVars>
      </dgm:prSet>
      <dgm:spPr/>
    </dgm:pt>
    <dgm:pt modelId="{A80C695E-4045-4256-BF9D-47720D35872B}" type="pres">
      <dgm:prSet presAssocID="{5009EFA3-936D-4F5A-939D-3C18BB364D6D}" presName="dummy" presStyleCnt="0"/>
      <dgm:spPr/>
    </dgm:pt>
    <dgm:pt modelId="{3E58C326-F0D1-45EA-893F-DEBF7B10688B}" type="pres">
      <dgm:prSet presAssocID="{A1A30AB5-3243-491C-8477-19B928BCE598}" presName="sibTrans" presStyleLbl="sibTrans2D1" presStyleIdx="3" presStyleCnt="8"/>
      <dgm:spPr/>
    </dgm:pt>
    <dgm:pt modelId="{4A725AEF-9165-4B93-9120-B88A6DF0E1BF}" type="pres">
      <dgm:prSet presAssocID="{D8EAC01C-1B28-43CF-854A-BFBB5EC4DE49}" presName="node" presStyleLbl="node1" presStyleIdx="4" presStyleCnt="8">
        <dgm:presLayoutVars>
          <dgm:bulletEnabled val="1"/>
        </dgm:presLayoutVars>
      </dgm:prSet>
      <dgm:spPr/>
    </dgm:pt>
    <dgm:pt modelId="{7C570D99-F784-4323-815E-1DFB88AF2003}" type="pres">
      <dgm:prSet presAssocID="{D8EAC01C-1B28-43CF-854A-BFBB5EC4DE49}" presName="dummy" presStyleCnt="0"/>
      <dgm:spPr/>
    </dgm:pt>
    <dgm:pt modelId="{6D0AC878-617F-42F9-8C5C-06ABB8E53F36}" type="pres">
      <dgm:prSet presAssocID="{62E65551-BE1B-44CB-984F-C3195BAFD80C}" presName="sibTrans" presStyleLbl="sibTrans2D1" presStyleIdx="4" presStyleCnt="8"/>
      <dgm:spPr/>
    </dgm:pt>
    <dgm:pt modelId="{8DEB6F7F-6E38-499D-8765-ED8CDB70CCCD}" type="pres">
      <dgm:prSet presAssocID="{09AD37A0-1ECA-4D75-8467-C93CC5B72325}" presName="node" presStyleLbl="node1" presStyleIdx="5" presStyleCnt="8">
        <dgm:presLayoutVars>
          <dgm:bulletEnabled val="1"/>
        </dgm:presLayoutVars>
      </dgm:prSet>
      <dgm:spPr/>
    </dgm:pt>
    <dgm:pt modelId="{1FD0302E-DD65-4303-8C0C-EBEEFD0C692F}" type="pres">
      <dgm:prSet presAssocID="{09AD37A0-1ECA-4D75-8467-C93CC5B72325}" presName="dummy" presStyleCnt="0"/>
      <dgm:spPr/>
    </dgm:pt>
    <dgm:pt modelId="{498E3248-37E1-47A4-B4B0-100B5DCA32FB}" type="pres">
      <dgm:prSet presAssocID="{421F4AED-3381-47FA-8F6F-40304096B9FC}" presName="sibTrans" presStyleLbl="sibTrans2D1" presStyleIdx="5" presStyleCnt="8"/>
      <dgm:spPr/>
    </dgm:pt>
    <dgm:pt modelId="{D2652B4C-973A-4952-A718-8966435C9B28}" type="pres">
      <dgm:prSet presAssocID="{C124E007-AD01-4FDF-BEB4-F97565CAA4FF}" presName="node" presStyleLbl="node1" presStyleIdx="6" presStyleCnt="8">
        <dgm:presLayoutVars>
          <dgm:bulletEnabled val="1"/>
        </dgm:presLayoutVars>
      </dgm:prSet>
      <dgm:spPr/>
    </dgm:pt>
    <dgm:pt modelId="{093D0463-EC38-442B-9D81-2F328D3EA70F}" type="pres">
      <dgm:prSet presAssocID="{C124E007-AD01-4FDF-BEB4-F97565CAA4FF}" presName="dummy" presStyleCnt="0"/>
      <dgm:spPr/>
    </dgm:pt>
    <dgm:pt modelId="{B2211DAA-74F9-472A-A436-E713246A53EC}" type="pres">
      <dgm:prSet presAssocID="{7CD18456-A5B3-47FC-AEF2-0602ADEE2FB9}" presName="sibTrans" presStyleLbl="sibTrans2D1" presStyleIdx="6" presStyleCnt="8"/>
      <dgm:spPr/>
    </dgm:pt>
    <dgm:pt modelId="{24E4DC32-B9FE-4274-9086-C0A728784D42}" type="pres">
      <dgm:prSet presAssocID="{9D7B9EA0-9329-491E-9896-5C91C118E619}" presName="node" presStyleLbl="node1" presStyleIdx="7" presStyleCnt="8">
        <dgm:presLayoutVars>
          <dgm:bulletEnabled val="1"/>
        </dgm:presLayoutVars>
      </dgm:prSet>
      <dgm:spPr/>
    </dgm:pt>
    <dgm:pt modelId="{0A91C59F-8D84-43AD-A699-AF57ECF9183A}" type="pres">
      <dgm:prSet presAssocID="{9D7B9EA0-9329-491E-9896-5C91C118E619}" presName="dummy" presStyleCnt="0"/>
      <dgm:spPr/>
    </dgm:pt>
    <dgm:pt modelId="{886601F4-89A0-48DF-8390-044F219BF95A}" type="pres">
      <dgm:prSet presAssocID="{B988BD6C-9430-4A8D-BD03-01F8CBC656AF}" presName="sibTrans" presStyleLbl="sibTrans2D1" presStyleIdx="7" presStyleCnt="8"/>
      <dgm:spPr/>
    </dgm:pt>
  </dgm:ptLst>
  <dgm:cxnLst>
    <dgm:cxn modelId="{1764E510-204B-4B06-9A8E-DFEC5EDDC84E}" type="presOf" srcId="{818F20B0-3E8A-496F-939F-B1AC76B28FB2}" destId="{42B7E0A5-A705-4FDB-A094-061CFEDA09FB}" srcOrd="0" destOrd="0" presId="urn:microsoft.com/office/officeart/2005/8/layout/radial6"/>
    <dgm:cxn modelId="{00CC971E-4F84-4B3B-83F7-844A510663FD}" type="presOf" srcId="{CD639B1E-B64A-48AC-A762-A9ABE1CFC334}" destId="{B83B25F2-FFBA-4012-A012-C0680738CE75}" srcOrd="0" destOrd="0" presId="urn:microsoft.com/office/officeart/2005/8/layout/radial6"/>
    <dgm:cxn modelId="{719F542E-E406-4D82-B14D-E4E703E210F0}" type="presOf" srcId="{62E65551-BE1B-44CB-984F-C3195BAFD80C}" destId="{6D0AC878-617F-42F9-8C5C-06ABB8E53F36}" srcOrd="0" destOrd="0" presId="urn:microsoft.com/office/officeart/2005/8/layout/radial6"/>
    <dgm:cxn modelId="{19B21040-29BA-4839-8EB8-112C34D51A2C}" srcId="{818F20B0-3E8A-496F-939F-B1AC76B28FB2}" destId="{5009EFA3-936D-4F5A-939D-3C18BB364D6D}" srcOrd="3" destOrd="0" parTransId="{0A4B8F21-5982-45AC-B030-52BF9F6C8C88}" sibTransId="{A1A30AB5-3243-491C-8477-19B928BCE598}"/>
    <dgm:cxn modelId="{5E1BC667-8ADA-4FEA-9277-88CFF38A264F}" srcId="{4CF5F4C6-62D0-41D3-87F5-7212B955264E}" destId="{818F20B0-3E8A-496F-939F-B1AC76B28FB2}" srcOrd="0" destOrd="0" parTransId="{F9391D5B-3172-46BB-AEDE-B62FA18360B1}" sibTransId="{CA1A2CD8-1814-4D15-97C2-2B40747DD41D}"/>
    <dgm:cxn modelId="{6A9E0148-E7A8-494A-9E12-620201DA9CF9}" srcId="{818F20B0-3E8A-496F-939F-B1AC76B28FB2}" destId="{D8EAC01C-1B28-43CF-854A-BFBB5EC4DE49}" srcOrd="4" destOrd="0" parTransId="{0191F045-E259-40F0-B4E7-7D0C0999DDE5}" sibTransId="{62E65551-BE1B-44CB-984F-C3195BAFD80C}"/>
    <dgm:cxn modelId="{65E8126D-D1D6-4F37-8781-501EACA728C9}" type="presOf" srcId="{CF67A076-79B8-40CC-AD30-EEF795D1AD6D}" destId="{1D848870-A675-4D89-9902-597F0500E565}" srcOrd="0" destOrd="0" presId="urn:microsoft.com/office/officeart/2005/8/layout/radial6"/>
    <dgm:cxn modelId="{8BD43A51-12E4-44F9-BB6C-A59A130BB853}" type="presOf" srcId="{4CF5F4C6-62D0-41D3-87F5-7212B955264E}" destId="{7F40834E-5836-4010-9525-BEB10C5B09B7}" srcOrd="0" destOrd="0" presId="urn:microsoft.com/office/officeart/2005/8/layout/radial6"/>
    <dgm:cxn modelId="{772F4C71-E3A6-4D9A-84C4-5119E65DA5F7}" type="presOf" srcId="{C124E007-AD01-4FDF-BEB4-F97565CAA4FF}" destId="{D2652B4C-973A-4952-A718-8966435C9B28}" srcOrd="0" destOrd="0" presId="urn:microsoft.com/office/officeart/2005/8/layout/radial6"/>
    <dgm:cxn modelId="{626FD752-092E-4770-A74E-66A2CD2F3C56}" srcId="{818F20B0-3E8A-496F-939F-B1AC76B28FB2}" destId="{C124E007-AD01-4FDF-BEB4-F97565CAA4FF}" srcOrd="6" destOrd="0" parTransId="{5DF77604-D864-4887-8CA0-4251191B86C0}" sibTransId="{7CD18456-A5B3-47FC-AEF2-0602ADEE2FB9}"/>
    <dgm:cxn modelId="{30A41559-5C3B-48F8-9672-0F9C6D2F6E22}" type="presOf" srcId="{9D7B9EA0-9329-491E-9896-5C91C118E619}" destId="{24E4DC32-B9FE-4274-9086-C0A728784D42}" srcOrd="0" destOrd="0" presId="urn:microsoft.com/office/officeart/2005/8/layout/radial6"/>
    <dgm:cxn modelId="{0394277D-750A-416D-90CE-7FB00A8776D7}" type="presOf" srcId="{7CD18456-A5B3-47FC-AEF2-0602ADEE2FB9}" destId="{B2211DAA-74F9-472A-A436-E713246A53EC}" srcOrd="0" destOrd="0" presId="urn:microsoft.com/office/officeart/2005/8/layout/radial6"/>
    <dgm:cxn modelId="{8E4AF381-860C-4B3D-B919-C0C28A2355D1}" srcId="{818F20B0-3E8A-496F-939F-B1AC76B28FB2}" destId="{09AD37A0-1ECA-4D75-8467-C93CC5B72325}" srcOrd="5" destOrd="0" parTransId="{51BC7447-5A0F-4A8B-9B1D-43B27E41DB1F}" sibTransId="{421F4AED-3381-47FA-8F6F-40304096B9FC}"/>
    <dgm:cxn modelId="{E340D491-FF32-44C2-9701-F5C3C1434026}" type="presOf" srcId="{2CF5CCF7-A0D6-4FC5-9E31-403DB7F341F9}" destId="{D629A3A0-7988-41D8-B5FB-56AD6DB8A94A}" srcOrd="0" destOrd="0" presId="urn:microsoft.com/office/officeart/2005/8/layout/radial6"/>
    <dgm:cxn modelId="{5AC35999-81E4-4E7F-99EF-013B0E997C59}" type="presOf" srcId="{A2011D98-D4F4-4DD6-B922-AED3BFA19A0A}" destId="{27C5627B-6892-4834-A4F2-79C51916008D}" srcOrd="0" destOrd="0" presId="urn:microsoft.com/office/officeart/2005/8/layout/radial6"/>
    <dgm:cxn modelId="{099911A3-772E-46D7-8569-E5762A33A67B}" type="presOf" srcId="{B988BD6C-9430-4A8D-BD03-01F8CBC656AF}" destId="{886601F4-89A0-48DF-8390-044F219BF95A}" srcOrd="0" destOrd="0" presId="urn:microsoft.com/office/officeart/2005/8/layout/radial6"/>
    <dgm:cxn modelId="{105B06AA-C54B-4DA0-AD5C-47F49D244491}" type="presOf" srcId="{A1A30AB5-3243-491C-8477-19B928BCE598}" destId="{3E58C326-F0D1-45EA-893F-DEBF7B10688B}" srcOrd="0" destOrd="0" presId="urn:microsoft.com/office/officeart/2005/8/layout/radial6"/>
    <dgm:cxn modelId="{0209A3B7-4683-4A3B-A00C-F156E4C70C75}" type="presOf" srcId="{4B8ED0A3-4642-4CF6-A451-CC289102EB84}" destId="{CBAF1AC4-AED5-43CE-BECC-F4613FDF8B0B}" srcOrd="0" destOrd="0" presId="urn:microsoft.com/office/officeart/2005/8/layout/radial6"/>
    <dgm:cxn modelId="{812FFBBD-AA22-46D4-B5C5-FFE92CC358F8}" type="presOf" srcId="{D8EAC01C-1B28-43CF-854A-BFBB5EC4DE49}" destId="{4A725AEF-9165-4B93-9120-B88A6DF0E1BF}" srcOrd="0" destOrd="0" presId="urn:microsoft.com/office/officeart/2005/8/layout/radial6"/>
    <dgm:cxn modelId="{65CDB2BE-5298-4444-87DE-9ACB02EF0DAD}" type="presOf" srcId="{09AD37A0-1ECA-4D75-8467-C93CC5B72325}" destId="{8DEB6F7F-6E38-499D-8765-ED8CDB70CCCD}" srcOrd="0" destOrd="0" presId="urn:microsoft.com/office/officeart/2005/8/layout/radial6"/>
    <dgm:cxn modelId="{163ED9BF-E3DE-4BE1-8F9F-09996784007A}" type="presOf" srcId="{421F4AED-3381-47FA-8F6F-40304096B9FC}" destId="{498E3248-37E1-47A4-B4B0-100B5DCA32FB}" srcOrd="0" destOrd="0" presId="urn:microsoft.com/office/officeart/2005/8/layout/radial6"/>
    <dgm:cxn modelId="{7BC902CC-7742-4F48-88B3-340FE907EC7A}" type="presOf" srcId="{5009EFA3-936D-4F5A-939D-3C18BB364D6D}" destId="{C74D10BD-D32B-4934-A974-C7570E45AD53}" srcOrd="0" destOrd="0" presId="urn:microsoft.com/office/officeart/2005/8/layout/radial6"/>
    <dgm:cxn modelId="{F5106DCF-99A3-4034-B827-2107A9C60363}" srcId="{818F20B0-3E8A-496F-939F-B1AC76B28FB2}" destId="{A2011D98-D4F4-4DD6-B922-AED3BFA19A0A}" srcOrd="0" destOrd="0" parTransId="{EE573C18-CF0E-45D9-9BF7-C9E47672F7EF}" sibTransId="{2CF5CCF7-A0D6-4FC5-9E31-403DB7F341F9}"/>
    <dgm:cxn modelId="{D2CF76E6-FFA6-4F30-8B30-1AC5876EEDD9}" srcId="{818F20B0-3E8A-496F-939F-B1AC76B28FB2}" destId="{9D7B9EA0-9329-491E-9896-5C91C118E619}" srcOrd="7" destOrd="0" parTransId="{50ECF8BA-D12E-4EB7-BFA2-A8A9DA56784E}" sibTransId="{B988BD6C-9430-4A8D-BD03-01F8CBC656AF}"/>
    <dgm:cxn modelId="{59F389F5-0BC5-4860-AE54-664AA07292C4}" type="presOf" srcId="{498DA2F3-CE34-47FE-9C22-42CD26864354}" destId="{086BE74E-AB11-4964-B7CD-A36EBAC0B85C}" srcOrd="0" destOrd="0" presId="urn:microsoft.com/office/officeart/2005/8/layout/radial6"/>
    <dgm:cxn modelId="{188080FC-E890-4385-8DAD-03E73EAB0A1B}" srcId="{818F20B0-3E8A-496F-939F-B1AC76B28FB2}" destId="{CD639B1E-B64A-48AC-A762-A9ABE1CFC334}" srcOrd="1" destOrd="0" parTransId="{2CF32E60-02FE-4BA1-A80D-00212124BB65}" sibTransId="{498DA2F3-CE34-47FE-9C22-42CD26864354}"/>
    <dgm:cxn modelId="{2F8B62FD-99DA-4BA8-9D25-01F01647349F}" srcId="{818F20B0-3E8A-496F-939F-B1AC76B28FB2}" destId="{CF67A076-79B8-40CC-AD30-EEF795D1AD6D}" srcOrd="2" destOrd="0" parTransId="{985C0747-DBF9-4044-BCA8-67F91F64DAB3}" sibTransId="{4B8ED0A3-4642-4CF6-A451-CC289102EB84}"/>
    <dgm:cxn modelId="{51B47B32-FAE7-4E48-97A9-9B000CE5E296}" type="presParOf" srcId="{7F40834E-5836-4010-9525-BEB10C5B09B7}" destId="{42B7E0A5-A705-4FDB-A094-061CFEDA09FB}" srcOrd="0" destOrd="0" presId="urn:microsoft.com/office/officeart/2005/8/layout/radial6"/>
    <dgm:cxn modelId="{7746A1E8-8B4C-4826-B5EE-65B8129DEA9A}" type="presParOf" srcId="{7F40834E-5836-4010-9525-BEB10C5B09B7}" destId="{27C5627B-6892-4834-A4F2-79C51916008D}" srcOrd="1" destOrd="0" presId="urn:microsoft.com/office/officeart/2005/8/layout/radial6"/>
    <dgm:cxn modelId="{90A1BF85-8E8D-46B5-B08A-A8F0C582B4D5}" type="presParOf" srcId="{7F40834E-5836-4010-9525-BEB10C5B09B7}" destId="{6F448768-B2D1-4809-88BB-129CB1C41F3D}" srcOrd="2" destOrd="0" presId="urn:microsoft.com/office/officeart/2005/8/layout/radial6"/>
    <dgm:cxn modelId="{065A7229-B5F5-4F5D-AE58-2B3A0C5A8B40}" type="presParOf" srcId="{7F40834E-5836-4010-9525-BEB10C5B09B7}" destId="{D629A3A0-7988-41D8-B5FB-56AD6DB8A94A}" srcOrd="3" destOrd="0" presId="urn:microsoft.com/office/officeart/2005/8/layout/radial6"/>
    <dgm:cxn modelId="{C267A86A-B31F-4F44-8A31-3432BAAF9B10}" type="presParOf" srcId="{7F40834E-5836-4010-9525-BEB10C5B09B7}" destId="{B83B25F2-FFBA-4012-A012-C0680738CE75}" srcOrd="4" destOrd="0" presId="urn:microsoft.com/office/officeart/2005/8/layout/radial6"/>
    <dgm:cxn modelId="{2A08E2D7-FA38-4EDC-B79D-1FE8A0E2296C}" type="presParOf" srcId="{7F40834E-5836-4010-9525-BEB10C5B09B7}" destId="{48ACE875-140C-41DA-981F-1AD030C01698}" srcOrd="5" destOrd="0" presId="urn:microsoft.com/office/officeart/2005/8/layout/radial6"/>
    <dgm:cxn modelId="{A314903E-B1C8-4CE8-B802-027A98170539}" type="presParOf" srcId="{7F40834E-5836-4010-9525-BEB10C5B09B7}" destId="{086BE74E-AB11-4964-B7CD-A36EBAC0B85C}" srcOrd="6" destOrd="0" presId="urn:microsoft.com/office/officeart/2005/8/layout/radial6"/>
    <dgm:cxn modelId="{ED1D49EF-3D78-42ED-A20F-38F5799A2AC0}" type="presParOf" srcId="{7F40834E-5836-4010-9525-BEB10C5B09B7}" destId="{1D848870-A675-4D89-9902-597F0500E565}" srcOrd="7" destOrd="0" presId="urn:microsoft.com/office/officeart/2005/8/layout/radial6"/>
    <dgm:cxn modelId="{7473AD62-64E1-4CA8-96C1-94B890AABC99}" type="presParOf" srcId="{7F40834E-5836-4010-9525-BEB10C5B09B7}" destId="{4B07A39E-54AB-43FA-AC01-67F8101DA301}" srcOrd="8" destOrd="0" presId="urn:microsoft.com/office/officeart/2005/8/layout/radial6"/>
    <dgm:cxn modelId="{DDFD6C85-79E3-4293-8CE7-AB1297325CAC}" type="presParOf" srcId="{7F40834E-5836-4010-9525-BEB10C5B09B7}" destId="{CBAF1AC4-AED5-43CE-BECC-F4613FDF8B0B}" srcOrd="9" destOrd="0" presId="urn:microsoft.com/office/officeart/2005/8/layout/radial6"/>
    <dgm:cxn modelId="{2A889B00-F9FC-4CC1-A0A3-622D56EE8E65}" type="presParOf" srcId="{7F40834E-5836-4010-9525-BEB10C5B09B7}" destId="{C74D10BD-D32B-4934-A974-C7570E45AD53}" srcOrd="10" destOrd="0" presId="urn:microsoft.com/office/officeart/2005/8/layout/radial6"/>
    <dgm:cxn modelId="{E96249C7-D11F-4C1D-B868-B412724FA14F}" type="presParOf" srcId="{7F40834E-5836-4010-9525-BEB10C5B09B7}" destId="{A80C695E-4045-4256-BF9D-47720D35872B}" srcOrd="11" destOrd="0" presId="urn:microsoft.com/office/officeart/2005/8/layout/radial6"/>
    <dgm:cxn modelId="{90DFE377-886F-4B87-B034-5524BED3CBFD}" type="presParOf" srcId="{7F40834E-5836-4010-9525-BEB10C5B09B7}" destId="{3E58C326-F0D1-45EA-893F-DEBF7B10688B}" srcOrd="12" destOrd="0" presId="urn:microsoft.com/office/officeart/2005/8/layout/radial6"/>
    <dgm:cxn modelId="{CD0632B9-269B-4F52-B5C7-B4B3A2A89D65}" type="presParOf" srcId="{7F40834E-5836-4010-9525-BEB10C5B09B7}" destId="{4A725AEF-9165-4B93-9120-B88A6DF0E1BF}" srcOrd="13" destOrd="0" presId="urn:microsoft.com/office/officeart/2005/8/layout/radial6"/>
    <dgm:cxn modelId="{E36D9558-12B3-4090-AC72-2594BFD7547B}" type="presParOf" srcId="{7F40834E-5836-4010-9525-BEB10C5B09B7}" destId="{7C570D99-F784-4323-815E-1DFB88AF2003}" srcOrd="14" destOrd="0" presId="urn:microsoft.com/office/officeart/2005/8/layout/radial6"/>
    <dgm:cxn modelId="{2762D2F9-99D4-4AB8-91C9-EC089E1DF2E2}" type="presParOf" srcId="{7F40834E-5836-4010-9525-BEB10C5B09B7}" destId="{6D0AC878-617F-42F9-8C5C-06ABB8E53F36}" srcOrd="15" destOrd="0" presId="urn:microsoft.com/office/officeart/2005/8/layout/radial6"/>
    <dgm:cxn modelId="{BE9EAC0A-A1B7-4F43-83A0-FA9D3DB82CB4}" type="presParOf" srcId="{7F40834E-5836-4010-9525-BEB10C5B09B7}" destId="{8DEB6F7F-6E38-499D-8765-ED8CDB70CCCD}" srcOrd="16" destOrd="0" presId="urn:microsoft.com/office/officeart/2005/8/layout/radial6"/>
    <dgm:cxn modelId="{FB88474C-90C7-495E-B9A7-4B22C39FAB92}" type="presParOf" srcId="{7F40834E-5836-4010-9525-BEB10C5B09B7}" destId="{1FD0302E-DD65-4303-8C0C-EBEEFD0C692F}" srcOrd="17" destOrd="0" presId="urn:microsoft.com/office/officeart/2005/8/layout/radial6"/>
    <dgm:cxn modelId="{CBB4B369-1437-4BD3-8D4E-07104BED3A0B}" type="presParOf" srcId="{7F40834E-5836-4010-9525-BEB10C5B09B7}" destId="{498E3248-37E1-47A4-B4B0-100B5DCA32FB}" srcOrd="18" destOrd="0" presId="urn:microsoft.com/office/officeart/2005/8/layout/radial6"/>
    <dgm:cxn modelId="{6068D9E7-ABB3-4554-971A-92D4BEFC0587}" type="presParOf" srcId="{7F40834E-5836-4010-9525-BEB10C5B09B7}" destId="{D2652B4C-973A-4952-A718-8966435C9B28}" srcOrd="19" destOrd="0" presId="urn:microsoft.com/office/officeart/2005/8/layout/radial6"/>
    <dgm:cxn modelId="{28FF13ED-00ED-4724-AA4D-A5DAEA79EA88}" type="presParOf" srcId="{7F40834E-5836-4010-9525-BEB10C5B09B7}" destId="{093D0463-EC38-442B-9D81-2F328D3EA70F}" srcOrd="20" destOrd="0" presId="urn:microsoft.com/office/officeart/2005/8/layout/radial6"/>
    <dgm:cxn modelId="{52D1E258-3987-4E58-880E-7A3535AD0902}" type="presParOf" srcId="{7F40834E-5836-4010-9525-BEB10C5B09B7}" destId="{B2211DAA-74F9-472A-A436-E713246A53EC}" srcOrd="21" destOrd="0" presId="urn:microsoft.com/office/officeart/2005/8/layout/radial6"/>
    <dgm:cxn modelId="{EEDCBD4E-9513-4DA1-B678-464D3DF2138F}" type="presParOf" srcId="{7F40834E-5836-4010-9525-BEB10C5B09B7}" destId="{24E4DC32-B9FE-4274-9086-C0A728784D42}" srcOrd="22" destOrd="0" presId="urn:microsoft.com/office/officeart/2005/8/layout/radial6"/>
    <dgm:cxn modelId="{9BB191F9-11A2-48C5-9F3F-BC51733CDE65}" type="presParOf" srcId="{7F40834E-5836-4010-9525-BEB10C5B09B7}" destId="{0A91C59F-8D84-43AD-A699-AF57ECF9183A}" srcOrd="23" destOrd="0" presId="urn:microsoft.com/office/officeart/2005/8/layout/radial6"/>
    <dgm:cxn modelId="{357A143A-CD99-4E92-A64C-6D3D3C50279E}" type="presParOf" srcId="{7F40834E-5836-4010-9525-BEB10C5B09B7}" destId="{886601F4-89A0-48DF-8390-044F219BF95A}" srcOrd="24"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329FB2-5844-44EC-AA64-F7C203D5F327}" type="doc">
      <dgm:prSet loTypeId="urn:microsoft.com/office/officeart/2005/8/layout/hProcess9" loCatId="process" qsTypeId="urn:microsoft.com/office/officeart/2005/8/quickstyle/simple2" qsCatId="simple" csTypeId="urn:microsoft.com/office/officeart/2005/8/colors/accent1_4" csCatId="accent1" phldr="1"/>
      <dgm:spPr/>
    </dgm:pt>
    <dgm:pt modelId="{9F7784F2-30A5-49BF-B62B-085C2ABA3D90}">
      <dgm:prSet phldrT="[Texte]"/>
      <dgm:spPr/>
      <dgm:t>
        <a:bodyPr/>
        <a:lstStyle/>
        <a:p>
          <a:r>
            <a:rPr lang="fr-FR" dirty="0"/>
            <a:t>LAUNCH	</a:t>
          </a:r>
        </a:p>
      </dgm:t>
    </dgm:pt>
    <dgm:pt modelId="{1EB6B1BA-01CE-433C-9FE9-DEF3E2853362}" type="parTrans" cxnId="{873A1E09-37BF-486F-B007-EC6F1A6A34CC}">
      <dgm:prSet/>
      <dgm:spPr/>
      <dgm:t>
        <a:bodyPr/>
        <a:lstStyle/>
        <a:p>
          <a:endParaRPr lang="fr-FR"/>
        </a:p>
      </dgm:t>
    </dgm:pt>
    <dgm:pt modelId="{8011DC9A-B773-4637-873A-922DD7A752C5}" type="sibTrans" cxnId="{873A1E09-37BF-486F-B007-EC6F1A6A34CC}">
      <dgm:prSet/>
      <dgm:spPr/>
      <dgm:t>
        <a:bodyPr/>
        <a:lstStyle/>
        <a:p>
          <a:endParaRPr lang="fr-FR"/>
        </a:p>
      </dgm:t>
    </dgm:pt>
    <dgm:pt modelId="{BA4D0C46-EDB2-4607-B23F-9267FE0C9BAE}">
      <dgm:prSet phldrT="[Texte]"/>
      <dgm:spPr/>
      <dgm:t>
        <a:bodyPr/>
        <a:lstStyle/>
        <a:p>
          <a:r>
            <a:rPr lang="fr-FR" dirty="0"/>
            <a:t>DESIGN</a:t>
          </a:r>
        </a:p>
      </dgm:t>
    </dgm:pt>
    <dgm:pt modelId="{C1C31691-AFF9-47CC-AFC8-9C9439E773DC}" type="parTrans" cxnId="{17E213BF-F430-4F38-B6D6-8059D7980FD3}">
      <dgm:prSet/>
      <dgm:spPr/>
      <dgm:t>
        <a:bodyPr/>
        <a:lstStyle/>
        <a:p>
          <a:endParaRPr lang="fr-FR"/>
        </a:p>
      </dgm:t>
    </dgm:pt>
    <dgm:pt modelId="{19A570B2-F1C0-4C52-BC74-CA66798FB92C}" type="sibTrans" cxnId="{17E213BF-F430-4F38-B6D6-8059D7980FD3}">
      <dgm:prSet/>
      <dgm:spPr/>
      <dgm:t>
        <a:bodyPr/>
        <a:lstStyle/>
        <a:p>
          <a:endParaRPr lang="fr-FR"/>
        </a:p>
      </dgm:t>
    </dgm:pt>
    <dgm:pt modelId="{0FFB2DB3-E6D1-45DD-8934-CFB2E1A6D341}">
      <dgm:prSet phldrT="[Texte]"/>
      <dgm:spPr/>
      <dgm:t>
        <a:bodyPr/>
        <a:lstStyle/>
        <a:p>
          <a:r>
            <a:rPr lang="fr-FR" dirty="0"/>
            <a:t>MANUFACTURING</a:t>
          </a:r>
        </a:p>
      </dgm:t>
    </dgm:pt>
    <dgm:pt modelId="{9CFB69BD-02B0-47C9-9EB8-0835896BB190}" type="parTrans" cxnId="{24DC5E06-AF57-4A7A-B34C-34F3DF863000}">
      <dgm:prSet/>
      <dgm:spPr/>
      <dgm:t>
        <a:bodyPr/>
        <a:lstStyle/>
        <a:p>
          <a:endParaRPr lang="fr-FR"/>
        </a:p>
      </dgm:t>
    </dgm:pt>
    <dgm:pt modelId="{686ADEE1-1322-4BF8-AEEE-2FB42A1CF55F}" type="sibTrans" cxnId="{24DC5E06-AF57-4A7A-B34C-34F3DF863000}">
      <dgm:prSet/>
      <dgm:spPr/>
      <dgm:t>
        <a:bodyPr/>
        <a:lstStyle/>
        <a:p>
          <a:endParaRPr lang="fr-FR"/>
        </a:p>
      </dgm:t>
    </dgm:pt>
    <dgm:pt modelId="{9BFF58BD-99B6-4822-B93B-A5707F0D7AFD}">
      <dgm:prSet phldrT="[Texte]"/>
      <dgm:spPr/>
      <dgm:t>
        <a:bodyPr/>
        <a:lstStyle/>
        <a:p>
          <a:r>
            <a:rPr lang="fr-FR" dirty="0"/>
            <a:t>EXPLOITATION</a:t>
          </a:r>
        </a:p>
      </dgm:t>
    </dgm:pt>
    <dgm:pt modelId="{34411C06-4E65-418F-A946-805C044E9F7B}" type="parTrans" cxnId="{AB17EDDC-5AE2-451D-A684-C42B02D468E0}">
      <dgm:prSet/>
      <dgm:spPr/>
      <dgm:t>
        <a:bodyPr/>
        <a:lstStyle/>
        <a:p>
          <a:endParaRPr lang="fr-FR"/>
        </a:p>
      </dgm:t>
    </dgm:pt>
    <dgm:pt modelId="{3BF2C6FB-331F-43A4-855E-CF8F1F8886E9}" type="sibTrans" cxnId="{AB17EDDC-5AE2-451D-A684-C42B02D468E0}">
      <dgm:prSet/>
      <dgm:spPr/>
      <dgm:t>
        <a:bodyPr/>
        <a:lstStyle/>
        <a:p>
          <a:endParaRPr lang="fr-FR"/>
        </a:p>
      </dgm:t>
    </dgm:pt>
    <dgm:pt modelId="{596A0D7D-222B-4F6F-AEF1-58FD9BD73794}">
      <dgm:prSet phldrT="[Texte]"/>
      <dgm:spPr/>
      <dgm:t>
        <a:bodyPr/>
        <a:lstStyle/>
        <a:p>
          <a:r>
            <a:rPr lang="fr-FR" dirty="0"/>
            <a:t>RETIREMENT</a:t>
          </a:r>
        </a:p>
      </dgm:t>
    </dgm:pt>
    <dgm:pt modelId="{765FE93C-99A7-4F34-8151-6B82D5DF6FA7}" type="parTrans" cxnId="{A3BFC556-0A25-4219-852C-F1DD8D1AF0B8}">
      <dgm:prSet/>
      <dgm:spPr/>
      <dgm:t>
        <a:bodyPr/>
        <a:lstStyle/>
        <a:p>
          <a:endParaRPr lang="fr-FR"/>
        </a:p>
      </dgm:t>
    </dgm:pt>
    <dgm:pt modelId="{93D35BAA-4C60-4F85-A35E-FAD7B8F6C02E}" type="sibTrans" cxnId="{A3BFC556-0A25-4219-852C-F1DD8D1AF0B8}">
      <dgm:prSet/>
      <dgm:spPr/>
      <dgm:t>
        <a:bodyPr/>
        <a:lstStyle/>
        <a:p>
          <a:endParaRPr lang="fr-FR"/>
        </a:p>
      </dgm:t>
    </dgm:pt>
    <dgm:pt modelId="{86E91E91-35E4-4611-9A3E-BAE506E2E019}" type="pres">
      <dgm:prSet presAssocID="{C3329FB2-5844-44EC-AA64-F7C203D5F327}" presName="CompostProcess" presStyleCnt="0">
        <dgm:presLayoutVars>
          <dgm:dir/>
          <dgm:resizeHandles val="exact"/>
        </dgm:presLayoutVars>
      </dgm:prSet>
      <dgm:spPr/>
    </dgm:pt>
    <dgm:pt modelId="{5767624B-1F68-4F76-A990-650571418F56}" type="pres">
      <dgm:prSet presAssocID="{C3329FB2-5844-44EC-AA64-F7C203D5F327}" presName="arrow" presStyleLbl="bgShp" presStyleIdx="0" presStyleCnt="1"/>
      <dgm:spPr/>
    </dgm:pt>
    <dgm:pt modelId="{6A40EB82-6A2A-4753-9EC1-59276EC77950}" type="pres">
      <dgm:prSet presAssocID="{C3329FB2-5844-44EC-AA64-F7C203D5F327}" presName="linearProcess" presStyleCnt="0"/>
      <dgm:spPr/>
    </dgm:pt>
    <dgm:pt modelId="{E6AFF8A0-DAC6-4A3D-9986-6AE5411B0E42}" type="pres">
      <dgm:prSet presAssocID="{9F7784F2-30A5-49BF-B62B-085C2ABA3D90}" presName="textNode" presStyleLbl="node1" presStyleIdx="0" presStyleCnt="5">
        <dgm:presLayoutVars>
          <dgm:bulletEnabled val="1"/>
        </dgm:presLayoutVars>
      </dgm:prSet>
      <dgm:spPr/>
    </dgm:pt>
    <dgm:pt modelId="{40A0CD8D-CCCE-4326-A748-AB850FA05679}" type="pres">
      <dgm:prSet presAssocID="{8011DC9A-B773-4637-873A-922DD7A752C5}" presName="sibTrans" presStyleCnt="0"/>
      <dgm:spPr/>
    </dgm:pt>
    <dgm:pt modelId="{04E2B502-4156-45AB-83D3-58F4EA1010EE}" type="pres">
      <dgm:prSet presAssocID="{BA4D0C46-EDB2-4607-B23F-9267FE0C9BAE}" presName="textNode" presStyleLbl="node1" presStyleIdx="1" presStyleCnt="5">
        <dgm:presLayoutVars>
          <dgm:bulletEnabled val="1"/>
        </dgm:presLayoutVars>
      </dgm:prSet>
      <dgm:spPr/>
    </dgm:pt>
    <dgm:pt modelId="{CD0BFC4E-BDBB-4831-A38F-13554E8E3E6A}" type="pres">
      <dgm:prSet presAssocID="{19A570B2-F1C0-4C52-BC74-CA66798FB92C}" presName="sibTrans" presStyleCnt="0"/>
      <dgm:spPr/>
    </dgm:pt>
    <dgm:pt modelId="{4A5F696B-0781-4D2B-B8C5-BEAE7FAEC036}" type="pres">
      <dgm:prSet presAssocID="{0FFB2DB3-E6D1-45DD-8934-CFB2E1A6D341}" presName="textNode" presStyleLbl="node1" presStyleIdx="2" presStyleCnt="5">
        <dgm:presLayoutVars>
          <dgm:bulletEnabled val="1"/>
        </dgm:presLayoutVars>
      </dgm:prSet>
      <dgm:spPr/>
    </dgm:pt>
    <dgm:pt modelId="{DF5BE0C2-0746-45EA-91FB-5AF37F0AE5DF}" type="pres">
      <dgm:prSet presAssocID="{686ADEE1-1322-4BF8-AEEE-2FB42A1CF55F}" presName="sibTrans" presStyleCnt="0"/>
      <dgm:spPr/>
    </dgm:pt>
    <dgm:pt modelId="{41D90791-C5E1-480D-9DFA-F1016A3F0A74}" type="pres">
      <dgm:prSet presAssocID="{9BFF58BD-99B6-4822-B93B-A5707F0D7AFD}" presName="textNode" presStyleLbl="node1" presStyleIdx="3" presStyleCnt="5">
        <dgm:presLayoutVars>
          <dgm:bulletEnabled val="1"/>
        </dgm:presLayoutVars>
      </dgm:prSet>
      <dgm:spPr/>
    </dgm:pt>
    <dgm:pt modelId="{36FA7A05-BF15-488C-A532-16F723A415D4}" type="pres">
      <dgm:prSet presAssocID="{3BF2C6FB-331F-43A4-855E-CF8F1F8886E9}" presName="sibTrans" presStyleCnt="0"/>
      <dgm:spPr/>
    </dgm:pt>
    <dgm:pt modelId="{30FC3F49-AB05-49CB-A2DB-0B84759B82B3}" type="pres">
      <dgm:prSet presAssocID="{596A0D7D-222B-4F6F-AEF1-58FD9BD73794}" presName="textNode" presStyleLbl="node1" presStyleIdx="4" presStyleCnt="5">
        <dgm:presLayoutVars>
          <dgm:bulletEnabled val="1"/>
        </dgm:presLayoutVars>
      </dgm:prSet>
      <dgm:spPr/>
    </dgm:pt>
  </dgm:ptLst>
  <dgm:cxnLst>
    <dgm:cxn modelId="{24DC5E06-AF57-4A7A-B34C-34F3DF863000}" srcId="{C3329FB2-5844-44EC-AA64-F7C203D5F327}" destId="{0FFB2DB3-E6D1-45DD-8934-CFB2E1A6D341}" srcOrd="2" destOrd="0" parTransId="{9CFB69BD-02B0-47C9-9EB8-0835896BB190}" sibTransId="{686ADEE1-1322-4BF8-AEEE-2FB42A1CF55F}"/>
    <dgm:cxn modelId="{873A1E09-37BF-486F-B007-EC6F1A6A34CC}" srcId="{C3329FB2-5844-44EC-AA64-F7C203D5F327}" destId="{9F7784F2-30A5-49BF-B62B-085C2ABA3D90}" srcOrd="0" destOrd="0" parTransId="{1EB6B1BA-01CE-433C-9FE9-DEF3E2853362}" sibTransId="{8011DC9A-B773-4637-873A-922DD7A752C5}"/>
    <dgm:cxn modelId="{CB3A0A18-9545-431B-B04B-7301351D2871}" type="presOf" srcId="{9F7784F2-30A5-49BF-B62B-085C2ABA3D90}" destId="{E6AFF8A0-DAC6-4A3D-9986-6AE5411B0E42}" srcOrd="0" destOrd="0" presId="urn:microsoft.com/office/officeart/2005/8/layout/hProcess9"/>
    <dgm:cxn modelId="{F3F26819-A2AB-47D5-AA0D-CE0BD7F635BF}" type="presOf" srcId="{9BFF58BD-99B6-4822-B93B-A5707F0D7AFD}" destId="{41D90791-C5E1-480D-9DFA-F1016A3F0A74}" srcOrd="0" destOrd="0" presId="urn:microsoft.com/office/officeart/2005/8/layout/hProcess9"/>
    <dgm:cxn modelId="{494EA363-390F-455F-8638-912C8EF3AB91}" type="presOf" srcId="{BA4D0C46-EDB2-4607-B23F-9267FE0C9BAE}" destId="{04E2B502-4156-45AB-83D3-58F4EA1010EE}" srcOrd="0" destOrd="0" presId="urn:microsoft.com/office/officeart/2005/8/layout/hProcess9"/>
    <dgm:cxn modelId="{B8E3FE6C-15CA-4EE2-82AC-364433E7AA50}" type="presOf" srcId="{C3329FB2-5844-44EC-AA64-F7C203D5F327}" destId="{86E91E91-35E4-4611-9A3E-BAE506E2E019}" srcOrd="0" destOrd="0" presId="urn:microsoft.com/office/officeart/2005/8/layout/hProcess9"/>
    <dgm:cxn modelId="{1BC1DA71-8252-47C4-B397-72719CF67520}" type="presOf" srcId="{596A0D7D-222B-4F6F-AEF1-58FD9BD73794}" destId="{30FC3F49-AB05-49CB-A2DB-0B84759B82B3}" srcOrd="0" destOrd="0" presId="urn:microsoft.com/office/officeart/2005/8/layout/hProcess9"/>
    <dgm:cxn modelId="{A3BFC556-0A25-4219-852C-F1DD8D1AF0B8}" srcId="{C3329FB2-5844-44EC-AA64-F7C203D5F327}" destId="{596A0D7D-222B-4F6F-AEF1-58FD9BD73794}" srcOrd="4" destOrd="0" parTransId="{765FE93C-99A7-4F34-8151-6B82D5DF6FA7}" sibTransId="{93D35BAA-4C60-4F85-A35E-FAD7B8F6C02E}"/>
    <dgm:cxn modelId="{F8382EA1-ED97-4640-B01B-6434D6FCDE15}" type="presOf" srcId="{0FFB2DB3-E6D1-45DD-8934-CFB2E1A6D341}" destId="{4A5F696B-0781-4D2B-B8C5-BEAE7FAEC036}" srcOrd="0" destOrd="0" presId="urn:microsoft.com/office/officeart/2005/8/layout/hProcess9"/>
    <dgm:cxn modelId="{17E213BF-F430-4F38-B6D6-8059D7980FD3}" srcId="{C3329FB2-5844-44EC-AA64-F7C203D5F327}" destId="{BA4D0C46-EDB2-4607-B23F-9267FE0C9BAE}" srcOrd="1" destOrd="0" parTransId="{C1C31691-AFF9-47CC-AFC8-9C9439E773DC}" sibTransId="{19A570B2-F1C0-4C52-BC74-CA66798FB92C}"/>
    <dgm:cxn modelId="{AB17EDDC-5AE2-451D-A684-C42B02D468E0}" srcId="{C3329FB2-5844-44EC-AA64-F7C203D5F327}" destId="{9BFF58BD-99B6-4822-B93B-A5707F0D7AFD}" srcOrd="3" destOrd="0" parTransId="{34411C06-4E65-418F-A946-805C044E9F7B}" sibTransId="{3BF2C6FB-331F-43A4-855E-CF8F1F8886E9}"/>
    <dgm:cxn modelId="{2B5E4E0D-7485-4510-9170-4931A2C2ADDF}" type="presParOf" srcId="{86E91E91-35E4-4611-9A3E-BAE506E2E019}" destId="{5767624B-1F68-4F76-A990-650571418F56}" srcOrd="0" destOrd="0" presId="urn:microsoft.com/office/officeart/2005/8/layout/hProcess9"/>
    <dgm:cxn modelId="{21D030D0-7A60-4906-9E62-E5F655667AED}" type="presParOf" srcId="{86E91E91-35E4-4611-9A3E-BAE506E2E019}" destId="{6A40EB82-6A2A-4753-9EC1-59276EC77950}" srcOrd="1" destOrd="0" presId="urn:microsoft.com/office/officeart/2005/8/layout/hProcess9"/>
    <dgm:cxn modelId="{ECCF3AB3-3D1C-4E28-9F92-1C59AB63EDC0}" type="presParOf" srcId="{6A40EB82-6A2A-4753-9EC1-59276EC77950}" destId="{E6AFF8A0-DAC6-4A3D-9986-6AE5411B0E42}" srcOrd="0" destOrd="0" presId="urn:microsoft.com/office/officeart/2005/8/layout/hProcess9"/>
    <dgm:cxn modelId="{77BA5C5C-C62E-4E49-8E0F-F52080B9F9F4}" type="presParOf" srcId="{6A40EB82-6A2A-4753-9EC1-59276EC77950}" destId="{40A0CD8D-CCCE-4326-A748-AB850FA05679}" srcOrd="1" destOrd="0" presId="urn:microsoft.com/office/officeart/2005/8/layout/hProcess9"/>
    <dgm:cxn modelId="{6452F09A-E293-4013-8E2A-AF895E8E8365}" type="presParOf" srcId="{6A40EB82-6A2A-4753-9EC1-59276EC77950}" destId="{04E2B502-4156-45AB-83D3-58F4EA1010EE}" srcOrd="2" destOrd="0" presId="urn:microsoft.com/office/officeart/2005/8/layout/hProcess9"/>
    <dgm:cxn modelId="{484B77F6-A6DF-441E-A150-0CAAF7A858F2}" type="presParOf" srcId="{6A40EB82-6A2A-4753-9EC1-59276EC77950}" destId="{CD0BFC4E-BDBB-4831-A38F-13554E8E3E6A}" srcOrd="3" destOrd="0" presId="urn:microsoft.com/office/officeart/2005/8/layout/hProcess9"/>
    <dgm:cxn modelId="{5FC885A2-9C91-4FAD-896D-B31349AFC71F}" type="presParOf" srcId="{6A40EB82-6A2A-4753-9EC1-59276EC77950}" destId="{4A5F696B-0781-4D2B-B8C5-BEAE7FAEC036}" srcOrd="4" destOrd="0" presId="urn:microsoft.com/office/officeart/2005/8/layout/hProcess9"/>
    <dgm:cxn modelId="{984F3E1F-3E61-49C0-B39B-E04F5D3C55CB}" type="presParOf" srcId="{6A40EB82-6A2A-4753-9EC1-59276EC77950}" destId="{DF5BE0C2-0746-45EA-91FB-5AF37F0AE5DF}" srcOrd="5" destOrd="0" presId="urn:microsoft.com/office/officeart/2005/8/layout/hProcess9"/>
    <dgm:cxn modelId="{D3A9F343-D412-4B89-87AE-B32F73A6A888}" type="presParOf" srcId="{6A40EB82-6A2A-4753-9EC1-59276EC77950}" destId="{41D90791-C5E1-480D-9DFA-F1016A3F0A74}" srcOrd="6" destOrd="0" presId="urn:microsoft.com/office/officeart/2005/8/layout/hProcess9"/>
    <dgm:cxn modelId="{82037A75-FA46-4EF8-9650-23F364CD419B}" type="presParOf" srcId="{6A40EB82-6A2A-4753-9EC1-59276EC77950}" destId="{36FA7A05-BF15-488C-A532-16F723A415D4}" srcOrd="7" destOrd="0" presId="urn:microsoft.com/office/officeart/2005/8/layout/hProcess9"/>
    <dgm:cxn modelId="{6945E105-3868-4C59-BB74-0F9A65E970A4}" type="presParOf" srcId="{6A40EB82-6A2A-4753-9EC1-59276EC77950}" destId="{30FC3F49-AB05-49CB-A2DB-0B84759B82B3}"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8CA9A4-CEC4-4B2A-8DD1-9C1601583AB0}" type="doc">
      <dgm:prSet loTypeId="urn:microsoft.com/office/officeart/2005/8/layout/process2" loCatId="process" qsTypeId="urn:microsoft.com/office/officeart/2005/8/quickstyle/simple1" qsCatId="simple" csTypeId="urn:microsoft.com/office/officeart/2005/8/colors/accent1_4" csCatId="accent1" phldr="1"/>
      <dgm:spPr/>
      <dgm:t>
        <a:bodyPr/>
        <a:lstStyle/>
        <a:p>
          <a:endParaRPr lang="fr-FR"/>
        </a:p>
      </dgm:t>
    </dgm:pt>
    <dgm:pt modelId="{C93DDBA2-E19A-468C-B927-F5DF993410AF}">
      <dgm:prSet phldrT="[Texte]" custT="1"/>
      <dgm:spPr/>
      <dgm:t>
        <a:bodyPr/>
        <a:lstStyle/>
        <a:p>
          <a:r>
            <a:rPr lang="fr-FR" sz="1200" dirty="0"/>
            <a:t>REQUIREMENTS</a:t>
          </a:r>
        </a:p>
      </dgm:t>
    </dgm:pt>
    <dgm:pt modelId="{376129F3-4FA5-461B-909E-90249BFA0019}" type="parTrans" cxnId="{38D794F1-B92D-4C54-9588-423E4081A3DB}">
      <dgm:prSet/>
      <dgm:spPr/>
      <dgm:t>
        <a:bodyPr/>
        <a:lstStyle/>
        <a:p>
          <a:endParaRPr lang="fr-FR" sz="1200"/>
        </a:p>
      </dgm:t>
    </dgm:pt>
    <dgm:pt modelId="{043332AF-24A3-418C-91AA-1CB439AE35E6}" type="sibTrans" cxnId="{38D794F1-B92D-4C54-9588-423E4081A3DB}">
      <dgm:prSet custT="1"/>
      <dgm:spPr/>
      <dgm:t>
        <a:bodyPr/>
        <a:lstStyle/>
        <a:p>
          <a:endParaRPr lang="fr-FR" sz="1200"/>
        </a:p>
      </dgm:t>
    </dgm:pt>
    <dgm:pt modelId="{79E67EC4-AF8D-43AC-8D7F-17723F8AAEF0}">
      <dgm:prSet phldrT="[Texte]" custT="1"/>
      <dgm:spPr/>
      <dgm:t>
        <a:bodyPr/>
        <a:lstStyle/>
        <a:p>
          <a:r>
            <a:rPr lang="fr-FR" sz="1200" dirty="0" err="1"/>
            <a:t>Feasability</a:t>
          </a:r>
          <a:r>
            <a:rPr lang="fr-FR" sz="1200" dirty="0"/>
            <a:t> </a:t>
          </a:r>
          <a:r>
            <a:rPr lang="fr-FR" sz="1200" dirty="0" err="1"/>
            <a:t>study</a:t>
          </a:r>
          <a:endParaRPr lang="fr-FR" sz="1200" dirty="0"/>
        </a:p>
      </dgm:t>
    </dgm:pt>
    <dgm:pt modelId="{A87424C2-C04E-4EE6-9CB7-BE407FEC142C}" type="parTrans" cxnId="{CFC57B8F-ED5E-4C2E-BB05-BC541BE017FD}">
      <dgm:prSet/>
      <dgm:spPr/>
      <dgm:t>
        <a:bodyPr/>
        <a:lstStyle/>
        <a:p>
          <a:endParaRPr lang="fr-FR" sz="1200"/>
        </a:p>
      </dgm:t>
    </dgm:pt>
    <dgm:pt modelId="{B60C525A-7441-4F62-B98D-13A6ADE5B494}" type="sibTrans" cxnId="{CFC57B8F-ED5E-4C2E-BB05-BC541BE017FD}">
      <dgm:prSet custT="1"/>
      <dgm:spPr/>
      <dgm:t>
        <a:bodyPr/>
        <a:lstStyle/>
        <a:p>
          <a:endParaRPr lang="fr-FR" sz="1200"/>
        </a:p>
      </dgm:t>
    </dgm:pt>
    <dgm:pt modelId="{FDFDB5BB-4664-4D27-B0CA-28535949B319}">
      <dgm:prSet phldrT="[Texte]" custT="1"/>
      <dgm:spPr/>
      <dgm:t>
        <a:bodyPr/>
        <a:lstStyle/>
        <a:p>
          <a:r>
            <a:rPr lang="fr-FR" sz="1200" dirty="0"/>
            <a:t>Project </a:t>
          </a:r>
          <a:r>
            <a:rPr lang="fr-FR" sz="1200" dirty="0" err="1"/>
            <a:t>definition</a:t>
          </a:r>
          <a:endParaRPr lang="fr-FR" sz="1200" dirty="0"/>
        </a:p>
      </dgm:t>
    </dgm:pt>
    <dgm:pt modelId="{59A50FFD-71CF-4443-85DF-FF475628B60B}" type="parTrans" cxnId="{450F7164-EB35-4F25-9705-7DEC176F590A}">
      <dgm:prSet/>
      <dgm:spPr/>
      <dgm:t>
        <a:bodyPr/>
        <a:lstStyle/>
        <a:p>
          <a:endParaRPr lang="fr-FR" sz="1200"/>
        </a:p>
      </dgm:t>
    </dgm:pt>
    <dgm:pt modelId="{E4EE7B86-2E3B-40DF-8FF6-4B59E785F4E5}" type="sibTrans" cxnId="{450F7164-EB35-4F25-9705-7DEC176F590A}">
      <dgm:prSet/>
      <dgm:spPr/>
      <dgm:t>
        <a:bodyPr/>
        <a:lstStyle/>
        <a:p>
          <a:endParaRPr lang="fr-FR" sz="1200"/>
        </a:p>
      </dgm:t>
    </dgm:pt>
    <dgm:pt modelId="{2494054E-56A0-4E35-8A88-4EAEC98A5CAE}" type="pres">
      <dgm:prSet presAssocID="{188CA9A4-CEC4-4B2A-8DD1-9C1601583AB0}" presName="linearFlow" presStyleCnt="0">
        <dgm:presLayoutVars>
          <dgm:resizeHandles val="exact"/>
        </dgm:presLayoutVars>
      </dgm:prSet>
      <dgm:spPr/>
    </dgm:pt>
    <dgm:pt modelId="{9FE4FA83-5F1B-4386-9A53-A69974EAE46D}" type="pres">
      <dgm:prSet presAssocID="{C93DDBA2-E19A-468C-B927-F5DF993410AF}" presName="node" presStyleLbl="node1" presStyleIdx="0" presStyleCnt="3">
        <dgm:presLayoutVars>
          <dgm:bulletEnabled val="1"/>
        </dgm:presLayoutVars>
      </dgm:prSet>
      <dgm:spPr/>
    </dgm:pt>
    <dgm:pt modelId="{FDFB141C-49BF-4D0C-9B3E-44B97DBB3771}" type="pres">
      <dgm:prSet presAssocID="{043332AF-24A3-418C-91AA-1CB439AE35E6}" presName="sibTrans" presStyleLbl="sibTrans2D1" presStyleIdx="0" presStyleCnt="2"/>
      <dgm:spPr/>
    </dgm:pt>
    <dgm:pt modelId="{C3054042-EF40-435B-A912-026A14EDED3B}" type="pres">
      <dgm:prSet presAssocID="{043332AF-24A3-418C-91AA-1CB439AE35E6}" presName="connectorText" presStyleLbl="sibTrans2D1" presStyleIdx="0" presStyleCnt="2"/>
      <dgm:spPr/>
    </dgm:pt>
    <dgm:pt modelId="{061DEC7E-00CB-4101-B937-12ABE1449E6E}" type="pres">
      <dgm:prSet presAssocID="{79E67EC4-AF8D-43AC-8D7F-17723F8AAEF0}" presName="node" presStyleLbl="node1" presStyleIdx="1" presStyleCnt="3">
        <dgm:presLayoutVars>
          <dgm:bulletEnabled val="1"/>
        </dgm:presLayoutVars>
      </dgm:prSet>
      <dgm:spPr/>
    </dgm:pt>
    <dgm:pt modelId="{4A8283B7-0F2B-45FA-B09A-71A3724E0080}" type="pres">
      <dgm:prSet presAssocID="{B60C525A-7441-4F62-B98D-13A6ADE5B494}" presName="sibTrans" presStyleLbl="sibTrans2D1" presStyleIdx="1" presStyleCnt="2"/>
      <dgm:spPr/>
    </dgm:pt>
    <dgm:pt modelId="{C5900C66-82F1-4E07-B058-6C9CD2A4AA29}" type="pres">
      <dgm:prSet presAssocID="{B60C525A-7441-4F62-B98D-13A6ADE5B494}" presName="connectorText" presStyleLbl="sibTrans2D1" presStyleIdx="1" presStyleCnt="2"/>
      <dgm:spPr/>
    </dgm:pt>
    <dgm:pt modelId="{8E773585-9809-4356-BDAE-7FA1EBCD320D}" type="pres">
      <dgm:prSet presAssocID="{FDFDB5BB-4664-4D27-B0CA-28535949B319}" presName="node" presStyleLbl="node1" presStyleIdx="2" presStyleCnt="3">
        <dgm:presLayoutVars>
          <dgm:bulletEnabled val="1"/>
        </dgm:presLayoutVars>
      </dgm:prSet>
      <dgm:spPr/>
    </dgm:pt>
  </dgm:ptLst>
  <dgm:cxnLst>
    <dgm:cxn modelId="{3E7B4316-AEED-4F17-859A-C3E525391ABD}" type="presOf" srcId="{C93DDBA2-E19A-468C-B927-F5DF993410AF}" destId="{9FE4FA83-5F1B-4386-9A53-A69974EAE46D}" srcOrd="0" destOrd="0" presId="urn:microsoft.com/office/officeart/2005/8/layout/process2"/>
    <dgm:cxn modelId="{BFD4A41A-C850-4985-B69F-2C64CCFAE8DE}" type="presOf" srcId="{B60C525A-7441-4F62-B98D-13A6ADE5B494}" destId="{C5900C66-82F1-4E07-B058-6C9CD2A4AA29}" srcOrd="1" destOrd="0" presId="urn:microsoft.com/office/officeart/2005/8/layout/process2"/>
    <dgm:cxn modelId="{A6FA0F23-D3C3-4DAA-857E-539D5B34D95D}" type="presOf" srcId="{043332AF-24A3-418C-91AA-1CB439AE35E6}" destId="{C3054042-EF40-435B-A912-026A14EDED3B}" srcOrd="1" destOrd="0" presId="urn:microsoft.com/office/officeart/2005/8/layout/process2"/>
    <dgm:cxn modelId="{450F7164-EB35-4F25-9705-7DEC176F590A}" srcId="{188CA9A4-CEC4-4B2A-8DD1-9C1601583AB0}" destId="{FDFDB5BB-4664-4D27-B0CA-28535949B319}" srcOrd="2" destOrd="0" parTransId="{59A50FFD-71CF-4443-85DF-FF475628B60B}" sibTransId="{E4EE7B86-2E3B-40DF-8FF6-4B59E785F4E5}"/>
    <dgm:cxn modelId="{1C36787F-F58E-432B-BC0D-C4CE5AAB0DF3}" type="presOf" srcId="{79E67EC4-AF8D-43AC-8D7F-17723F8AAEF0}" destId="{061DEC7E-00CB-4101-B937-12ABE1449E6E}" srcOrd="0" destOrd="0" presId="urn:microsoft.com/office/officeart/2005/8/layout/process2"/>
    <dgm:cxn modelId="{CFC57B8F-ED5E-4C2E-BB05-BC541BE017FD}" srcId="{188CA9A4-CEC4-4B2A-8DD1-9C1601583AB0}" destId="{79E67EC4-AF8D-43AC-8D7F-17723F8AAEF0}" srcOrd="1" destOrd="0" parTransId="{A87424C2-C04E-4EE6-9CB7-BE407FEC142C}" sibTransId="{B60C525A-7441-4F62-B98D-13A6ADE5B494}"/>
    <dgm:cxn modelId="{9D5E8490-D594-4810-ACA9-30BAD5EABF82}" type="presOf" srcId="{043332AF-24A3-418C-91AA-1CB439AE35E6}" destId="{FDFB141C-49BF-4D0C-9B3E-44B97DBB3771}" srcOrd="0" destOrd="0" presId="urn:microsoft.com/office/officeart/2005/8/layout/process2"/>
    <dgm:cxn modelId="{73398395-0147-4B6E-991B-7F3D5BBDA777}" type="presOf" srcId="{B60C525A-7441-4F62-B98D-13A6ADE5B494}" destId="{4A8283B7-0F2B-45FA-B09A-71A3724E0080}" srcOrd="0" destOrd="0" presId="urn:microsoft.com/office/officeart/2005/8/layout/process2"/>
    <dgm:cxn modelId="{196B94B2-EE5A-45FB-9901-ADE9F08B7508}" type="presOf" srcId="{188CA9A4-CEC4-4B2A-8DD1-9C1601583AB0}" destId="{2494054E-56A0-4E35-8A88-4EAEC98A5CAE}" srcOrd="0" destOrd="0" presId="urn:microsoft.com/office/officeart/2005/8/layout/process2"/>
    <dgm:cxn modelId="{6F51DFBB-7FBB-439D-91EC-C3D214A4C311}" type="presOf" srcId="{FDFDB5BB-4664-4D27-B0CA-28535949B319}" destId="{8E773585-9809-4356-BDAE-7FA1EBCD320D}" srcOrd="0" destOrd="0" presId="urn:microsoft.com/office/officeart/2005/8/layout/process2"/>
    <dgm:cxn modelId="{38D794F1-B92D-4C54-9588-423E4081A3DB}" srcId="{188CA9A4-CEC4-4B2A-8DD1-9C1601583AB0}" destId="{C93DDBA2-E19A-468C-B927-F5DF993410AF}" srcOrd="0" destOrd="0" parTransId="{376129F3-4FA5-461B-909E-90249BFA0019}" sibTransId="{043332AF-24A3-418C-91AA-1CB439AE35E6}"/>
    <dgm:cxn modelId="{F1B80D63-7F5E-4DBE-AA98-D0E9971FF3B7}" type="presParOf" srcId="{2494054E-56A0-4E35-8A88-4EAEC98A5CAE}" destId="{9FE4FA83-5F1B-4386-9A53-A69974EAE46D}" srcOrd="0" destOrd="0" presId="urn:microsoft.com/office/officeart/2005/8/layout/process2"/>
    <dgm:cxn modelId="{72C4718B-CAB8-43FC-BE10-D1CADE517397}" type="presParOf" srcId="{2494054E-56A0-4E35-8A88-4EAEC98A5CAE}" destId="{FDFB141C-49BF-4D0C-9B3E-44B97DBB3771}" srcOrd="1" destOrd="0" presId="urn:microsoft.com/office/officeart/2005/8/layout/process2"/>
    <dgm:cxn modelId="{BB875498-6903-4CBB-9189-04E7353D585A}" type="presParOf" srcId="{FDFB141C-49BF-4D0C-9B3E-44B97DBB3771}" destId="{C3054042-EF40-435B-A912-026A14EDED3B}" srcOrd="0" destOrd="0" presId="urn:microsoft.com/office/officeart/2005/8/layout/process2"/>
    <dgm:cxn modelId="{279158A4-3E7E-48BD-BDD7-AAFB206C695A}" type="presParOf" srcId="{2494054E-56A0-4E35-8A88-4EAEC98A5CAE}" destId="{061DEC7E-00CB-4101-B937-12ABE1449E6E}" srcOrd="2" destOrd="0" presId="urn:microsoft.com/office/officeart/2005/8/layout/process2"/>
    <dgm:cxn modelId="{2612F5F7-2525-4ECC-BAC7-6C36DF089570}" type="presParOf" srcId="{2494054E-56A0-4E35-8A88-4EAEC98A5CAE}" destId="{4A8283B7-0F2B-45FA-B09A-71A3724E0080}" srcOrd="3" destOrd="0" presId="urn:microsoft.com/office/officeart/2005/8/layout/process2"/>
    <dgm:cxn modelId="{5358AA0C-AB96-4A22-A358-57F011A787BB}" type="presParOf" srcId="{4A8283B7-0F2B-45FA-B09A-71A3724E0080}" destId="{C5900C66-82F1-4E07-B058-6C9CD2A4AA29}" srcOrd="0" destOrd="0" presId="urn:microsoft.com/office/officeart/2005/8/layout/process2"/>
    <dgm:cxn modelId="{86D5489D-9158-4206-AF0B-B8F5F7C48912}" type="presParOf" srcId="{2494054E-56A0-4E35-8A88-4EAEC98A5CAE}" destId="{8E773585-9809-4356-BDAE-7FA1EBCD320D}"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8CA9A4-CEC4-4B2A-8DD1-9C1601583AB0}"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lang="fr-FR"/>
        </a:p>
      </dgm:t>
    </dgm:pt>
    <dgm:pt modelId="{C93DDBA2-E19A-468C-B927-F5DF993410AF}">
      <dgm:prSet phldrT="[Texte]" custT="1"/>
      <dgm:spPr/>
      <dgm:t>
        <a:bodyPr/>
        <a:lstStyle/>
        <a:p>
          <a:r>
            <a:rPr lang="fr-FR" sz="1200" dirty="0"/>
            <a:t>PRE-DESIGN</a:t>
          </a:r>
        </a:p>
      </dgm:t>
    </dgm:pt>
    <dgm:pt modelId="{376129F3-4FA5-461B-909E-90249BFA0019}" type="parTrans" cxnId="{38D794F1-B92D-4C54-9588-423E4081A3DB}">
      <dgm:prSet/>
      <dgm:spPr/>
      <dgm:t>
        <a:bodyPr/>
        <a:lstStyle/>
        <a:p>
          <a:endParaRPr lang="fr-FR" sz="1200"/>
        </a:p>
      </dgm:t>
    </dgm:pt>
    <dgm:pt modelId="{043332AF-24A3-418C-91AA-1CB439AE35E6}" type="sibTrans" cxnId="{38D794F1-B92D-4C54-9588-423E4081A3DB}">
      <dgm:prSet custT="1"/>
      <dgm:spPr/>
      <dgm:t>
        <a:bodyPr/>
        <a:lstStyle/>
        <a:p>
          <a:endParaRPr lang="fr-FR" sz="1200"/>
        </a:p>
      </dgm:t>
    </dgm:pt>
    <dgm:pt modelId="{79E67EC4-AF8D-43AC-8D7F-17723F8AAEF0}">
      <dgm:prSet phldrT="[Texte]" custT="1"/>
      <dgm:spPr/>
      <dgm:t>
        <a:bodyPr/>
        <a:lstStyle/>
        <a:p>
          <a:r>
            <a:rPr lang="fr-FR" sz="1200" dirty="0"/>
            <a:t>Preliminary- DESIGN</a:t>
          </a:r>
        </a:p>
      </dgm:t>
    </dgm:pt>
    <dgm:pt modelId="{A87424C2-C04E-4EE6-9CB7-BE407FEC142C}" type="parTrans" cxnId="{CFC57B8F-ED5E-4C2E-BB05-BC541BE017FD}">
      <dgm:prSet/>
      <dgm:spPr/>
      <dgm:t>
        <a:bodyPr/>
        <a:lstStyle/>
        <a:p>
          <a:endParaRPr lang="fr-FR" sz="1200"/>
        </a:p>
      </dgm:t>
    </dgm:pt>
    <dgm:pt modelId="{B60C525A-7441-4F62-B98D-13A6ADE5B494}" type="sibTrans" cxnId="{CFC57B8F-ED5E-4C2E-BB05-BC541BE017FD}">
      <dgm:prSet custT="1"/>
      <dgm:spPr/>
      <dgm:t>
        <a:bodyPr/>
        <a:lstStyle/>
        <a:p>
          <a:endParaRPr lang="fr-FR" sz="1200"/>
        </a:p>
      </dgm:t>
    </dgm:pt>
    <dgm:pt modelId="{FDFDB5BB-4664-4D27-B0CA-28535949B319}">
      <dgm:prSet phldrT="[Texte]" custT="1"/>
      <dgm:spPr/>
      <dgm:t>
        <a:bodyPr/>
        <a:lstStyle/>
        <a:p>
          <a:r>
            <a:rPr lang="fr-FR" sz="1200" dirty="0" err="1"/>
            <a:t>Detailled</a:t>
          </a:r>
          <a:r>
            <a:rPr lang="fr-FR" sz="1200" dirty="0"/>
            <a:t> design</a:t>
          </a:r>
        </a:p>
      </dgm:t>
    </dgm:pt>
    <dgm:pt modelId="{59A50FFD-71CF-4443-85DF-FF475628B60B}" type="parTrans" cxnId="{450F7164-EB35-4F25-9705-7DEC176F590A}">
      <dgm:prSet/>
      <dgm:spPr/>
      <dgm:t>
        <a:bodyPr/>
        <a:lstStyle/>
        <a:p>
          <a:endParaRPr lang="fr-FR" sz="1200"/>
        </a:p>
      </dgm:t>
    </dgm:pt>
    <dgm:pt modelId="{E4EE7B86-2E3B-40DF-8FF6-4B59E785F4E5}" type="sibTrans" cxnId="{450F7164-EB35-4F25-9705-7DEC176F590A}">
      <dgm:prSet custT="1"/>
      <dgm:spPr/>
      <dgm:t>
        <a:bodyPr/>
        <a:lstStyle/>
        <a:p>
          <a:endParaRPr lang="fr-FR" sz="1200"/>
        </a:p>
      </dgm:t>
    </dgm:pt>
    <dgm:pt modelId="{574360C7-263C-4312-8F23-D503212B7B7F}">
      <dgm:prSet phldrT="[Texte]" custT="1"/>
      <dgm:spPr/>
      <dgm:t>
        <a:bodyPr/>
        <a:lstStyle/>
        <a:p>
          <a:r>
            <a:rPr lang="fr-FR" sz="1200" dirty="0"/>
            <a:t>Check &amp; validation</a:t>
          </a:r>
        </a:p>
      </dgm:t>
    </dgm:pt>
    <dgm:pt modelId="{3226D32A-D2BE-48CA-A208-B8FEFDEDCBFA}" type="parTrans" cxnId="{BC51F0C8-25C1-4E5A-8F12-C8F5CE07B8A3}">
      <dgm:prSet/>
      <dgm:spPr/>
      <dgm:t>
        <a:bodyPr/>
        <a:lstStyle/>
        <a:p>
          <a:endParaRPr lang="fr-FR" sz="1200"/>
        </a:p>
      </dgm:t>
    </dgm:pt>
    <dgm:pt modelId="{8312AD93-4BD6-48A5-9A10-B0473AE46082}" type="sibTrans" cxnId="{BC51F0C8-25C1-4E5A-8F12-C8F5CE07B8A3}">
      <dgm:prSet custT="1"/>
      <dgm:spPr/>
      <dgm:t>
        <a:bodyPr/>
        <a:lstStyle/>
        <a:p>
          <a:endParaRPr lang="fr-FR" sz="1200"/>
        </a:p>
      </dgm:t>
    </dgm:pt>
    <dgm:pt modelId="{1A49A652-CF2B-459B-B053-6C34D853C001}">
      <dgm:prSet phldrT="[Texte]" custT="1"/>
      <dgm:spPr/>
      <dgm:t>
        <a:bodyPr/>
        <a:lstStyle/>
        <a:p>
          <a:r>
            <a:rPr lang="fr-FR" sz="1200" dirty="0"/>
            <a:t>Documentation</a:t>
          </a:r>
        </a:p>
      </dgm:t>
    </dgm:pt>
    <dgm:pt modelId="{C0A62158-59B4-4877-AE17-BBB9094ABF73}" type="parTrans" cxnId="{9B27F3B6-7572-4080-9D3D-E07F008CA578}">
      <dgm:prSet/>
      <dgm:spPr/>
      <dgm:t>
        <a:bodyPr/>
        <a:lstStyle/>
        <a:p>
          <a:endParaRPr lang="fr-FR" sz="1200"/>
        </a:p>
      </dgm:t>
    </dgm:pt>
    <dgm:pt modelId="{D502B400-C13A-402C-90B9-66EA2141E9CF}" type="sibTrans" cxnId="{9B27F3B6-7572-4080-9D3D-E07F008CA578}">
      <dgm:prSet/>
      <dgm:spPr/>
      <dgm:t>
        <a:bodyPr/>
        <a:lstStyle/>
        <a:p>
          <a:endParaRPr lang="fr-FR" sz="1200"/>
        </a:p>
      </dgm:t>
    </dgm:pt>
    <dgm:pt modelId="{C10F0CFC-3C0B-486C-8443-065C2CA9124C}" type="pres">
      <dgm:prSet presAssocID="{188CA9A4-CEC4-4B2A-8DD1-9C1601583AB0}" presName="linearFlow" presStyleCnt="0">
        <dgm:presLayoutVars>
          <dgm:resizeHandles val="exact"/>
        </dgm:presLayoutVars>
      </dgm:prSet>
      <dgm:spPr/>
    </dgm:pt>
    <dgm:pt modelId="{7463F4F7-96BC-4E15-B87A-A0AA14CEEE3E}" type="pres">
      <dgm:prSet presAssocID="{C93DDBA2-E19A-468C-B927-F5DF993410AF}" presName="node" presStyleLbl="node1" presStyleIdx="0" presStyleCnt="5" custScaleX="147267">
        <dgm:presLayoutVars>
          <dgm:bulletEnabled val="1"/>
        </dgm:presLayoutVars>
      </dgm:prSet>
      <dgm:spPr/>
    </dgm:pt>
    <dgm:pt modelId="{693F92BC-6305-4DAB-BE05-4C97363E807D}" type="pres">
      <dgm:prSet presAssocID="{043332AF-24A3-418C-91AA-1CB439AE35E6}" presName="sibTrans" presStyleLbl="sibTrans2D1" presStyleIdx="0" presStyleCnt="4"/>
      <dgm:spPr/>
    </dgm:pt>
    <dgm:pt modelId="{C5C40582-4DA7-4CBA-B030-8A1833AAE606}" type="pres">
      <dgm:prSet presAssocID="{043332AF-24A3-418C-91AA-1CB439AE35E6}" presName="connectorText" presStyleLbl="sibTrans2D1" presStyleIdx="0" presStyleCnt="4"/>
      <dgm:spPr/>
    </dgm:pt>
    <dgm:pt modelId="{DDF24F6E-0DA3-45B5-97F0-D2F1006A6672}" type="pres">
      <dgm:prSet presAssocID="{79E67EC4-AF8D-43AC-8D7F-17723F8AAEF0}" presName="node" presStyleLbl="node1" presStyleIdx="1" presStyleCnt="5" custScaleX="147267">
        <dgm:presLayoutVars>
          <dgm:bulletEnabled val="1"/>
        </dgm:presLayoutVars>
      </dgm:prSet>
      <dgm:spPr/>
    </dgm:pt>
    <dgm:pt modelId="{514D8C7B-2FA9-41E2-BD62-28BC5F38F8C7}" type="pres">
      <dgm:prSet presAssocID="{B60C525A-7441-4F62-B98D-13A6ADE5B494}" presName="sibTrans" presStyleLbl="sibTrans2D1" presStyleIdx="1" presStyleCnt="4"/>
      <dgm:spPr/>
    </dgm:pt>
    <dgm:pt modelId="{01868A65-67CD-438F-8403-77C71C5B9F59}" type="pres">
      <dgm:prSet presAssocID="{B60C525A-7441-4F62-B98D-13A6ADE5B494}" presName="connectorText" presStyleLbl="sibTrans2D1" presStyleIdx="1" presStyleCnt="4"/>
      <dgm:spPr/>
    </dgm:pt>
    <dgm:pt modelId="{C29456E2-BB38-4C9D-836C-10C393B0BD2A}" type="pres">
      <dgm:prSet presAssocID="{FDFDB5BB-4664-4D27-B0CA-28535949B319}" presName="node" presStyleLbl="node1" presStyleIdx="2" presStyleCnt="5" custScaleX="135038">
        <dgm:presLayoutVars>
          <dgm:bulletEnabled val="1"/>
        </dgm:presLayoutVars>
      </dgm:prSet>
      <dgm:spPr/>
    </dgm:pt>
    <dgm:pt modelId="{3DACB29D-5048-4089-AD2D-1CB06A703D3B}" type="pres">
      <dgm:prSet presAssocID="{E4EE7B86-2E3B-40DF-8FF6-4B59E785F4E5}" presName="sibTrans" presStyleLbl="sibTrans2D1" presStyleIdx="2" presStyleCnt="4"/>
      <dgm:spPr/>
    </dgm:pt>
    <dgm:pt modelId="{16E8BE62-F0D4-46E2-8AEF-F27F4A2BDD8C}" type="pres">
      <dgm:prSet presAssocID="{E4EE7B86-2E3B-40DF-8FF6-4B59E785F4E5}" presName="connectorText" presStyleLbl="sibTrans2D1" presStyleIdx="2" presStyleCnt="4"/>
      <dgm:spPr/>
    </dgm:pt>
    <dgm:pt modelId="{E94A3F99-1BD9-4C6B-82B9-E9D87C0CC0B3}" type="pres">
      <dgm:prSet presAssocID="{574360C7-263C-4312-8F23-D503212B7B7F}" presName="node" presStyleLbl="node1" presStyleIdx="3" presStyleCnt="5" custScaleX="147267">
        <dgm:presLayoutVars>
          <dgm:bulletEnabled val="1"/>
        </dgm:presLayoutVars>
      </dgm:prSet>
      <dgm:spPr/>
    </dgm:pt>
    <dgm:pt modelId="{28168B7C-063D-4623-9A7F-3CD58A9993BC}" type="pres">
      <dgm:prSet presAssocID="{8312AD93-4BD6-48A5-9A10-B0473AE46082}" presName="sibTrans" presStyleLbl="sibTrans2D1" presStyleIdx="3" presStyleCnt="4"/>
      <dgm:spPr/>
    </dgm:pt>
    <dgm:pt modelId="{626388DA-D7B8-4DC0-8D7D-7C68F4DF5AE3}" type="pres">
      <dgm:prSet presAssocID="{8312AD93-4BD6-48A5-9A10-B0473AE46082}" presName="connectorText" presStyleLbl="sibTrans2D1" presStyleIdx="3" presStyleCnt="4"/>
      <dgm:spPr/>
    </dgm:pt>
    <dgm:pt modelId="{0B71709E-99C5-4A15-AE28-854C957DD200}" type="pres">
      <dgm:prSet presAssocID="{1A49A652-CF2B-459B-B053-6C34D853C001}" presName="node" presStyleLbl="node1" presStyleIdx="4" presStyleCnt="5" custScaleX="147267">
        <dgm:presLayoutVars>
          <dgm:bulletEnabled val="1"/>
        </dgm:presLayoutVars>
      </dgm:prSet>
      <dgm:spPr/>
    </dgm:pt>
  </dgm:ptLst>
  <dgm:cxnLst>
    <dgm:cxn modelId="{CBEDBA12-6CE7-4501-B38E-AB3004A46871}" type="presOf" srcId="{8312AD93-4BD6-48A5-9A10-B0473AE46082}" destId="{28168B7C-063D-4623-9A7F-3CD58A9993BC}" srcOrd="0" destOrd="0" presId="urn:microsoft.com/office/officeart/2005/8/layout/process2"/>
    <dgm:cxn modelId="{9354AF14-7271-4C64-923B-F4ECD85EB941}" type="presOf" srcId="{043332AF-24A3-418C-91AA-1CB439AE35E6}" destId="{693F92BC-6305-4DAB-BE05-4C97363E807D}" srcOrd="0" destOrd="0" presId="urn:microsoft.com/office/officeart/2005/8/layout/process2"/>
    <dgm:cxn modelId="{6F06EA33-C0A7-44E9-B966-F470DE7E2FC2}" type="presOf" srcId="{79E67EC4-AF8D-43AC-8D7F-17723F8AAEF0}" destId="{DDF24F6E-0DA3-45B5-97F0-D2F1006A6672}" srcOrd="0" destOrd="0" presId="urn:microsoft.com/office/officeart/2005/8/layout/process2"/>
    <dgm:cxn modelId="{CAC68B5B-CCCA-4E0A-A70A-A25E5A07A0F8}" type="presOf" srcId="{E4EE7B86-2E3B-40DF-8FF6-4B59E785F4E5}" destId="{3DACB29D-5048-4089-AD2D-1CB06A703D3B}" srcOrd="0" destOrd="0" presId="urn:microsoft.com/office/officeart/2005/8/layout/process2"/>
    <dgm:cxn modelId="{450F7164-EB35-4F25-9705-7DEC176F590A}" srcId="{188CA9A4-CEC4-4B2A-8DD1-9C1601583AB0}" destId="{FDFDB5BB-4664-4D27-B0CA-28535949B319}" srcOrd="2" destOrd="0" parTransId="{59A50FFD-71CF-4443-85DF-FF475628B60B}" sibTransId="{E4EE7B86-2E3B-40DF-8FF6-4B59E785F4E5}"/>
    <dgm:cxn modelId="{96338E4A-DE3C-4C68-B55F-957DE3CE68DD}" type="presOf" srcId="{B60C525A-7441-4F62-B98D-13A6ADE5B494}" destId="{514D8C7B-2FA9-41E2-BD62-28BC5F38F8C7}" srcOrd="0" destOrd="0" presId="urn:microsoft.com/office/officeart/2005/8/layout/process2"/>
    <dgm:cxn modelId="{A15B6450-67EB-41B3-B629-73471D0584CB}" type="presOf" srcId="{B60C525A-7441-4F62-B98D-13A6ADE5B494}" destId="{01868A65-67CD-438F-8403-77C71C5B9F59}" srcOrd="1" destOrd="0" presId="urn:microsoft.com/office/officeart/2005/8/layout/process2"/>
    <dgm:cxn modelId="{8800C884-AA90-40D8-84E5-0A6A805D944D}" type="presOf" srcId="{8312AD93-4BD6-48A5-9A10-B0473AE46082}" destId="{626388DA-D7B8-4DC0-8D7D-7C68F4DF5AE3}" srcOrd="1" destOrd="0" presId="urn:microsoft.com/office/officeart/2005/8/layout/process2"/>
    <dgm:cxn modelId="{CFC57B8F-ED5E-4C2E-BB05-BC541BE017FD}" srcId="{188CA9A4-CEC4-4B2A-8DD1-9C1601583AB0}" destId="{79E67EC4-AF8D-43AC-8D7F-17723F8AAEF0}" srcOrd="1" destOrd="0" parTransId="{A87424C2-C04E-4EE6-9CB7-BE407FEC142C}" sibTransId="{B60C525A-7441-4F62-B98D-13A6ADE5B494}"/>
    <dgm:cxn modelId="{E821E193-5F06-495D-A470-FB0DC57535FD}" type="presOf" srcId="{FDFDB5BB-4664-4D27-B0CA-28535949B319}" destId="{C29456E2-BB38-4C9D-836C-10C393B0BD2A}" srcOrd="0" destOrd="0" presId="urn:microsoft.com/office/officeart/2005/8/layout/process2"/>
    <dgm:cxn modelId="{821B0297-F5CB-4EFF-8648-A2076C9E1C06}" type="presOf" srcId="{188CA9A4-CEC4-4B2A-8DD1-9C1601583AB0}" destId="{C10F0CFC-3C0B-486C-8443-065C2CA9124C}" srcOrd="0" destOrd="0" presId="urn:microsoft.com/office/officeart/2005/8/layout/process2"/>
    <dgm:cxn modelId="{D36333AC-E165-4355-B057-C04F61F8C7F2}" type="presOf" srcId="{574360C7-263C-4312-8F23-D503212B7B7F}" destId="{E94A3F99-1BD9-4C6B-82B9-E9D87C0CC0B3}" srcOrd="0" destOrd="0" presId="urn:microsoft.com/office/officeart/2005/8/layout/process2"/>
    <dgm:cxn modelId="{5C4B85B6-4C03-45AF-AE9A-AC234FA67ACF}" type="presOf" srcId="{C93DDBA2-E19A-468C-B927-F5DF993410AF}" destId="{7463F4F7-96BC-4E15-B87A-A0AA14CEEE3E}" srcOrd="0" destOrd="0" presId="urn:microsoft.com/office/officeart/2005/8/layout/process2"/>
    <dgm:cxn modelId="{9B27F3B6-7572-4080-9D3D-E07F008CA578}" srcId="{188CA9A4-CEC4-4B2A-8DD1-9C1601583AB0}" destId="{1A49A652-CF2B-459B-B053-6C34D853C001}" srcOrd="4" destOrd="0" parTransId="{C0A62158-59B4-4877-AE17-BBB9094ABF73}" sibTransId="{D502B400-C13A-402C-90B9-66EA2141E9CF}"/>
    <dgm:cxn modelId="{BC51F0C8-25C1-4E5A-8F12-C8F5CE07B8A3}" srcId="{188CA9A4-CEC4-4B2A-8DD1-9C1601583AB0}" destId="{574360C7-263C-4312-8F23-D503212B7B7F}" srcOrd="3" destOrd="0" parTransId="{3226D32A-D2BE-48CA-A208-B8FEFDEDCBFA}" sibTransId="{8312AD93-4BD6-48A5-9A10-B0473AE46082}"/>
    <dgm:cxn modelId="{C451B2DA-1ACC-44D5-9F68-79EC89800DC1}" type="presOf" srcId="{1A49A652-CF2B-459B-B053-6C34D853C001}" destId="{0B71709E-99C5-4A15-AE28-854C957DD200}" srcOrd="0" destOrd="0" presId="urn:microsoft.com/office/officeart/2005/8/layout/process2"/>
    <dgm:cxn modelId="{376472E7-1B5C-4034-B937-F2A218488253}" type="presOf" srcId="{E4EE7B86-2E3B-40DF-8FF6-4B59E785F4E5}" destId="{16E8BE62-F0D4-46E2-8AEF-F27F4A2BDD8C}" srcOrd="1" destOrd="0" presId="urn:microsoft.com/office/officeart/2005/8/layout/process2"/>
    <dgm:cxn modelId="{38D794F1-B92D-4C54-9588-423E4081A3DB}" srcId="{188CA9A4-CEC4-4B2A-8DD1-9C1601583AB0}" destId="{C93DDBA2-E19A-468C-B927-F5DF993410AF}" srcOrd="0" destOrd="0" parTransId="{376129F3-4FA5-461B-909E-90249BFA0019}" sibTransId="{043332AF-24A3-418C-91AA-1CB439AE35E6}"/>
    <dgm:cxn modelId="{C189CCF4-9552-47B2-945E-0EE01047EA6C}" type="presOf" srcId="{043332AF-24A3-418C-91AA-1CB439AE35E6}" destId="{C5C40582-4DA7-4CBA-B030-8A1833AAE606}" srcOrd="1" destOrd="0" presId="urn:microsoft.com/office/officeart/2005/8/layout/process2"/>
    <dgm:cxn modelId="{A9CEF2BE-8971-4EC1-A8F0-65BFE0E706E3}" type="presParOf" srcId="{C10F0CFC-3C0B-486C-8443-065C2CA9124C}" destId="{7463F4F7-96BC-4E15-B87A-A0AA14CEEE3E}" srcOrd="0" destOrd="0" presId="urn:microsoft.com/office/officeart/2005/8/layout/process2"/>
    <dgm:cxn modelId="{7A1FEE81-7349-4FDE-9908-5284FE3CECDF}" type="presParOf" srcId="{C10F0CFC-3C0B-486C-8443-065C2CA9124C}" destId="{693F92BC-6305-4DAB-BE05-4C97363E807D}" srcOrd="1" destOrd="0" presId="urn:microsoft.com/office/officeart/2005/8/layout/process2"/>
    <dgm:cxn modelId="{A0C29665-5BFB-4A16-A69F-3D06D2A6F67E}" type="presParOf" srcId="{693F92BC-6305-4DAB-BE05-4C97363E807D}" destId="{C5C40582-4DA7-4CBA-B030-8A1833AAE606}" srcOrd="0" destOrd="0" presId="urn:microsoft.com/office/officeart/2005/8/layout/process2"/>
    <dgm:cxn modelId="{E66034A1-2DCD-4801-9254-C12D07C58F40}" type="presParOf" srcId="{C10F0CFC-3C0B-486C-8443-065C2CA9124C}" destId="{DDF24F6E-0DA3-45B5-97F0-D2F1006A6672}" srcOrd="2" destOrd="0" presId="urn:microsoft.com/office/officeart/2005/8/layout/process2"/>
    <dgm:cxn modelId="{E3DCBECF-9271-4DF5-BD74-6DB503BEEF94}" type="presParOf" srcId="{C10F0CFC-3C0B-486C-8443-065C2CA9124C}" destId="{514D8C7B-2FA9-41E2-BD62-28BC5F38F8C7}" srcOrd="3" destOrd="0" presId="urn:microsoft.com/office/officeart/2005/8/layout/process2"/>
    <dgm:cxn modelId="{3C33AE0F-CC48-4597-9A11-AC6F985D6F28}" type="presParOf" srcId="{514D8C7B-2FA9-41E2-BD62-28BC5F38F8C7}" destId="{01868A65-67CD-438F-8403-77C71C5B9F59}" srcOrd="0" destOrd="0" presId="urn:microsoft.com/office/officeart/2005/8/layout/process2"/>
    <dgm:cxn modelId="{DBAEDFA5-D114-4D67-B256-C2ED4C8F8250}" type="presParOf" srcId="{C10F0CFC-3C0B-486C-8443-065C2CA9124C}" destId="{C29456E2-BB38-4C9D-836C-10C393B0BD2A}" srcOrd="4" destOrd="0" presId="urn:microsoft.com/office/officeart/2005/8/layout/process2"/>
    <dgm:cxn modelId="{CBE73491-21C2-4BED-8157-D8D89C19AD28}" type="presParOf" srcId="{C10F0CFC-3C0B-486C-8443-065C2CA9124C}" destId="{3DACB29D-5048-4089-AD2D-1CB06A703D3B}" srcOrd="5" destOrd="0" presId="urn:microsoft.com/office/officeart/2005/8/layout/process2"/>
    <dgm:cxn modelId="{4583F731-D205-4DC6-9608-8FD911F16DB6}" type="presParOf" srcId="{3DACB29D-5048-4089-AD2D-1CB06A703D3B}" destId="{16E8BE62-F0D4-46E2-8AEF-F27F4A2BDD8C}" srcOrd="0" destOrd="0" presId="urn:microsoft.com/office/officeart/2005/8/layout/process2"/>
    <dgm:cxn modelId="{03D0EA7C-3D23-4357-81A1-DCB1F438F066}" type="presParOf" srcId="{C10F0CFC-3C0B-486C-8443-065C2CA9124C}" destId="{E94A3F99-1BD9-4C6B-82B9-E9D87C0CC0B3}" srcOrd="6" destOrd="0" presId="urn:microsoft.com/office/officeart/2005/8/layout/process2"/>
    <dgm:cxn modelId="{0DC7B6B1-DCCC-444A-BCDC-BF0AC3314364}" type="presParOf" srcId="{C10F0CFC-3C0B-486C-8443-065C2CA9124C}" destId="{28168B7C-063D-4623-9A7F-3CD58A9993BC}" srcOrd="7" destOrd="0" presId="urn:microsoft.com/office/officeart/2005/8/layout/process2"/>
    <dgm:cxn modelId="{4F1490F0-BCDD-48A7-8863-0401BDCC761F}" type="presParOf" srcId="{28168B7C-063D-4623-9A7F-3CD58A9993BC}" destId="{626388DA-D7B8-4DC0-8D7D-7C68F4DF5AE3}" srcOrd="0" destOrd="0" presId="urn:microsoft.com/office/officeart/2005/8/layout/process2"/>
    <dgm:cxn modelId="{C00B106A-60B9-42B9-800C-5F1A08E397D2}" type="presParOf" srcId="{C10F0CFC-3C0B-486C-8443-065C2CA9124C}" destId="{0B71709E-99C5-4A15-AE28-854C957DD200}" srcOrd="8"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8CA9A4-CEC4-4B2A-8DD1-9C1601583AB0}" type="doc">
      <dgm:prSet loTypeId="urn:microsoft.com/office/officeart/2005/8/layout/process2" loCatId="process" qsTypeId="urn:microsoft.com/office/officeart/2005/8/quickstyle/simple1" qsCatId="simple" csTypeId="urn:microsoft.com/office/officeart/2005/8/colors/accent1_4" csCatId="accent1" phldr="1"/>
      <dgm:spPr/>
      <dgm:t>
        <a:bodyPr/>
        <a:lstStyle/>
        <a:p>
          <a:endParaRPr lang="fr-FR"/>
        </a:p>
      </dgm:t>
    </dgm:pt>
    <dgm:pt modelId="{C93DDBA2-E19A-468C-B927-F5DF993410AF}">
      <dgm:prSet phldrT="[Texte]"/>
      <dgm:spPr/>
      <dgm:t>
        <a:bodyPr/>
        <a:lstStyle/>
        <a:p>
          <a:r>
            <a:rPr lang="fr-FR" b="1" dirty="0"/>
            <a:t>Tools </a:t>
          </a:r>
          <a:r>
            <a:rPr lang="fr-FR" b="1" dirty="0" err="1"/>
            <a:t>definition</a:t>
          </a:r>
          <a:endParaRPr lang="fr-FR" b="1" dirty="0"/>
        </a:p>
      </dgm:t>
    </dgm:pt>
    <dgm:pt modelId="{376129F3-4FA5-461B-909E-90249BFA0019}" type="parTrans" cxnId="{38D794F1-B92D-4C54-9588-423E4081A3DB}">
      <dgm:prSet/>
      <dgm:spPr/>
      <dgm:t>
        <a:bodyPr/>
        <a:lstStyle/>
        <a:p>
          <a:endParaRPr lang="fr-FR"/>
        </a:p>
      </dgm:t>
    </dgm:pt>
    <dgm:pt modelId="{043332AF-24A3-418C-91AA-1CB439AE35E6}" type="sibTrans" cxnId="{38D794F1-B92D-4C54-9588-423E4081A3DB}">
      <dgm:prSet/>
      <dgm:spPr/>
      <dgm:t>
        <a:bodyPr/>
        <a:lstStyle/>
        <a:p>
          <a:endParaRPr lang="fr-FR"/>
        </a:p>
      </dgm:t>
    </dgm:pt>
    <dgm:pt modelId="{79E67EC4-AF8D-43AC-8D7F-17723F8AAEF0}">
      <dgm:prSet phldrT="[Texte]"/>
      <dgm:spPr/>
      <dgm:t>
        <a:bodyPr/>
        <a:lstStyle/>
        <a:p>
          <a:r>
            <a:rPr lang="fr-FR" dirty="0" err="1"/>
            <a:t>Factory</a:t>
          </a:r>
          <a:r>
            <a:rPr lang="fr-FR" dirty="0"/>
            <a:t> Design</a:t>
          </a:r>
        </a:p>
      </dgm:t>
    </dgm:pt>
    <dgm:pt modelId="{A87424C2-C04E-4EE6-9CB7-BE407FEC142C}" type="parTrans" cxnId="{CFC57B8F-ED5E-4C2E-BB05-BC541BE017FD}">
      <dgm:prSet/>
      <dgm:spPr/>
      <dgm:t>
        <a:bodyPr/>
        <a:lstStyle/>
        <a:p>
          <a:endParaRPr lang="fr-FR"/>
        </a:p>
      </dgm:t>
    </dgm:pt>
    <dgm:pt modelId="{B60C525A-7441-4F62-B98D-13A6ADE5B494}" type="sibTrans" cxnId="{CFC57B8F-ED5E-4C2E-BB05-BC541BE017FD}">
      <dgm:prSet/>
      <dgm:spPr/>
      <dgm:t>
        <a:bodyPr/>
        <a:lstStyle/>
        <a:p>
          <a:endParaRPr lang="fr-FR"/>
        </a:p>
      </dgm:t>
    </dgm:pt>
    <dgm:pt modelId="{FDFDB5BB-4664-4D27-B0CA-28535949B319}">
      <dgm:prSet phldrT="[Texte]"/>
      <dgm:spPr/>
      <dgm:t>
        <a:bodyPr/>
        <a:lstStyle/>
        <a:p>
          <a:r>
            <a:rPr lang="fr-FR" dirty="0" err="1"/>
            <a:t>Manufacturing</a:t>
          </a:r>
          <a:r>
            <a:rPr lang="fr-FR" dirty="0"/>
            <a:t> Process</a:t>
          </a:r>
        </a:p>
      </dgm:t>
    </dgm:pt>
    <dgm:pt modelId="{59A50FFD-71CF-4443-85DF-FF475628B60B}" type="parTrans" cxnId="{450F7164-EB35-4F25-9705-7DEC176F590A}">
      <dgm:prSet/>
      <dgm:spPr/>
      <dgm:t>
        <a:bodyPr/>
        <a:lstStyle/>
        <a:p>
          <a:endParaRPr lang="fr-FR"/>
        </a:p>
      </dgm:t>
    </dgm:pt>
    <dgm:pt modelId="{E4EE7B86-2E3B-40DF-8FF6-4B59E785F4E5}" type="sibTrans" cxnId="{450F7164-EB35-4F25-9705-7DEC176F590A}">
      <dgm:prSet/>
      <dgm:spPr/>
      <dgm:t>
        <a:bodyPr/>
        <a:lstStyle/>
        <a:p>
          <a:endParaRPr lang="fr-FR"/>
        </a:p>
      </dgm:t>
    </dgm:pt>
    <dgm:pt modelId="{574360C7-263C-4312-8F23-D503212B7B7F}">
      <dgm:prSet phldrT="[Texte]"/>
      <dgm:spPr/>
      <dgm:t>
        <a:bodyPr/>
        <a:lstStyle/>
        <a:p>
          <a:r>
            <a:rPr lang="fr-FR" dirty="0"/>
            <a:t>Check &amp; validation</a:t>
          </a:r>
        </a:p>
      </dgm:t>
    </dgm:pt>
    <dgm:pt modelId="{3226D32A-D2BE-48CA-A208-B8FEFDEDCBFA}" type="parTrans" cxnId="{BC51F0C8-25C1-4E5A-8F12-C8F5CE07B8A3}">
      <dgm:prSet/>
      <dgm:spPr/>
      <dgm:t>
        <a:bodyPr/>
        <a:lstStyle/>
        <a:p>
          <a:endParaRPr lang="fr-FR"/>
        </a:p>
      </dgm:t>
    </dgm:pt>
    <dgm:pt modelId="{8312AD93-4BD6-48A5-9A10-B0473AE46082}" type="sibTrans" cxnId="{BC51F0C8-25C1-4E5A-8F12-C8F5CE07B8A3}">
      <dgm:prSet/>
      <dgm:spPr/>
      <dgm:t>
        <a:bodyPr/>
        <a:lstStyle/>
        <a:p>
          <a:endParaRPr lang="fr-FR"/>
        </a:p>
      </dgm:t>
    </dgm:pt>
    <dgm:pt modelId="{1A49A652-CF2B-459B-B053-6C34D853C001}">
      <dgm:prSet phldrT="[Texte]"/>
      <dgm:spPr/>
      <dgm:t>
        <a:bodyPr/>
        <a:lstStyle/>
        <a:p>
          <a:r>
            <a:rPr lang="fr-FR" dirty="0"/>
            <a:t>Production</a:t>
          </a:r>
        </a:p>
      </dgm:t>
    </dgm:pt>
    <dgm:pt modelId="{C0A62158-59B4-4877-AE17-BBB9094ABF73}" type="parTrans" cxnId="{9B27F3B6-7572-4080-9D3D-E07F008CA578}">
      <dgm:prSet/>
      <dgm:spPr/>
      <dgm:t>
        <a:bodyPr/>
        <a:lstStyle/>
        <a:p>
          <a:endParaRPr lang="fr-FR"/>
        </a:p>
      </dgm:t>
    </dgm:pt>
    <dgm:pt modelId="{D502B400-C13A-402C-90B9-66EA2141E9CF}" type="sibTrans" cxnId="{9B27F3B6-7572-4080-9D3D-E07F008CA578}">
      <dgm:prSet/>
      <dgm:spPr/>
      <dgm:t>
        <a:bodyPr/>
        <a:lstStyle/>
        <a:p>
          <a:endParaRPr lang="fr-FR"/>
        </a:p>
      </dgm:t>
    </dgm:pt>
    <dgm:pt modelId="{7338F7DB-C745-446F-8945-404F59774AE9}" type="pres">
      <dgm:prSet presAssocID="{188CA9A4-CEC4-4B2A-8DD1-9C1601583AB0}" presName="linearFlow" presStyleCnt="0">
        <dgm:presLayoutVars>
          <dgm:resizeHandles val="exact"/>
        </dgm:presLayoutVars>
      </dgm:prSet>
      <dgm:spPr/>
    </dgm:pt>
    <dgm:pt modelId="{BBAADEA4-4FE0-4E18-ADC6-9A02E232BC24}" type="pres">
      <dgm:prSet presAssocID="{C93DDBA2-E19A-468C-B927-F5DF993410AF}" presName="node" presStyleLbl="node1" presStyleIdx="0" presStyleCnt="5">
        <dgm:presLayoutVars>
          <dgm:bulletEnabled val="1"/>
        </dgm:presLayoutVars>
      </dgm:prSet>
      <dgm:spPr/>
    </dgm:pt>
    <dgm:pt modelId="{CB6983B5-FFCC-462A-A45C-23A5EF9B864A}" type="pres">
      <dgm:prSet presAssocID="{043332AF-24A3-418C-91AA-1CB439AE35E6}" presName="sibTrans" presStyleLbl="sibTrans2D1" presStyleIdx="0" presStyleCnt="4"/>
      <dgm:spPr/>
    </dgm:pt>
    <dgm:pt modelId="{0BCFA3D8-3EAC-4EE6-BE67-9EF6A40A965E}" type="pres">
      <dgm:prSet presAssocID="{043332AF-24A3-418C-91AA-1CB439AE35E6}" presName="connectorText" presStyleLbl="sibTrans2D1" presStyleIdx="0" presStyleCnt="4"/>
      <dgm:spPr/>
    </dgm:pt>
    <dgm:pt modelId="{580D12D0-5A10-42E1-A315-C0193901DCDF}" type="pres">
      <dgm:prSet presAssocID="{79E67EC4-AF8D-43AC-8D7F-17723F8AAEF0}" presName="node" presStyleLbl="node1" presStyleIdx="1" presStyleCnt="5">
        <dgm:presLayoutVars>
          <dgm:bulletEnabled val="1"/>
        </dgm:presLayoutVars>
      </dgm:prSet>
      <dgm:spPr/>
    </dgm:pt>
    <dgm:pt modelId="{2ACA6008-86C7-474C-8ABB-55F827E03BD5}" type="pres">
      <dgm:prSet presAssocID="{B60C525A-7441-4F62-B98D-13A6ADE5B494}" presName="sibTrans" presStyleLbl="sibTrans2D1" presStyleIdx="1" presStyleCnt="4"/>
      <dgm:spPr/>
    </dgm:pt>
    <dgm:pt modelId="{4FAA3826-BD93-4962-A229-7067FFEE2ED4}" type="pres">
      <dgm:prSet presAssocID="{B60C525A-7441-4F62-B98D-13A6ADE5B494}" presName="connectorText" presStyleLbl="sibTrans2D1" presStyleIdx="1" presStyleCnt="4"/>
      <dgm:spPr/>
    </dgm:pt>
    <dgm:pt modelId="{C36556FC-CC8E-4CD2-AF24-E6DE17C553BF}" type="pres">
      <dgm:prSet presAssocID="{FDFDB5BB-4664-4D27-B0CA-28535949B319}" presName="node" presStyleLbl="node1" presStyleIdx="2" presStyleCnt="5">
        <dgm:presLayoutVars>
          <dgm:bulletEnabled val="1"/>
        </dgm:presLayoutVars>
      </dgm:prSet>
      <dgm:spPr/>
    </dgm:pt>
    <dgm:pt modelId="{EBCD51B3-4A2D-4749-BB43-37F68834BB06}" type="pres">
      <dgm:prSet presAssocID="{E4EE7B86-2E3B-40DF-8FF6-4B59E785F4E5}" presName="sibTrans" presStyleLbl="sibTrans2D1" presStyleIdx="2" presStyleCnt="4"/>
      <dgm:spPr/>
    </dgm:pt>
    <dgm:pt modelId="{D5111460-FF18-4DF9-9F93-6D80ADEEBED6}" type="pres">
      <dgm:prSet presAssocID="{E4EE7B86-2E3B-40DF-8FF6-4B59E785F4E5}" presName="connectorText" presStyleLbl="sibTrans2D1" presStyleIdx="2" presStyleCnt="4"/>
      <dgm:spPr/>
    </dgm:pt>
    <dgm:pt modelId="{2D1E426E-8D3A-4838-B238-47ABBC51F726}" type="pres">
      <dgm:prSet presAssocID="{574360C7-263C-4312-8F23-D503212B7B7F}" presName="node" presStyleLbl="node1" presStyleIdx="3" presStyleCnt="5">
        <dgm:presLayoutVars>
          <dgm:bulletEnabled val="1"/>
        </dgm:presLayoutVars>
      </dgm:prSet>
      <dgm:spPr/>
    </dgm:pt>
    <dgm:pt modelId="{E34B11BA-AA0D-41D2-B4A0-25FCE1EF846D}" type="pres">
      <dgm:prSet presAssocID="{8312AD93-4BD6-48A5-9A10-B0473AE46082}" presName="sibTrans" presStyleLbl="sibTrans2D1" presStyleIdx="3" presStyleCnt="4"/>
      <dgm:spPr/>
    </dgm:pt>
    <dgm:pt modelId="{56C4120E-5916-4A82-9EDE-D64C957FA0C9}" type="pres">
      <dgm:prSet presAssocID="{8312AD93-4BD6-48A5-9A10-B0473AE46082}" presName="connectorText" presStyleLbl="sibTrans2D1" presStyleIdx="3" presStyleCnt="4"/>
      <dgm:spPr/>
    </dgm:pt>
    <dgm:pt modelId="{138C8DC7-18A8-4300-B5D7-9CC56A3CBDE6}" type="pres">
      <dgm:prSet presAssocID="{1A49A652-CF2B-459B-B053-6C34D853C001}" presName="node" presStyleLbl="node1" presStyleIdx="4" presStyleCnt="5">
        <dgm:presLayoutVars>
          <dgm:bulletEnabled val="1"/>
        </dgm:presLayoutVars>
      </dgm:prSet>
      <dgm:spPr/>
    </dgm:pt>
  </dgm:ptLst>
  <dgm:cxnLst>
    <dgm:cxn modelId="{8BA47900-3B5A-42E0-87DD-3A81DE5B6FAA}" type="presOf" srcId="{B60C525A-7441-4F62-B98D-13A6ADE5B494}" destId="{4FAA3826-BD93-4962-A229-7067FFEE2ED4}" srcOrd="1" destOrd="0" presId="urn:microsoft.com/office/officeart/2005/8/layout/process2"/>
    <dgm:cxn modelId="{8F621220-B9C8-4D37-A81A-297232DFF80C}" type="presOf" srcId="{043332AF-24A3-418C-91AA-1CB439AE35E6}" destId="{CB6983B5-FFCC-462A-A45C-23A5EF9B864A}" srcOrd="0" destOrd="0" presId="urn:microsoft.com/office/officeart/2005/8/layout/process2"/>
    <dgm:cxn modelId="{2559E921-F3D5-418B-93AD-1E748C13D831}" type="presOf" srcId="{1A49A652-CF2B-459B-B053-6C34D853C001}" destId="{138C8DC7-18A8-4300-B5D7-9CC56A3CBDE6}" srcOrd="0" destOrd="0" presId="urn:microsoft.com/office/officeart/2005/8/layout/process2"/>
    <dgm:cxn modelId="{4F15C741-659F-4ED3-BC00-314B2935A84F}" type="presOf" srcId="{8312AD93-4BD6-48A5-9A10-B0473AE46082}" destId="{56C4120E-5916-4A82-9EDE-D64C957FA0C9}" srcOrd="1" destOrd="0" presId="urn:microsoft.com/office/officeart/2005/8/layout/process2"/>
    <dgm:cxn modelId="{450F7164-EB35-4F25-9705-7DEC176F590A}" srcId="{188CA9A4-CEC4-4B2A-8DD1-9C1601583AB0}" destId="{FDFDB5BB-4664-4D27-B0CA-28535949B319}" srcOrd="2" destOrd="0" parTransId="{59A50FFD-71CF-4443-85DF-FF475628B60B}" sibTransId="{E4EE7B86-2E3B-40DF-8FF6-4B59E785F4E5}"/>
    <dgm:cxn modelId="{E56C2B69-F8CB-4F85-AA2F-DB78C61B31C8}" type="presOf" srcId="{E4EE7B86-2E3B-40DF-8FF6-4B59E785F4E5}" destId="{D5111460-FF18-4DF9-9F93-6D80ADEEBED6}" srcOrd="1" destOrd="0" presId="urn:microsoft.com/office/officeart/2005/8/layout/process2"/>
    <dgm:cxn modelId="{CC54A852-459F-4C46-A564-1DD9F8785072}" type="presOf" srcId="{FDFDB5BB-4664-4D27-B0CA-28535949B319}" destId="{C36556FC-CC8E-4CD2-AF24-E6DE17C553BF}" srcOrd="0" destOrd="0" presId="urn:microsoft.com/office/officeart/2005/8/layout/process2"/>
    <dgm:cxn modelId="{65C7FE56-9AF7-4F7E-968E-76DC3A4DD213}" type="presOf" srcId="{E4EE7B86-2E3B-40DF-8FF6-4B59E785F4E5}" destId="{EBCD51B3-4A2D-4749-BB43-37F68834BB06}" srcOrd="0" destOrd="0" presId="urn:microsoft.com/office/officeart/2005/8/layout/process2"/>
    <dgm:cxn modelId="{CB21F280-C32A-46ED-A5BF-E04316DC336C}" type="presOf" srcId="{C93DDBA2-E19A-468C-B927-F5DF993410AF}" destId="{BBAADEA4-4FE0-4E18-ADC6-9A02E232BC24}" srcOrd="0" destOrd="0" presId="urn:microsoft.com/office/officeart/2005/8/layout/process2"/>
    <dgm:cxn modelId="{CFC57B8F-ED5E-4C2E-BB05-BC541BE017FD}" srcId="{188CA9A4-CEC4-4B2A-8DD1-9C1601583AB0}" destId="{79E67EC4-AF8D-43AC-8D7F-17723F8AAEF0}" srcOrd="1" destOrd="0" parTransId="{A87424C2-C04E-4EE6-9CB7-BE407FEC142C}" sibTransId="{B60C525A-7441-4F62-B98D-13A6ADE5B494}"/>
    <dgm:cxn modelId="{0088419E-83D1-4138-B8B9-28DA89EF91C6}" type="presOf" srcId="{043332AF-24A3-418C-91AA-1CB439AE35E6}" destId="{0BCFA3D8-3EAC-4EE6-BE67-9EF6A40A965E}" srcOrd="1" destOrd="0" presId="urn:microsoft.com/office/officeart/2005/8/layout/process2"/>
    <dgm:cxn modelId="{0A9DD89E-19CD-4988-B1B7-5591DA17C786}" type="presOf" srcId="{B60C525A-7441-4F62-B98D-13A6ADE5B494}" destId="{2ACA6008-86C7-474C-8ABB-55F827E03BD5}" srcOrd="0" destOrd="0" presId="urn:microsoft.com/office/officeart/2005/8/layout/process2"/>
    <dgm:cxn modelId="{9B27F3B6-7572-4080-9D3D-E07F008CA578}" srcId="{188CA9A4-CEC4-4B2A-8DD1-9C1601583AB0}" destId="{1A49A652-CF2B-459B-B053-6C34D853C001}" srcOrd="4" destOrd="0" parTransId="{C0A62158-59B4-4877-AE17-BBB9094ABF73}" sibTransId="{D502B400-C13A-402C-90B9-66EA2141E9CF}"/>
    <dgm:cxn modelId="{BD27A9BF-5BFC-4D98-B84F-8475E2CB23C4}" type="presOf" srcId="{188CA9A4-CEC4-4B2A-8DD1-9C1601583AB0}" destId="{7338F7DB-C745-446F-8945-404F59774AE9}" srcOrd="0" destOrd="0" presId="urn:microsoft.com/office/officeart/2005/8/layout/process2"/>
    <dgm:cxn modelId="{BC51F0C8-25C1-4E5A-8F12-C8F5CE07B8A3}" srcId="{188CA9A4-CEC4-4B2A-8DD1-9C1601583AB0}" destId="{574360C7-263C-4312-8F23-D503212B7B7F}" srcOrd="3" destOrd="0" parTransId="{3226D32A-D2BE-48CA-A208-B8FEFDEDCBFA}" sibTransId="{8312AD93-4BD6-48A5-9A10-B0473AE46082}"/>
    <dgm:cxn modelId="{09BDC5CC-31D5-4AFE-9632-219C92CDA882}" type="presOf" srcId="{8312AD93-4BD6-48A5-9A10-B0473AE46082}" destId="{E34B11BA-AA0D-41D2-B4A0-25FCE1EF846D}" srcOrd="0" destOrd="0" presId="urn:microsoft.com/office/officeart/2005/8/layout/process2"/>
    <dgm:cxn modelId="{CA0D86DA-9E86-4C9B-BF90-9E2104CD5480}" type="presOf" srcId="{79E67EC4-AF8D-43AC-8D7F-17723F8AAEF0}" destId="{580D12D0-5A10-42E1-A315-C0193901DCDF}" srcOrd="0" destOrd="0" presId="urn:microsoft.com/office/officeart/2005/8/layout/process2"/>
    <dgm:cxn modelId="{38D794F1-B92D-4C54-9588-423E4081A3DB}" srcId="{188CA9A4-CEC4-4B2A-8DD1-9C1601583AB0}" destId="{C93DDBA2-E19A-468C-B927-F5DF993410AF}" srcOrd="0" destOrd="0" parTransId="{376129F3-4FA5-461B-909E-90249BFA0019}" sibTransId="{043332AF-24A3-418C-91AA-1CB439AE35E6}"/>
    <dgm:cxn modelId="{F5F457F4-6E9E-4742-9DA5-6E2C8624BFC2}" type="presOf" srcId="{574360C7-263C-4312-8F23-D503212B7B7F}" destId="{2D1E426E-8D3A-4838-B238-47ABBC51F726}" srcOrd="0" destOrd="0" presId="urn:microsoft.com/office/officeart/2005/8/layout/process2"/>
    <dgm:cxn modelId="{921BA3C6-5B3D-4086-BE97-87D0CE139FCC}" type="presParOf" srcId="{7338F7DB-C745-446F-8945-404F59774AE9}" destId="{BBAADEA4-4FE0-4E18-ADC6-9A02E232BC24}" srcOrd="0" destOrd="0" presId="urn:microsoft.com/office/officeart/2005/8/layout/process2"/>
    <dgm:cxn modelId="{F6027A86-C62B-4B7B-A04F-56AE80C9AF0D}" type="presParOf" srcId="{7338F7DB-C745-446F-8945-404F59774AE9}" destId="{CB6983B5-FFCC-462A-A45C-23A5EF9B864A}" srcOrd="1" destOrd="0" presId="urn:microsoft.com/office/officeart/2005/8/layout/process2"/>
    <dgm:cxn modelId="{266E9921-DE7A-43BA-A121-03BCC33489B8}" type="presParOf" srcId="{CB6983B5-FFCC-462A-A45C-23A5EF9B864A}" destId="{0BCFA3D8-3EAC-4EE6-BE67-9EF6A40A965E}" srcOrd="0" destOrd="0" presId="urn:microsoft.com/office/officeart/2005/8/layout/process2"/>
    <dgm:cxn modelId="{E5936EDA-A4AF-4E78-B325-85DB4A061A34}" type="presParOf" srcId="{7338F7DB-C745-446F-8945-404F59774AE9}" destId="{580D12D0-5A10-42E1-A315-C0193901DCDF}" srcOrd="2" destOrd="0" presId="urn:microsoft.com/office/officeart/2005/8/layout/process2"/>
    <dgm:cxn modelId="{7DEB5477-1C2C-4FE6-A82A-12646CC035AB}" type="presParOf" srcId="{7338F7DB-C745-446F-8945-404F59774AE9}" destId="{2ACA6008-86C7-474C-8ABB-55F827E03BD5}" srcOrd="3" destOrd="0" presId="urn:microsoft.com/office/officeart/2005/8/layout/process2"/>
    <dgm:cxn modelId="{05996D43-1E4E-4F43-AC8D-AB91C4FD8ADF}" type="presParOf" srcId="{2ACA6008-86C7-474C-8ABB-55F827E03BD5}" destId="{4FAA3826-BD93-4962-A229-7067FFEE2ED4}" srcOrd="0" destOrd="0" presId="urn:microsoft.com/office/officeart/2005/8/layout/process2"/>
    <dgm:cxn modelId="{F21C34B3-05AC-4CAC-8114-1D07AAB5892E}" type="presParOf" srcId="{7338F7DB-C745-446F-8945-404F59774AE9}" destId="{C36556FC-CC8E-4CD2-AF24-E6DE17C553BF}" srcOrd="4" destOrd="0" presId="urn:microsoft.com/office/officeart/2005/8/layout/process2"/>
    <dgm:cxn modelId="{8AA5D517-5CBB-441E-89BA-BC2850C76E8A}" type="presParOf" srcId="{7338F7DB-C745-446F-8945-404F59774AE9}" destId="{EBCD51B3-4A2D-4749-BB43-37F68834BB06}" srcOrd="5" destOrd="0" presId="urn:microsoft.com/office/officeart/2005/8/layout/process2"/>
    <dgm:cxn modelId="{0E3B209B-A418-4ABF-AA5A-55B5CB3682F0}" type="presParOf" srcId="{EBCD51B3-4A2D-4749-BB43-37F68834BB06}" destId="{D5111460-FF18-4DF9-9F93-6D80ADEEBED6}" srcOrd="0" destOrd="0" presId="urn:microsoft.com/office/officeart/2005/8/layout/process2"/>
    <dgm:cxn modelId="{DF2C35F8-8B70-42C6-A179-CD77573F7710}" type="presParOf" srcId="{7338F7DB-C745-446F-8945-404F59774AE9}" destId="{2D1E426E-8D3A-4838-B238-47ABBC51F726}" srcOrd="6" destOrd="0" presId="urn:microsoft.com/office/officeart/2005/8/layout/process2"/>
    <dgm:cxn modelId="{1F19673B-6060-431F-BD7B-2A883E825730}" type="presParOf" srcId="{7338F7DB-C745-446F-8945-404F59774AE9}" destId="{E34B11BA-AA0D-41D2-B4A0-25FCE1EF846D}" srcOrd="7" destOrd="0" presId="urn:microsoft.com/office/officeart/2005/8/layout/process2"/>
    <dgm:cxn modelId="{01442337-5C1A-4473-A9C0-FC5A5F840464}" type="presParOf" srcId="{E34B11BA-AA0D-41D2-B4A0-25FCE1EF846D}" destId="{56C4120E-5916-4A82-9EDE-D64C957FA0C9}" srcOrd="0" destOrd="0" presId="urn:microsoft.com/office/officeart/2005/8/layout/process2"/>
    <dgm:cxn modelId="{2F606C19-7E22-4DCE-B17E-F7A916799A05}" type="presParOf" srcId="{7338F7DB-C745-446F-8945-404F59774AE9}" destId="{138C8DC7-18A8-4300-B5D7-9CC56A3CBDE6}" srcOrd="8" destOrd="0" presId="urn:microsoft.com/office/officeart/2005/8/layout/process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88CA9A4-CEC4-4B2A-8DD1-9C1601583AB0}" type="doc">
      <dgm:prSet loTypeId="urn:microsoft.com/office/officeart/2005/8/layout/process2" loCatId="process" qsTypeId="urn:microsoft.com/office/officeart/2005/8/quickstyle/simple1" qsCatId="simple" csTypeId="urn:microsoft.com/office/officeart/2005/8/colors/colorful2" csCatId="colorful" phldr="1"/>
      <dgm:spPr/>
      <dgm:t>
        <a:bodyPr/>
        <a:lstStyle/>
        <a:p>
          <a:endParaRPr lang="fr-FR"/>
        </a:p>
      </dgm:t>
    </dgm:pt>
    <dgm:pt modelId="{C93DDBA2-E19A-468C-B927-F5DF993410AF}">
      <dgm:prSet phldrT="[Texte]" custT="1"/>
      <dgm:spPr/>
      <dgm:t>
        <a:bodyPr/>
        <a:lstStyle/>
        <a:p>
          <a:r>
            <a:rPr lang="fr-FR" sz="1200" dirty="0" err="1"/>
            <a:t>Technical</a:t>
          </a:r>
          <a:r>
            <a:rPr lang="fr-FR" sz="1200" dirty="0"/>
            <a:t> support</a:t>
          </a:r>
        </a:p>
      </dgm:t>
    </dgm:pt>
    <dgm:pt modelId="{376129F3-4FA5-461B-909E-90249BFA0019}" type="parTrans" cxnId="{38D794F1-B92D-4C54-9588-423E4081A3DB}">
      <dgm:prSet/>
      <dgm:spPr/>
      <dgm:t>
        <a:bodyPr/>
        <a:lstStyle/>
        <a:p>
          <a:endParaRPr lang="fr-FR" sz="1200"/>
        </a:p>
      </dgm:t>
    </dgm:pt>
    <dgm:pt modelId="{043332AF-24A3-418C-91AA-1CB439AE35E6}" type="sibTrans" cxnId="{38D794F1-B92D-4C54-9588-423E4081A3DB}">
      <dgm:prSet/>
      <dgm:spPr/>
      <dgm:t>
        <a:bodyPr/>
        <a:lstStyle/>
        <a:p>
          <a:endParaRPr lang="fr-FR" sz="1200"/>
        </a:p>
      </dgm:t>
    </dgm:pt>
    <dgm:pt modelId="{79E67EC4-AF8D-43AC-8D7F-17723F8AAEF0}">
      <dgm:prSet phldrT="[Texte]" custT="1"/>
      <dgm:spPr/>
      <dgm:t>
        <a:bodyPr/>
        <a:lstStyle/>
        <a:p>
          <a:r>
            <a:rPr lang="fr-FR" sz="1200" dirty="0"/>
            <a:t>Change management</a:t>
          </a:r>
        </a:p>
      </dgm:t>
    </dgm:pt>
    <dgm:pt modelId="{A87424C2-C04E-4EE6-9CB7-BE407FEC142C}" type="parTrans" cxnId="{CFC57B8F-ED5E-4C2E-BB05-BC541BE017FD}">
      <dgm:prSet/>
      <dgm:spPr/>
      <dgm:t>
        <a:bodyPr/>
        <a:lstStyle/>
        <a:p>
          <a:endParaRPr lang="fr-FR" sz="1200"/>
        </a:p>
      </dgm:t>
    </dgm:pt>
    <dgm:pt modelId="{B60C525A-7441-4F62-B98D-13A6ADE5B494}" type="sibTrans" cxnId="{CFC57B8F-ED5E-4C2E-BB05-BC541BE017FD}">
      <dgm:prSet/>
      <dgm:spPr/>
      <dgm:t>
        <a:bodyPr/>
        <a:lstStyle/>
        <a:p>
          <a:endParaRPr lang="fr-FR" sz="1200"/>
        </a:p>
      </dgm:t>
    </dgm:pt>
    <dgm:pt modelId="{FDFDB5BB-4664-4D27-B0CA-28535949B319}">
      <dgm:prSet phldrT="[Texte]" custT="1"/>
      <dgm:spPr/>
      <dgm:t>
        <a:bodyPr/>
        <a:lstStyle/>
        <a:p>
          <a:r>
            <a:rPr lang="fr-FR" sz="1200" dirty="0"/>
            <a:t>Maintenance</a:t>
          </a:r>
        </a:p>
      </dgm:t>
    </dgm:pt>
    <dgm:pt modelId="{59A50FFD-71CF-4443-85DF-FF475628B60B}" type="parTrans" cxnId="{450F7164-EB35-4F25-9705-7DEC176F590A}">
      <dgm:prSet/>
      <dgm:spPr/>
      <dgm:t>
        <a:bodyPr/>
        <a:lstStyle/>
        <a:p>
          <a:endParaRPr lang="fr-FR" sz="1200"/>
        </a:p>
      </dgm:t>
    </dgm:pt>
    <dgm:pt modelId="{E4EE7B86-2E3B-40DF-8FF6-4B59E785F4E5}" type="sibTrans" cxnId="{450F7164-EB35-4F25-9705-7DEC176F590A}">
      <dgm:prSet/>
      <dgm:spPr/>
      <dgm:t>
        <a:bodyPr/>
        <a:lstStyle/>
        <a:p>
          <a:endParaRPr lang="fr-FR" sz="1200"/>
        </a:p>
      </dgm:t>
    </dgm:pt>
    <dgm:pt modelId="{5366B5FD-0DE1-4269-A134-D74DC73D31DB}" type="pres">
      <dgm:prSet presAssocID="{188CA9A4-CEC4-4B2A-8DD1-9C1601583AB0}" presName="linearFlow" presStyleCnt="0">
        <dgm:presLayoutVars>
          <dgm:resizeHandles val="exact"/>
        </dgm:presLayoutVars>
      </dgm:prSet>
      <dgm:spPr/>
    </dgm:pt>
    <dgm:pt modelId="{A3FFA062-4C84-45E4-9252-3278DF3604AF}" type="pres">
      <dgm:prSet presAssocID="{C93DDBA2-E19A-468C-B927-F5DF993410AF}" presName="node" presStyleLbl="node1" presStyleIdx="0" presStyleCnt="3">
        <dgm:presLayoutVars>
          <dgm:bulletEnabled val="1"/>
        </dgm:presLayoutVars>
      </dgm:prSet>
      <dgm:spPr/>
    </dgm:pt>
    <dgm:pt modelId="{38FDDDA3-6703-4FED-A8B6-5B3D877669C0}" type="pres">
      <dgm:prSet presAssocID="{043332AF-24A3-418C-91AA-1CB439AE35E6}" presName="sibTrans" presStyleLbl="sibTrans2D1" presStyleIdx="0" presStyleCnt="2"/>
      <dgm:spPr/>
    </dgm:pt>
    <dgm:pt modelId="{E1AFA7ED-048C-42B9-A928-C66E5C0AC859}" type="pres">
      <dgm:prSet presAssocID="{043332AF-24A3-418C-91AA-1CB439AE35E6}" presName="connectorText" presStyleLbl="sibTrans2D1" presStyleIdx="0" presStyleCnt="2"/>
      <dgm:spPr/>
    </dgm:pt>
    <dgm:pt modelId="{C063782F-D565-4DC6-94C7-B3F3F5EB10A9}" type="pres">
      <dgm:prSet presAssocID="{79E67EC4-AF8D-43AC-8D7F-17723F8AAEF0}" presName="node" presStyleLbl="node1" presStyleIdx="1" presStyleCnt="3">
        <dgm:presLayoutVars>
          <dgm:bulletEnabled val="1"/>
        </dgm:presLayoutVars>
      </dgm:prSet>
      <dgm:spPr/>
    </dgm:pt>
    <dgm:pt modelId="{CA4E7975-2779-4D30-8BBB-276C0EDEA7EB}" type="pres">
      <dgm:prSet presAssocID="{B60C525A-7441-4F62-B98D-13A6ADE5B494}" presName="sibTrans" presStyleLbl="sibTrans2D1" presStyleIdx="1" presStyleCnt="2"/>
      <dgm:spPr/>
    </dgm:pt>
    <dgm:pt modelId="{DAA284F2-3E03-4DDF-B663-C92D378A5B75}" type="pres">
      <dgm:prSet presAssocID="{B60C525A-7441-4F62-B98D-13A6ADE5B494}" presName="connectorText" presStyleLbl="sibTrans2D1" presStyleIdx="1" presStyleCnt="2"/>
      <dgm:spPr/>
    </dgm:pt>
    <dgm:pt modelId="{2A59E94A-0083-4F83-B498-885BC6B29992}" type="pres">
      <dgm:prSet presAssocID="{FDFDB5BB-4664-4D27-B0CA-28535949B319}" presName="node" presStyleLbl="node1" presStyleIdx="2" presStyleCnt="3">
        <dgm:presLayoutVars>
          <dgm:bulletEnabled val="1"/>
        </dgm:presLayoutVars>
      </dgm:prSet>
      <dgm:spPr/>
    </dgm:pt>
  </dgm:ptLst>
  <dgm:cxnLst>
    <dgm:cxn modelId="{39557715-30DE-48E3-8D75-E6433EDFD075}" type="presOf" srcId="{043332AF-24A3-418C-91AA-1CB439AE35E6}" destId="{E1AFA7ED-048C-42B9-A928-C66E5C0AC859}" srcOrd="1" destOrd="0" presId="urn:microsoft.com/office/officeart/2005/8/layout/process2"/>
    <dgm:cxn modelId="{0DD07323-4E22-47F6-B4D2-72FF12468E4D}" type="presOf" srcId="{FDFDB5BB-4664-4D27-B0CA-28535949B319}" destId="{2A59E94A-0083-4F83-B498-885BC6B29992}" srcOrd="0" destOrd="0" presId="urn:microsoft.com/office/officeart/2005/8/layout/process2"/>
    <dgm:cxn modelId="{450F7164-EB35-4F25-9705-7DEC176F590A}" srcId="{188CA9A4-CEC4-4B2A-8DD1-9C1601583AB0}" destId="{FDFDB5BB-4664-4D27-B0CA-28535949B319}" srcOrd="2" destOrd="0" parTransId="{59A50FFD-71CF-4443-85DF-FF475628B60B}" sibTransId="{E4EE7B86-2E3B-40DF-8FF6-4B59E785F4E5}"/>
    <dgm:cxn modelId="{F7E12A47-ADD1-4FF7-B88B-63A275470175}" type="presOf" srcId="{C93DDBA2-E19A-468C-B927-F5DF993410AF}" destId="{A3FFA062-4C84-45E4-9252-3278DF3604AF}" srcOrd="0" destOrd="0" presId="urn:microsoft.com/office/officeart/2005/8/layout/process2"/>
    <dgm:cxn modelId="{9E96756B-BEE6-4AD7-9827-4B2116CA41A3}" type="presOf" srcId="{B60C525A-7441-4F62-B98D-13A6ADE5B494}" destId="{DAA284F2-3E03-4DDF-B663-C92D378A5B75}" srcOrd="1" destOrd="0" presId="urn:microsoft.com/office/officeart/2005/8/layout/process2"/>
    <dgm:cxn modelId="{7BA1D26F-47DA-4E4A-8C34-5B2D08F99EE8}" type="presOf" srcId="{B60C525A-7441-4F62-B98D-13A6ADE5B494}" destId="{CA4E7975-2779-4D30-8BBB-276C0EDEA7EB}" srcOrd="0" destOrd="0" presId="urn:microsoft.com/office/officeart/2005/8/layout/process2"/>
    <dgm:cxn modelId="{B16AF653-3AAE-4EAB-BC92-6130A7F34F42}" type="presOf" srcId="{043332AF-24A3-418C-91AA-1CB439AE35E6}" destId="{38FDDDA3-6703-4FED-A8B6-5B3D877669C0}" srcOrd="0" destOrd="0" presId="urn:microsoft.com/office/officeart/2005/8/layout/process2"/>
    <dgm:cxn modelId="{1548DF57-B125-47C5-B59B-5DFB1C904667}" type="presOf" srcId="{79E67EC4-AF8D-43AC-8D7F-17723F8AAEF0}" destId="{C063782F-D565-4DC6-94C7-B3F3F5EB10A9}" srcOrd="0" destOrd="0" presId="urn:microsoft.com/office/officeart/2005/8/layout/process2"/>
    <dgm:cxn modelId="{CFC57B8F-ED5E-4C2E-BB05-BC541BE017FD}" srcId="{188CA9A4-CEC4-4B2A-8DD1-9C1601583AB0}" destId="{79E67EC4-AF8D-43AC-8D7F-17723F8AAEF0}" srcOrd="1" destOrd="0" parTransId="{A87424C2-C04E-4EE6-9CB7-BE407FEC142C}" sibTransId="{B60C525A-7441-4F62-B98D-13A6ADE5B494}"/>
    <dgm:cxn modelId="{C14477E4-21C8-40B5-97F9-0392680E8D24}" type="presOf" srcId="{188CA9A4-CEC4-4B2A-8DD1-9C1601583AB0}" destId="{5366B5FD-0DE1-4269-A134-D74DC73D31DB}" srcOrd="0" destOrd="0" presId="urn:microsoft.com/office/officeart/2005/8/layout/process2"/>
    <dgm:cxn modelId="{38D794F1-B92D-4C54-9588-423E4081A3DB}" srcId="{188CA9A4-CEC4-4B2A-8DD1-9C1601583AB0}" destId="{C93DDBA2-E19A-468C-B927-F5DF993410AF}" srcOrd="0" destOrd="0" parTransId="{376129F3-4FA5-461B-909E-90249BFA0019}" sibTransId="{043332AF-24A3-418C-91AA-1CB439AE35E6}"/>
    <dgm:cxn modelId="{BC26E44D-F085-4804-AB8D-F285C452BD87}" type="presParOf" srcId="{5366B5FD-0DE1-4269-A134-D74DC73D31DB}" destId="{A3FFA062-4C84-45E4-9252-3278DF3604AF}" srcOrd="0" destOrd="0" presId="urn:microsoft.com/office/officeart/2005/8/layout/process2"/>
    <dgm:cxn modelId="{3C7DF4F3-4A11-40AA-B0B4-3E4E01D57F8B}" type="presParOf" srcId="{5366B5FD-0DE1-4269-A134-D74DC73D31DB}" destId="{38FDDDA3-6703-4FED-A8B6-5B3D877669C0}" srcOrd="1" destOrd="0" presId="urn:microsoft.com/office/officeart/2005/8/layout/process2"/>
    <dgm:cxn modelId="{5BA85EBC-3B84-4401-A76B-B0A5C7CCC274}" type="presParOf" srcId="{38FDDDA3-6703-4FED-A8B6-5B3D877669C0}" destId="{E1AFA7ED-048C-42B9-A928-C66E5C0AC859}" srcOrd="0" destOrd="0" presId="urn:microsoft.com/office/officeart/2005/8/layout/process2"/>
    <dgm:cxn modelId="{47341A14-2B79-4FF7-B1CE-F68B802C7A06}" type="presParOf" srcId="{5366B5FD-0DE1-4269-A134-D74DC73D31DB}" destId="{C063782F-D565-4DC6-94C7-B3F3F5EB10A9}" srcOrd="2" destOrd="0" presId="urn:microsoft.com/office/officeart/2005/8/layout/process2"/>
    <dgm:cxn modelId="{2A8BBD27-2061-42F7-B237-1DE2D85204C3}" type="presParOf" srcId="{5366B5FD-0DE1-4269-A134-D74DC73D31DB}" destId="{CA4E7975-2779-4D30-8BBB-276C0EDEA7EB}" srcOrd="3" destOrd="0" presId="urn:microsoft.com/office/officeart/2005/8/layout/process2"/>
    <dgm:cxn modelId="{FC83F018-B325-449A-8EAA-E5C905C9C51E}" type="presParOf" srcId="{CA4E7975-2779-4D30-8BBB-276C0EDEA7EB}" destId="{DAA284F2-3E03-4DDF-B663-C92D378A5B75}" srcOrd="0" destOrd="0" presId="urn:microsoft.com/office/officeart/2005/8/layout/process2"/>
    <dgm:cxn modelId="{779DC9B8-379B-4D8C-8C55-269BA2ECB747}" type="presParOf" srcId="{5366B5FD-0DE1-4269-A134-D74DC73D31DB}" destId="{2A59E94A-0083-4F83-B498-885BC6B29992}" srcOrd="4" destOrd="0" presId="urn:microsoft.com/office/officeart/2005/8/layout/process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88CA9A4-CEC4-4B2A-8DD1-9C1601583AB0}" type="doc">
      <dgm:prSet loTypeId="urn:microsoft.com/office/officeart/2005/8/layout/process2" loCatId="process" qsTypeId="urn:microsoft.com/office/officeart/2005/8/quickstyle/simple1" qsCatId="simple" csTypeId="urn:microsoft.com/office/officeart/2005/8/colors/accent2_5" csCatId="accent2" phldr="1"/>
      <dgm:spPr/>
      <dgm:t>
        <a:bodyPr/>
        <a:lstStyle/>
        <a:p>
          <a:endParaRPr lang="fr-FR"/>
        </a:p>
      </dgm:t>
    </dgm:pt>
    <dgm:pt modelId="{79E67EC4-AF8D-43AC-8D7F-17723F8AAEF0}">
      <dgm:prSet phldrT="[Texte]"/>
      <dgm:spPr/>
      <dgm:t>
        <a:bodyPr/>
        <a:lstStyle/>
        <a:p>
          <a:r>
            <a:rPr lang="fr-FR" dirty="0"/>
            <a:t>Recycle</a:t>
          </a:r>
        </a:p>
      </dgm:t>
    </dgm:pt>
    <dgm:pt modelId="{A87424C2-C04E-4EE6-9CB7-BE407FEC142C}" type="parTrans" cxnId="{CFC57B8F-ED5E-4C2E-BB05-BC541BE017FD}">
      <dgm:prSet/>
      <dgm:spPr/>
      <dgm:t>
        <a:bodyPr/>
        <a:lstStyle/>
        <a:p>
          <a:endParaRPr lang="fr-FR"/>
        </a:p>
      </dgm:t>
    </dgm:pt>
    <dgm:pt modelId="{B60C525A-7441-4F62-B98D-13A6ADE5B494}" type="sibTrans" cxnId="{CFC57B8F-ED5E-4C2E-BB05-BC541BE017FD}">
      <dgm:prSet/>
      <dgm:spPr/>
      <dgm:t>
        <a:bodyPr/>
        <a:lstStyle/>
        <a:p>
          <a:endParaRPr lang="fr-FR"/>
        </a:p>
      </dgm:t>
    </dgm:pt>
    <dgm:pt modelId="{FDFDB5BB-4664-4D27-B0CA-28535949B319}">
      <dgm:prSet phldrT="[Texte]"/>
      <dgm:spPr/>
      <dgm:t>
        <a:bodyPr/>
        <a:lstStyle/>
        <a:p>
          <a:r>
            <a:rPr lang="fr-FR" dirty="0" err="1"/>
            <a:t>Reuse</a:t>
          </a:r>
          <a:endParaRPr lang="fr-FR" dirty="0"/>
        </a:p>
      </dgm:t>
    </dgm:pt>
    <dgm:pt modelId="{59A50FFD-71CF-4443-85DF-FF475628B60B}" type="parTrans" cxnId="{450F7164-EB35-4F25-9705-7DEC176F590A}">
      <dgm:prSet/>
      <dgm:spPr/>
      <dgm:t>
        <a:bodyPr/>
        <a:lstStyle/>
        <a:p>
          <a:endParaRPr lang="fr-FR"/>
        </a:p>
      </dgm:t>
    </dgm:pt>
    <dgm:pt modelId="{E4EE7B86-2E3B-40DF-8FF6-4B59E785F4E5}" type="sibTrans" cxnId="{450F7164-EB35-4F25-9705-7DEC176F590A}">
      <dgm:prSet/>
      <dgm:spPr/>
      <dgm:t>
        <a:bodyPr/>
        <a:lstStyle/>
        <a:p>
          <a:endParaRPr lang="fr-FR"/>
        </a:p>
      </dgm:t>
    </dgm:pt>
    <dgm:pt modelId="{D86EB9BF-AE3C-4F80-9E42-2780DC5DDC12}">
      <dgm:prSet phldrT="[Texte]"/>
      <dgm:spPr/>
      <dgm:t>
        <a:bodyPr/>
        <a:lstStyle/>
        <a:p>
          <a:r>
            <a:rPr lang="fr-FR" dirty="0" err="1"/>
            <a:t>Dismounting</a:t>
          </a:r>
          <a:endParaRPr lang="fr-FR" dirty="0"/>
        </a:p>
      </dgm:t>
    </dgm:pt>
    <dgm:pt modelId="{9D380575-127C-4B3D-9320-4DC554801BF7}" type="parTrans" cxnId="{93179487-4364-43C9-8D41-17D20C3C7929}">
      <dgm:prSet/>
      <dgm:spPr/>
      <dgm:t>
        <a:bodyPr/>
        <a:lstStyle/>
        <a:p>
          <a:endParaRPr lang="fr-FR"/>
        </a:p>
      </dgm:t>
    </dgm:pt>
    <dgm:pt modelId="{8755ED97-89EE-42BA-BB44-CC11F846816E}" type="sibTrans" cxnId="{93179487-4364-43C9-8D41-17D20C3C7929}">
      <dgm:prSet/>
      <dgm:spPr/>
      <dgm:t>
        <a:bodyPr/>
        <a:lstStyle/>
        <a:p>
          <a:endParaRPr lang="fr-FR"/>
        </a:p>
      </dgm:t>
    </dgm:pt>
    <dgm:pt modelId="{47625ABB-FABE-458A-ADD3-1E4DE215351A}">
      <dgm:prSet phldrT="[Texte]"/>
      <dgm:spPr/>
      <dgm:t>
        <a:bodyPr/>
        <a:lstStyle/>
        <a:p>
          <a:r>
            <a:rPr lang="fr-FR" dirty="0"/>
            <a:t>Removal</a:t>
          </a:r>
        </a:p>
      </dgm:t>
    </dgm:pt>
    <dgm:pt modelId="{CDD376FE-876C-4CEB-9CD7-12D0FAF7C6D0}" type="parTrans" cxnId="{3A83249A-B82A-4489-BB8E-240BF200B947}">
      <dgm:prSet/>
      <dgm:spPr/>
      <dgm:t>
        <a:bodyPr/>
        <a:lstStyle/>
        <a:p>
          <a:endParaRPr lang="fr-FR"/>
        </a:p>
      </dgm:t>
    </dgm:pt>
    <dgm:pt modelId="{39DCA09D-E3B7-49D0-905C-94DCB01D7189}" type="sibTrans" cxnId="{3A83249A-B82A-4489-BB8E-240BF200B947}">
      <dgm:prSet/>
      <dgm:spPr/>
      <dgm:t>
        <a:bodyPr/>
        <a:lstStyle/>
        <a:p>
          <a:endParaRPr lang="fr-FR"/>
        </a:p>
      </dgm:t>
    </dgm:pt>
    <dgm:pt modelId="{B3A776C8-425B-4B23-8116-C6FED50F824C}">
      <dgm:prSet phldrT="[Texte]"/>
      <dgm:spPr/>
      <dgm:t>
        <a:bodyPr/>
        <a:lstStyle/>
        <a:p>
          <a:r>
            <a:rPr lang="fr-FR" dirty="0" err="1"/>
            <a:t>Decommissioning</a:t>
          </a:r>
          <a:endParaRPr lang="fr-FR" dirty="0"/>
        </a:p>
      </dgm:t>
    </dgm:pt>
    <dgm:pt modelId="{C567864C-CEF6-47DC-99F4-B6E42F472BE5}" type="parTrans" cxnId="{CD705BA2-B777-4EA6-8DE9-DB3E06DB5DB7}">
      <dgm:prSet/>
      <dgm:spPr/>
      <dgm:t>
        <a:bodyPr/>
        <a:lstStyle/>
        <a:p>
          <a:endParaRPr lang="fr-FR"/>
        </a:p>
      </dgm:t>
    </dgm:pt>
    <dgm:pt modelId="{36618BD6-5320-42F3-9DEA-FC637EE90482}" type="sibTrans" cxnId="{CD705BA2-B777-4EA6-8DE9-DB3E06DB5DB7}">
      <dgm:prSet/>
      <dgm:spPr/>
      <dgm:t>
        <a:bodyPr/>
        <a:lstStyle/>
        <a:p>
          <a:endParaRPr lang="fr-FR"/>
        </a:p>
      </dgm:t>
    </dgm:pt>
    <dgm:pt modelId="{48EEE534-B74F-4925-A53A-CF76B6558582}" type="pres">
      <dgm:prSet presAssocID="{188CA9A4-CEC4-4B2A-8DD1-9C1601583AB0}" presName="linearFlow" presStyleCnt="0">
        <dgm:presLayoutVars>
          <dgm:resizeHandles val="exact"/>
        </dgm:presLayoutVars>
      </dgm:prSet>
      <dgm:spPr/>
    </dgm:pt>
    <dgm:pt modelId="{A1A18333-141E-46C0-BC98-2BD7E3475C09}" type="pres">
      <dgm:prSet presAssocID="{B3A776C8-425B-4B23-8116-C6FED50F824C}" presName="node" presStyleLbl="node1" presStyleIdx="0" presStyleCnt="5" custLinFactNeighborX="1867" custLinFactNeighborY="-31881">
        <dgm:presLayoutVars>
          <dgm:bulletEnabled val="1"/>
        </dgm:presLayoutVars>
      </dgm:prSet>
      <dgm:spPr/>
    </dgm:pt>
    <dgm:pt modelId="{FC5EC846-B7E3-440D-8EDE-DD5EDCCB9B54}" type="pres">
      <dgm:prSet presAssocID="{36618BD6-5320-42F3-9DEA-FC637EE90482}" presName="sibTrans" presStyleLbl="sibTrans2D1" presStyleIdx="0" presStyleCnt="4"/>
      <dgm:spPr/>
    </dgm:pt>
    <dgm:pt modelId="{E941FDD3-90B3-47A8-A212-39E5BBDEDB74}" type="pres">
      <dgm:prSet presAssocID="{36618BD6-5320-42F3-9DEA-FC637EE90482}" presName="connectorText" presStyleLbl="sibTrans2D1" presStyleIdx="0" presStyleCnt="4"/>
      <dgm:spPr/>
    </dgm:pt>
    <dgm:pt modelId="{338BE887-4C2D-41B8-A182-AE144DDADDE4}" type="pres">
      <dgm:prSet presAssocID="{D86EB9BF-AE3C-4F80-9E42-2780DC5DDC12}" presName="node" presStyleLbl="node1" presStyleIdx="1" presStyleCnt="5">
        <dgm:presLayoutVars>
          <dgm:bulletEnabled val="1"/>
        </dgm:presLayoutVars>
      </dgm:prSet>
      <dgm:spPr/>
    </dgm:pt>
    <dgm:pt modelId="{A1740D35-CC28-4EC5-BFC4-4333CB9E1255}" type="pres">
      <dgm:prSet presAssocID="{8755ED97-89EE-42BA-BB44-CC11F846816E}" presName="sibTrans" presStyleLbl="sibTrans2D1" presStyleIdx="1" presStyleCnt="4"/>
      <dgm:spPr/>
    </dgm:pt>
    <dgm:pt modelId="{BC9781B9-BBEF-4263-B6FD-5ABB91131863}" type="pres">
      <dgm:prSet presAssocID="{8755ED97-89EE-42BA-BB44-CC11F846816E}" presName="connectorText" presStyleLbl="sibTrans2D1" presStyleIdx="1" presStyleCnt="4"/>
      <dgm:spPr/>
    </dgm:pt>
    <dgm:pt modelId="{FCB4834C-44A9-42AA-BE71-EC223C097F05}" type="pres">
      <dgm:prSet presAssocID="{47625ABB-FABE-458A-ADD3-1E4DE215351A}" presName="node" presStyleLbl="node1" presStyleIdx="2" presStyleCnt="5">
        <dgm:presLayoutVars>
          <dgm:bulletEnabled val="1"/>
        </dgm:presLayoutVars>
      </dgm:prSet>
      <dgm:spPr/>
    </dgm:pt>
    <dgm:pt modelId="{ACF4632E-D704-47FC-8634-728E7326AF92}" type="pres">
      <dgm:prSet presAssocID="{39DCA09D-E3B7-49D0-905C-94DCB01D7189}" presName="sibTrans" presStyleLbl="sibTrans2D1" presStyleIdx="2" presStyleCnt="4"/>
      <dgm:spPr/>
    </dgm:pt>
    <dgm:pt modelId="{91EFF257-1C6C-45F9-9BCB-53D404677D20}" type="pres">
      <dgm:prSet presAssocID="{39DCA09D-E3B7-49D0-905C-94DCB01D7189}" presName="connectorText" presStyleLbl="sibTrans2D1" presStyleIdx="2" presStyleCnt="4"/>
      <dgm:spPr/>
    </dgm:pt>
    <dgm:pt modelId="{051A02F7-673F-49EF-914B-2A0F710EB25F}" type="pres">
      <dgm:prSet presAssocID="{79E67EC4-AF8D-43AC-8D7F-17723F8AAEF0}" presName="node" presStyleLbl="node1" presStyleIdx="3" presStyleCnt="5">
        <dgm:presLayoutVars>
          <dgm:bulletEnabled val="1"/>
        </dgm:presLayoutVars>
      </dgm:prSet>
      <dgm:spPr/>
    </dgm:pt>
    <dgm:pt modelId="{F8F3DC70-9311-46C2-9B7A-22A62BEAED7B}" type="pres">
      <dgm:prSet presAssocID="{B60C525A-7441-4F62-B98D-13A6ADE5B494}" presName="sibTrans" presStyleLbl="sibTrans2D1" presStyleIdx="3" presStyleCnt="4"/>
      <dgm:spPr/>
    </dgm:pt>
    <dgm:pt modelId="{2AEBD1E4-B24E-4C68-B904-556F83D1BCCB}" type="pres">
      <dgm:prSet presAssocID="{B60C525A-7441-4F62-B98D-13A6ADE5B494}" presName="connectorText" presStyleLbl="sibTrans2D1" presStyleIdx="3" presStyleCnt="4"/>
      <dgm:spPr/>
    </dgm:pt>
    <dgm:pt modelId="{2F8A9EA0-1BC4-4634-BDA3-1F9D5F785FC1}" type="pres">
      <dgm:prSet presAssocID="{FDFDB5BB-4664-4D27-B0CA-28535949B319}" presName="node" presStyleLbl="node1" presStyleIdx="4" presStyleCnt="5">
        <dgm:presLayoutVars>
          <dgm:bulletEnabled val="1"/>
        </dgm:presLayoutVars>
      </dgm:prSet>
      <dgm:spPr/>
    </dgm:pt>
  </dgm:ptLst>
  <dgm:cxnLst>
    <dgm:cxn modelId="{7989CB21-1833-4BA4-92F0-8F12BF3FB869}" type="presOf" srcId="{8755ED97-89EE-42BA-BB44-CC11F846816E}" destId="{A1740D35-CC28-4EC5-BFC4-4333CB9E1255}" srcOrd="0" destOrd="0" presId="urn:microsoft.com/office/officeart/2005/8/layout/process2"/>
    <dgm:cxn modelId="{9338812D-1D2B-4269-A3B2-45AC3CADF6D2}" type="presOf" srcId="{8755ED97-89EE-42BA-BB44-CC11F846816E}" destId="{BC9781B9-BBEF-4263-B6FD-5ABB91131863}" srcOrd="1" destOrd="0" presId="urn:microsoft.com/office/officeart/2005/8/layout/process2"/>
    <dgm:cxn modelId="{BCF2D834-4250-4D98-ADF5-40AD454B394B}" type="presOf" srcId="{B60C525A-7441-4F62-B98D-13A6ADE5B494}" destId="{F8F3DC70-9311-46C2-9B7A-22A62BEAED7B}" srcOrd="0" destOrd="0" presId="urn:microsoft.com/office/officeart/2005/8/layout/process2"/>
    <dgm:cxn modelId="{ABC2AF5C-AE45-4918-9BF3-3E44F97EB92B}" type="presOf" srcId="{B60C525A-7441-4F62-B98D-13A6ADE5B494}" destId="{2AEBD1E4-B24E-4C68-B904-556F83D1BCCB}" srcOrd="1" destOrd="0" presId="urn:microsoft.com/office/officeart/2005/8/layout/process2"/>
    <dgm:cxn modelId="{450F7164-EB35-4F25-9705-7DEC176F590A}" srcId="{188CA9A4-CEC4-4B2A-8DD1-9C1601583AB0}" destId="{FDFDB5BB-4664-4D27-B0CA-28535949B319}" srcOrd="4" destOrd="0" parTransId="{59A50FFD-71CF-4443-85DF-FF475628B60B}" sibTransId="{E4EE7B86-2E3B-40DF-8FF6-4B59E785F4E5}"/>
    <dgm:cxn modelId="{93179487-4364-43C9-8D41-17D20C3C7929}" srcId="{188CA9A4-CEC4-4B2A-8DD1-9C1601583AB0}" destId="{D86EB9BF-AE3C-4F80-9E42-2780DC5DDC12}" srcOrd="1" destOrd="0" parTransId="{9D380575-127C-4B3D-9320-4DC554801BF7}" sibTransId="{8755ED97-89EE-42BA-BB44-CC11F846816E}"/>
    <dgm:cxn modelId="{CFC57B8F-ED5E-4C2E-BB05-BC541BE017FD}" srcId="{188CA9A4-CEC4-4B2A-8DD1-9C1601583AB0}" destId="{79E67EC4-AF8D-43AC-8D7F-17723F8AAEF0}" srcOrd="3" destOrd="0" parTransId="{A87424C2-C04E-4EE6-9CB7-BE407FEC142C}" sibTransId="{B60C525A-7441-4F62-B98D-13A6ADE5B494}"/>
    <dgm:cxn modelId="{3A83249A-B82A-4489-BB8E-240BF200B947}" srcId="{188CA9A4-CEC4-4B2A-8DD1-9C1601583AB0}" destId="{47625ABB-FABE-458A-ADD3-1E4DE215351A}" srcOrd="2" destOrd="0" parTransId="{CDD376FE-876C-4CEB-9CD7-12D0FAF7C6D0}" sibTransId="{39DCA09D-E3B7-49D0-905C-94DCB01D7189}"/>
    <dgm:cxn modelId="{34467DA0-3B59-4824-8FDA-4C42306CCA27}" type="presOf" srcId="{47625ABB-FABE-458A-ADD3-1E4DE215351A}" destId="{FCB4834C-44A9-42AA-BE71-EC223C097F05}" srcOrd="0" destOrd="0" presId="urn:microsoft.com/office/officeart/2005/8/layout/process2"/>
    <dgm:cxn modelId="{CD705BA2-B777-4EA6-8DE9-DB3E06DB5DB7}" srcId="{188CA9A4-CEC4-4B2A-8DD1-9C1601583AB0}" destId="{B3A776C8-425B-4B23-8116-C6FED50F824C}" srcOrd="0" destOrd="0" parTransId="{C567864C-CEF6-47DC-99F4-B6E42F472BE5}" sibTransId="{36618BD6-5320-42F3-9DEA-FC637EE90482}"/>
    <dgm:cxn modelId="{D89BE5AD-C2FE-4E53-BB7F-D46C57215A65}" type="presOf" srcId="{FDFDB5BB-4664-4D27-B0CA-28535949B319}" destId="{2F8A9EA0-1BC4-4634-BDA3-1F9D5F785FC1}" srcOrd="0" destOrd="0" presId="urn:microsoft.com/office/officeart/2005/8/layout/process2"/>
    <dgm:cxn modelId="{F1BE7AC3-3082-4313-B6BD-3BC5D727072F}" type="presOf" srcId="{39DCA09D-E3B7-49D0-905C-94DCB01D7189}" destId="{ACF4632E-D704-47FC-8634-728E7326AF92}" srcOrd="0" destOrd="0" presId="urn:microsoft.com/office/officeart/2005/8/layout/process2"/>
    <dgm:cxn modelId="{133017C5-1408-463B-862C-FAF067DC7F4D}" type="presOf" srcId="{39DCA09D-E3B7-49D0-905C-94DCB01D7189}" destId="{91EFF257-1C6C-45F9-9BCB-53D404677D20}" srcOrd="1" destOrd="0" presId="urn:microsoft.com/office/officeart/2005/8/layout/process2"/>
    <dgm:cxn modelId="{ABC3C3CA-7B6E-4D53-8D71-94171AD11BC2}" type="presOf" srcId="{36618BD6-5320-42F3-9DEA-FC637EE90482}" destId="{FC5EC846-B7E3-440D-8EDE-DD5EDCCB9B54}" srcOrd="0" destOrd="0" presId="urn:microsoft.com/office/officeart/2005/8/layout/process2"/>
    <dgm:cxn modelId="{DDB40BCB-D2E5-4EDF-9643-AF720BA5C396}" type="presOf" srcId="{36618BD6-5320-42F3-9DEA-FC637EE90482}" destId="{E941FDD3-90B3-47A8-A212-39E5BBDEDB74}" srcOrd="1" destOrd="0" presId="urn:microsoft.com/office/officeart/2005/8/layout/process2"/>
    <dgm:cxn modelId="{A82260E0-D03D-4B9D-9F40-4A9CA6A258E4}" type="presOf" srcId="{B3A776C8-425B-4B23-8116-C6FED50F824C}" destId="{A1A18333-141E-46C0-BC98-2BD7E3475C09}" srcOrd="0" destOrd="0" presId="urn:microsoft.com/office/officeart/2005/8/layout/process2"/>
    <dgm:cxn modelId="{9AD423E5-64BA-4D78-8DD3-23BC85A8EFFF}" type="presOf" srcId="{D86EB9BF-AE3C-4F80-9E42-2780DC5DDC12}" destId="{338BE887-4C2D-41B8-A182-AE144DDADDE4}" srcOrd="0" destOrd="0" presId="urn:microsoft.com/office/officeart/2005/8/layout/process2"/>
    <dgm:cxn modelId="{AC060DF2-80EE-42E1-B4F3-F24B935D455F}" type="presOf" srcId="{188CA9A4-CEC4-4B2A-8DD1-9C1601583AB0}" destId="{48EEE534-B74F-4925-A53A-CF76B6558582}" srcOrd="0" destOrd="0" presId="urn:microsoft.com/office/officeart/2005/8/layout/process2"/>
    <dgm:cxn modelId="{9814D8FD-B534-4850-A2B4-26AB49A605D9}" type="presOf" srcId="{79E67EC4-AF8D-43AC-8D7F-17723F8AAEF0}" destId="{051A02F7-673F-49EF-914B-2A0F710EB25F}" srcOrd="0" destOrd="0" presId="urn:microsoft.com/office/officeart/2005/8/layout/process2"/>
    <dgm:cxn modelId="{EB4BD251-9CF6-4A68-BA26-F66F304B4E0E}" type="presParOf" srcId="{48EEE534-B74F-4925-A53A-CF76B6558582}" destId="{A1A18333-141E-46C0-BC98-2BD7E3475C09}" srcOrd="0" destOrd="0" presId="urn:microsoft.com/office/officeart/2005/8/layout/process2"/>
    <dgm:cxn modelId="{F1555E2C-F7B0-4208-8FAF-525C19F373AE}" type="presParOf" srcId="{48EEE534-B74F-4925-A53A-CF76B6558582}" destId="{FC5EC846-B7E3-440D-8EDE-DD5EDCCB9B54}" srcOrd="1" destOrd="0" presId="urn:microsoft.com/office/officeart/2005/8/layout/process2"/>
    <dgm:cxn modelId="{E581F780-3445-4158-B209-A1570CE60CAF}" type="presParOf" srcId="{FC5EC846-B7E3-440D-8EDE-DD5EDCCB9B54}" destId="{E941FDD3-90B3-47A8-A212-39E5BBDEDB74}" srcOrd="0" destOrd="0" presId="urn:microsoft.com/office/officeart/2005/8/layout/process2"/>
    <dgm:cxn modelId="{C947E9E5-1BD5-4F5B-9B6D-1B6E0E02800E}" type="presParOf" srcId="{48EEE534-B74F-4925-A53A-CF76B6558582}" destId="{338BE887-4C2D-41B8-A182-AE144DDADDE4}" srcOrd="2" destOrd="0" presId="urn:microsoft.com/office/officeart/2005/8/layout/process2"/>
    <dgm:cxn modelId="{B99702A8-D0B6-4EF3-AF1C-E3669BCF3DDF}" type="presParOf" srcId="{48EEE534-B74F-4925-A53A-CF76B6558582}" destId="{A1740D35-CC28-4EC5-BFC4-4333CB9E1255}" srcOrd="3" destOrd="0" presId="urn:microsoft.com/office/officeart/2005/8/layout/process2"/>
    <dgm:cxn modelId="{AC4DB3FE-4D19-4DFE-9380-611BB241AFD1}" type="presParOf" srcId="{A1740D35-CC28-4EC5-BFC4-4333CB9E1255}" destId="{BC9781B9-BBEF-4263-B6FD-5ABB91131863}" srcOrd="0" destOrd="0" presId="urn:microsoft.com/office/officeart/2005/8/layout/process2"/>
    <dgm:cxn modelId="{8DF3ABF9-825B-4228-A507-88997062C897}" type="presParOf" srcId="{48EEE534-B74F-4925-A53A-CF76B6558582}" destId="{FCB4834C-44A9-42AA-BE71-EC223C097F05}" srcOrd="4" destOrd="0" presId="urn:microsoft.com/office/officeart/2005/8/layout/process2"/>
    <dgm:cxn modelId="{A2A3D65C-6EC8-4413-BC23-B7FD85FCC5F9}" type="presParOf" srcId="{48EEE534-B74F-4925-A53A-CF76B6558582}" destId="{ACF4632E-D704-47FC-8634-728E7326AF92}" srcOrd="5" destOrd="0" presId="urn:microsoft.com/office/officeart/2005/8/layout/process2"/>
    <dgm:cxn modelId="{C38BECFA-E584-45BB-9E84-2DCD2690B633}" type="presParOf" srcId="{ACF4632E-D704-47FC-8634-728E7326AF92}" destId="{91EFF257-1C6C-45F9-9BCB-53D404677D20}" srcOrd="0" destOrd="0" presId="urn:microsoft.com/office/officeart/2005/8/layout/process2"/>
    <dgm:cxn modelId="{DD37C466-CB03-43AE-99E0-2E293DE8B2C7}" type="presParOf" srcId="{48EEE534-B74F-4925-A53A-CF76B6558582}" destId="{051A02F7-673F-49EF-914B-2A0F710EB25F}" srcOrd="6" destOrd="0" presId="urn:microsoft.com/office/officeart/2005/8/layout/process2"/>
    <dgm:cxn modelId="{1B941AAE-7369-41CE-BE8C-0301E8844A46}" type="presParOf" srcId="{48EEE534-B74F-4925-A53A-CF76B6558582}" destId="{F8F3DC70-9311-46C2-9B7A-22A62BEAED7B}" srcOrd="7" destOrd="0" presId="urn:microsoft.com/office/officeart/2005/8/layout/process2"/>
    <dgm:cxn modelId="{7D1CBC36-3E08-4E71-B501-7A8E534D7131}" type="presParOf" srcId="{F8F3DC70-9311-46C2-9B7A-22A62BEAED7B}" destId="{2AEBD1E4-B24E-4C68-B904-556F83D1BCCB}" srcOrd="0" destOrd="0" presId="urn:microsoft.com/office/officeart/2005/8/layout/process2"/>
    <dgm:cxn modelId="{0C032F82-712B-4EAC-8534-42CBFDA98129}" type="presParOf" srcId="{48EEE534-B74F-4925-A53A-CF76B6558582}" destId="{2F8A9EA0-1BC4-4634-BDA3-1F9D5F785FC1}" srcOrd="8" destOrd="0" presId="urn:microsoft.com/office/officeart/2005/8/layout/process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699A1-5870-401A-A135-25078D19EF9E}">
      <dsp:nvSpPr>
        <dsp:cNvPr id="0" name=""/>
        <dsp:cNvSpPr/>
      </dsp:nvSpPr>
      <dsp:spPr>
        <a:xfrm>
          <a:off x="2069781" y="0"/>
          <a:ext cx="1034890" cy="1083733"/>
        </a:xfrm>
        <a:prstGeom prst="trapezoid">
          <a:avLst>
            <a:gd name="adj" fmla="val 50000"/>
          </a:avLst>
        </a:prstGeom>
        <a:solidFill>
          <a:schemeClr val="accent5">
            <a:shade val="5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b="1" kern="1200"/>
            <a:t>Industry 5.0</a:t>
          </a:r>
          <a:endParaRPr lang="fr-FR" sz="1400" b="1" kern="1200" dirty="0"/>
        </a:p>
      </dsp:txBody>
      <dsp:txXfrm>
        <a:off x="2069781" y="0"/>
        <a:ext cx="1034890" cy="1083733"/>
      </dsp:txXfrm>
    </dsp:sp>
    <dsp:sp modelId="{5B48007D-D7FD-4EFF-A72C-FD2A7283E7AC}">
      <dsp:nvSpPr>
        <dsp:cNvPr id="0" name=""/>
        <dsp:cNvSpPr/>
      </dsp:nvSpPr>
      <dsp:spPr>
        <a:xfrm>
          <a:off x="1552335" y="1083733"/>
          <a:ext cx="2069781" cy="1083733"/>
        </a:xfrm>
        <a:prstGeom prst="trapezoid">
          <a:avLst>
            <a:gd name="adj" fmla="val 47747"/>
          </a:avLst>
        </a:prstGeom>
        <a:solidFill>
          <a:schemeClr val="accent5">
            <a:shade val="50000"/>
            <a:hueOff val="18927"/>
            <a:satOff val="6924"/>
            <a:lumOff val="13082"/>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b="1" kern="1200" dirty="0" err="1"/>
            <a:t>Industry</a:t>
          </a:r>
          <a:r>
            <a:rPr lang="fr-FR" sz="1400" b="1" kern="1200" dirty="0"/>
            <a:t> 4.0</a:t>
          </a:r>
        </a:p>
      </dsp:txBody>
      <dsp:txXfrm>
        <a:off x="1914547" y="1083733"/>
        <a:ext cx="1345357" cy="1083733"/>
      </dsp:txXfrm>
    </dsp:sp>
    <dsp:sp modelId="{9D0C7E38-DF5F-4A6A-B8FA-143789625E92}">
      <dsp:nvSpPr>
        <dsp:cNvPr id="0" name=""/>
        <dsp:cNvSpPr/>
      </dsp:nvSpPr>
      <dsp:spPr>
        <a:xfrm>
          <a:off x="1034890" y="2167466"/>
          <a:ext cx="3104671" cy="1083733"/>
        </a:xfrm>
        <a:prstGeom prst="trapezoid">
          <a:avLst>
            <a:gd name="adj" fmla="val 47747"/>
          </a:avLst>
        </a:prstGeom>
        <a:solidFill>
          <a:schemeClr val="accent5">
            <a:shade val="50000"/>
            <a:hueOff val="37853"/>
            <a:satOff val="13849"/>
            <a:lumOff val="26165"/>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b="1" kern="1200"/>
            <a:t>Industry 3.0</a:t>
          </a:r>
          <a:endParaRPr lang="fr-FR" sz="1400" b="1" kern="1200" dirty="0"/>
        </a:p>
      </dsp:txBody>
      <dsp:txXfrm>
        <a:off x="1578208" y="2167466"/>
        <a:ext cx="2018036" cy="1083733"/>
      </dsp:txXfrm>
    </dsp:sp>
    <dsp:sp modelId="{6566284A-9B9B-402B-88CF-060E23B59EB9}">
      <dsp:nvSpPr>
        <dsp:cNvPr id="0" name=""/>
        <dsp:cNvSpPr/>
      </dsp:nvSpPr>
      <dsp:spPr>
        <a:xfrm>
          <a:off x="517445" y="3251200"/>
          <a:ext cx="4139562" cy="1083733"/>
        </a:xfrm>
        <a:prstGeom prst="trapezoid">
          <a:avLst>
            <a:gd name="adj" fmla="val 47747"/>
          </a:avLst>
        </a:prstGeom>
        <a:solidFill>
          <a:schemeClr val="accent5">
            <a:shade val="50000"/>
            <a:hueOff val="37853"/>
            <a:satOff val="13849"/>
            <a:lumOff val="26165"/>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b="1" kern="1200"/>
            <a:t>Industry 2.0</a:t>
          </a:r>
          <a:endParaRPr lang="fr-FR" sz="1400" b="1" kern="1200" dirty="0"/>
        </a:p>
      </dsp:txBody>
      <dsp:txXfrm>
        <a:off x="1241868" y="3251200"/>
        <a:ext cx="2690715" cy="1083733"/>
      </dsp:txXfrm>
    </dsp:sp>
    <dsp:sp modelId="{6AAF1A57-13CF-4AB1-8DF8-D377DAF00D0B}">
      <dsp:nvSpPr>
        <dsp:cNvPr id="0" name=""/>
        <dsp:cNvSpPr/>
      </dsp:nvSpPr>
      <dsp:spPr>
        <a:xfrm>
          <a:off x="0" y="4334933"/>
          <a:ext cx="5174453" cy="1083733"/>
        </a:xfrm>
        <a:prstGeom prst="trapezoid">
          <a:avLst>
            <a:gd name="adj" fmla="val 47747"/>
          </a:avLst>
        </a:prstGeom>
        <a:solidFill>
          <a:schemeClr val="accent5">
            <a:shade val="50000"/>
            <a:hueOff val="18927"/>
            <a:satOff val="6924"/>
            <a:lumOff val="13082"/>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b="1" kern="1200"/>
            <a:t>Industry 1.0</a:t>
          </a:r>
          <a:endParaRPr lang="fr-FR" sz="1400" b="1" kern="1200" dirty="0"/>
        </a:p>
      </dsp:txBody>
      <dsp:txXfrm>
        <a:off x="905529" y="4334933"/>
        <a:ext cx="3363394" cy="10837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4B522-8092-41C8-A3D7-1D7CE4BA2D38}">
      <dsp:nvSpPr>
        <dsp:cNvPr id="0" name=""/>
        <dsp:cNvSpPr/>
      </dsp:nvSpPr>
      <dsp:spPr>
        <a:xfrm>
          <a:off x="2234629" y="0"/>
          <a:ext cx="2321959" cy="2321959"/>
        </a:xfrm>
        <a:prstGeom prst="triangle">
          <a:avLst/>
        </a:prstGeom>
        <a:gradFill rotWithShape="0">
          <a:gsLst>
            <a:gs pos="0">
              <a:schemeClr val="accent1">
                <a:shade val="50000"/>
                <a:hueOff val="0"/>
                <a:satOff val="0"/>
                <a:lumOff val="0"/>
                <a:alphaOff val="0"/>
                <a:lumMod val="110000"/>
                <a:satMod val="105000"/>
                <a:tint val="67000"/>
              </a:schemeClr>
            </a:gs>
            <a:gs pos="50000">
              <a:schemeClr val="accent1">
                <a:shade val="50000"/>
                <a:hueOff val="0"/>
                <a:satOff val="0"/>
                <a:lumOff val="0"/>
                <a:alphaOff val="0"/>
                <a:lumMod val="105000"/>
                <a:satMod val="103000"/>
                <a:tint val="73000"/>
              </a:schemeClr>
            </a:gs>
            <a:gs pos="100000">
              <a:schemeClr val="accent1">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kern="1200" dirty="0"/>
            <a:t>Customer (s) </a:t>
          </a:r>
          <a:r>
            <a:rPr lang="fr-FR" sz="1400" b="1" kern="1200" dirty="0" err="1"/>
            <a:t>Context</a:t>
          </a:r>
          <a:br>
            <a:rPr lang="fr-FR" sz="1400" b="1" kern="1200" dirty="0"/>
          </a:br>
          <a:br>
            <a:rPr lang="fr-FR" sz="1400" b="1" kern="1200" dirty="0"/>
          </a:br>
          <a:endParaRPr lang="fr-FR" sz="1400" b="1" kern="1200" dirty="0"/>
        </a:p>
      </dsp:txBody>
      <dsp:txXfrm>
        <a:off x="2815119" y="1160980"/>
        <a:ext cx="1160979" cy="1160979"/>
      </dsp:txXfrm>
    </dsp:sp>
    <dsp:sp modelId="{645A691F-B8A6-483E-BD9F-AA40195968A9}">
      <dsp:nvSpPr>
        <dsp:cNvPr id="0" name=""/>
        <dsp:cNvSpPr/>
      </dsp:nvSpPr>
      <dsp:spPr>
        <a:xfrm>
          <a:off x="1073649" y="2321959"/>
          <a:ext cx="2321959" cy="2321959"/>
        </a:xfrm>
        <a:prstGeom prst="triangle">
          <a:avLst/>
        </a:prstGeom>
        <a:gradFill rotWithShape="0">
          <a:gsLst>
            <a:gs pos="0">
              <a:schemeClr val="accent1">
                <a:shade val="50000"/>
                <a:hueOff val="146796"/>
                <a:satOff val="-32709"/>
                <a:lumOff val="26032"/>
                <a:alphaOff val="0"/>
                <a:lumMod val="110000"/>
                <a:satMod val="105000"/>
                <a:tint val="67000"/>
              </a:schemeClr>
            </a:gs>
            <a:gs pos="50000">
              <a:schemeClr val="accent1">
                <a:shade val="50000"/>
                <a:hueOff val="146796"/>
                <a:satOff val="-32709"/>
                <a:lumOff val="26032"/>
                <a:alphaOff val="0"/>
                <a:lumMod val="105000"/>
                <a:satMod val="103000"/>
                <a:tint val="73000"/>
              </a:schemeClr>
            </a:gs>
            <a:gs pos="100000">
              <a:schemeClr val="accent1">
                <a:shade val="50000"/>
                <a:hueOff val="146796"/>
                <a:satOff val="-32709"/>
                <a:lumOff val="2603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kern="1200" dirty="0"/>
            <a:t>Design </a:t>
          </a:r>
        </a:p>
        <a:p>
          <a:pPr marL="0" lvl="0" indent="0" algn="ctr" defTabSz="622300">
            <a:lnSpc>
              <a:spcPct val="90000"/>
            </a:lnSpc>
            <a:spcBef>
              <a:spcPct val="0"/>
            </a:spcBef>
            <a:spcAft>
              <a:spcPct val="35000"/>
            </a:spcAft>
            <a:buNone/>
          </a:pPr>
          <a:r>
            <a:rPr lang="fr-FR" sz="1400" b="1" kern="1200" dirty="0"/>
            <a:t>&amp; </a:t>
          </a:r>
        </a:p>
        <a:p>
          <a:pPr marL="0" lvl="0" indent="0" algn="ctr" defTabSz="622300">
            <a:lnSpc>
              <a:spcPct val="90000"/>
            </a:lnSpc>
            <a:spcBef>
              <a:spcPct val="0"/>
            </a:spcBef>
            <a:spcAft>
              <a:spcPct val="35000"/>
            </a:spcAft>
            <a:buNone/>
          </a:pPr>
          <a:r>
            <a:rPr lang="fr-FR" sz="1400" b="1" kern="1200" dirty="0"/>
            <a:t>Manage Solution</a:t>
          </a:r>
        </a:p>
      </dsp:txBody>
      <dsp:txXfrm>
        <a:off x="1654139" y="3482939"/>
        <a:ext cx="1160979" cy="1160979"/>
      </dsp:txXfrm>
    </dsp:sp>
    <dsp:sp modelId="{FB82B89C-DEB7-46F6-9D85-650875321493}">
      <dsp:nvSpPr>
        <dsp:cNvPr id="0" name=""/>
        <dsp:cNvSpPr/>
      </dsp:nvSpPr>
      <dsp:spPr>
        <a:xfrm rot="10800000">
          <a:off x="2234629" y="2321959"/>
          <a:ext cx="2321959" cy="2321959"/>
        </a:xfrm>
        <a:prstGeom prst="triangle">
          <a:avLst/>
        </a:prstGeom>
        <a:gradFill rotWithShape="0">
          <a:gsLst>
            <a:gs pos="0">
              <a:schemeClr val="accent1">
                <a:shade val="50000"/>
                <a:hueOff val="293591"/>
                <a:satOff val="-65417"/>
                <a:lumOff val="52063"/>
                <a:alphaOff val="0"/>
                <a:lumMod val="110000"/>
                <a:satMod val="105000"/>
                <a:tint val="67000"/>
              </a:schemeClr>
            </a:gs>
            <a:gs pos="50000">
              <a:schemeClr val="accent1">
                <a:shade val="50000"/>
                <a:hueOff val="293591"/>
                <a:satOff val="-65417"/>
                <a:lumOff val="52063"/>
                <a:alphaOff val="0"/>
                <a:lumMod val="105000"/>
                <a:satMod val="103000"/>
                <a:tint val="73000"/>
              </a:schemeClr>
            </a:gs>
            <a:gs pos="100000">
              <a:schemeClr val="accent1">
                <a:shade val="50000"/>
                <a:hueOff val="293591"/>
                <a:satOff val="-65417"/>
                <a:lumOff val="5206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br>
            <a:rPr lang="fr-FR" sz="1400" b="1" kern="1200" dirty="0"/>
          </a:br>
          <a:r>
            <a:rPr lang="fr-FR" sz="1400" b="1" kern="1200" dirty="0"/>
            <a:t>PLM Platform(s)</a:t>
          </a:r>
        </a:p>
      </dsp:txBody>
      <dsp:txXfrm rot="10800000">
        <a:off x="2815119" y="2321959"/>
        <a:ext cx="1160979" cy="1160979"/>
      </dsp:txXfrm>
    </dsp:sp>
    <dsp:sp modelId="{0F2BF8C7-C1A1-4A75-B33B-C5CDB280C032}">
      <dsp:nvSpPr>
        <dsp:cNvPr id="0" name=""/>
        <dsp:cNvSpPr/>
      </dsp:nvSpPr>
      <dsp:spPr>
        <a:xfrm>
          <a:off x="3395609" y="2321959"/>
          <a:ext cx="2321959" cy="2321959"/>
        </a:xfrm>
        <a:prstGeom prst="triangle">
          <a:avLst/>
        </a:prstGeom>
        <a:gradFill rotWithShape="0">
          <a:gsLst>
            <a:gs pos="0">
              <a:schemeClr val="accent1">
                <a:shade val="50000"/>
                <a:hueOff val="146796"/>
                <a:satOff val="-32709"/>
                <a:lumOff val="26032"/>
                <a:alphaOff val="0"/>
                <a:lumMod val="110000"/>
                <a:satMod val="105000"/>
                <a:tint val="67000"/>
              </a:schemeClr>
            </a:gs>
            <a:gs pos="50000">
              <a:schemeClr val="accent1">
                <a:shade val="50000"/>
                <a:hueOff val="146796"/>
                <a:satOff val="-32709"/>
                <a:lumOff val="26032"/>
                <a:alphaOff val="0"/>
                <a:lumMod val="105000"/>
                <a:satMod val="103000"/>
                <a:tint val="73000"/>
              </a:schemeClr>
            </a:gs>
            <a:gs pos="100000">
              <a:schemeClr val="accent1">
                <a:shade val="50000"/>
                <a:hueOff val="146796"/>
                <a:satOff val="-32709"/>
                <a:lumOff val="2603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kern="1200" dirty="0"/>
            <a:t>Business </a:t>
          </a:r>
          <a:br>
            <a:rPr lang="fr-FR" sz="1400" b="1" kern="1200" dirty="0"/>
          </a:br>
          <a:r>
            <a:rPr lang="fr-FR" sz="1400" b="1" kern="1200" dirty="0"/>
            <a:t>&amp;</a:t>
          </a:r>
        </a:p>
        <a:p>
          <a:pPr marL="0" lvl="0" indent="0" algn="ctr" defTabSz="622300">
            <a:lnSpc>
              <a:spcPct val="90000"/>
            </a:lnSpc>
            <a:spcBef>
              <a:spcPct val="0"/>
            </a:spcBef>
            <a:spcAft>
              <a:spcPct val="35000"/>
            </a:spcAft>
            <a:buNone/>
          </a:pPr>
          <a:r>
            <a:rPr lang="fr-FR" sz="1400" b="1" kern="1200" dirty="0" err="1"/>
            <a:t>Technical</a:t>
          </a:r>
          <a:endParaRPr lang="fr-FR" sz="1400" b="1" kern="1200" dirty="0"/>
        </a:p>
      </dsp:txBody>
      <dsp:txXfrm>
        <a:off x="3976099" y="3482939"/>
        <a:ext cx="1160979" cy="11609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8AFC8-A22B-4E74-9104-B7DDF7BEF82A}">
      <dsp:nvSpPr>
        <dsp:cNvPr id="0" name=""/>
        <dsp:cNvSpPr/>
      </dsp:nvSpPr>
      <dsp:spPr>
        <a:xfrm>
          <a:off x="0" y="83525"/>
          <a:ext cx="9225051" cy="5765657"/>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5D1531-B94E-4EB1-BE82-87DB3A94B0ED}">
      <dsp:nvSpPr>
        <dsp:cNvPr id="0" name=""/>
        <dsp:cNvSpPr/>
      </dsp:nvSpPr>
      <dsp:spPr>
        <a:xfrm>
          <a:off x="908667" y="4332411"/>
          <a:ext cx="212176" cy="21217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EAC2C3-809F-432B-94F4-38DF4592E11D}">
      <dsp:nvSpPr>
        <dsp:cNvPr id="0" name=""/>
        <dsp:cNvSpPr/>
      </dsp:nvSpPr>
      <dsp:spPr>
        <a:xfrm>
          <a:off x="1014755" y="4438499"/>
          <a:ext cx="1208481" cy="1372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28" tIns="0" rIns="0" bIns="0" numCol="1" spcCol="1270" anchor="t" anchorCtr="0">
          <a:noAutofit/>
        </a:bodyPr>
        <a:lstStyle/>
        <a:p>
          <a:pPr marL="0" lvl="0" indent="0" algn="l" defTabSz="1066800">
            <a:lnSpc>
              <a:spcPct val="90000"/>
            </a:lnSpc>
            <a:spcBef>
              <a:spcPct val="0"/>
            </a:spcBef>
            <a:spcAft>
              <a:spcPct val="35000"/>
            </a:spcAft>
            <a:buNone/>
          </a:pPr>
          <a:r>
            <a:rPr lang="fr-FR" sz="2400" kern="1200" dirty="0"/>
            <a:t>1931</a:t>
          </a:r>
        </a:p>
      </dsp:txBody>
      <dsp:txXfrm>
        <a:off x="1014755" y="4438499"/>
        <a:ext cx="1208481" cy="1372226"/>
      </dsp:txXfrm>
    </dsp:sp>
    <dsp:sp modelId="{40D6E026-95A0-430A-A81E-56C62643FE6C}">
      <dsp:nvSpPr>
        <dsp:cNvPr id="0" name=""/>
        <dsp:cNvSpPr/>
      </dsp:nvSpPr>
      <dsp:spPr>
        <a:xfrm>
          <a:off x="2057186" y="3228864"/>
          <a:ext cx="332101" cy="33210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4063CF-F69D-408E-9E0D-9CE6814F9C67}">
      <dsp:nvSpPr>
        <dsp:cNvPr id="0" name=""/>
        <dsp:cNvSpPr/>
      </dsp:nvSpPr>
      <dsp:spPr>
        <a:xfrm>
          <a:off x="2223237" y="3394915"/>
          <a:ext cx="1531358" cy="2415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974" tIns="0" rIns="0" bIns="0" numCol="1" spcCol="1270" anchor="t" anchorCtr="0">
          <a:noAutofit/>
        </a:bodyPr>
        <a:lstStyle/>
        <a:p>
          <a:pPr marL="0" lvl="0" indent="0" algn="l" defTabSz="1066800">
            <a:lnSpc>
              <a:spcPct val="90000"/>
            </a:lnSpc>
            <a:spcBef>
              <a:spcPct val="0"/>
            </a:spcBef>
            <a:spcAft>
              <a:spcPct val="35000"/>
            </a:spcAft>
            <a:buNone/>
          </a:pPr>
          <a:r>
            <a:rPr lang="fr-FR" sz="2400" kern="1200" dirty="0"/>
            <a:t>1957</a:t>
          </a:r>
        </a:p>
      </dsp:txBody>
      <dsp:txXfrm>
        <a:off x="2223237" y="3394915"/>
        <a:ext cx="1531358" cy="2415810"/>
      </dsp:txXfrm>
    </dsp:sp>
    <dsp:sp modelId="{71EE6ED0-5A0E-430D-8099-B833B2D2FF77}">
      <dsp:nvSpPr>
        <dsp:cNvPr id="0" name=""/>
        <dsp:cNvSpPr/>
      </dsp:nvSpPr>
      <dsp:spPr>
        <a:xfrm>
          <a:off x="3533194" y="2349025"/>
          <a:ext cx="442802" cy="4428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E7E49-D3EF-4F4C-A022-54D2F0463742}">
      <dsp:nvSpPr>
        <dsp:cNvPr id="0" name=""/>
        <dsp:cNvSpPr/>
      </dsp:nvSpPr>
      <dsp:spPr>
        <a:xfrm>
          <a:off x="3754596" y="2570426"/>
          <a:ext cx="1780435" cy="3240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632" tIns="0" rIns="0" bIns="0" numCol="1" spcCol="1270" anchor="t" anchorCtr="0">
          <a:noAutofit/>
        </a:bodyPr>
        <a:lstStyle/>
        <a:p>
          <a:pPr marL="0" lvl="0" indent="0" algn="l" defTabSz="1066800">
            <a:lnSpc>
              <a:spcPct val="90000"/>
            </a:lnSpc>
            <a:spcBef>
              <a:spcPct val="0"/>
            </a:spcBef>
            <a:spcAft>
              <a:spcPct val="35000"/>
            </a:spcAft>
            <a:buNone/>
          </a:pPr>
          <a:r>
            <a:rPr lang="fr-FR" sz="2400" kern="1200" dirty="0"/>
            <a:t>1959</a:t>
          </a:r>
        </a:p>
      </dsp:txBody>
      <dsp:txXfrm>
        <a:off x="3754596" y="2570426"/>
        <a:ext cx="1780435" cy="3240299"/>
      </dsp:txXfrm>
    </dsp:sp>
    <dsp:sp modelId="{8E345530-2F08-42A8-AFA1-F61680DCFEB3}">
      <dsp:nvSpPr>
        <dsp:cNvPr id="0" name=""/>
        <dsp:cNvSpPr/>
      </dsp:nvSpPr>
      <dsp:spPr>
        <a:xfrm>
          <a:off x="5249054" y="1661759"/>
          <a:ext cx="571953" cy="5719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033E0-3A84-48D6-9C3C-15986C780FEF}">
      <dsp:nvSpPr>
        <dsp:cNvPr id="0" name=""/>
        <dsp:cNvSpPr/>
      </dsp:nvSpPr>
      <dsp:spPr>
        <a:xfrm>
          <a:off x="5535031" y="1947735"/>
          <a:ext cx="1845010" cy="38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066" tIns="0" rIns="0" bIns="0" numCol="1" spcCol="1270" anchor="t" anchorCtr="0">
          <a:noAutofit/>
        </a:bodyPr>
        <a:lstStyle/>
        <a:p>
          <a:pPr marL="0" lvl="0" indent="0" algn="l" defTabSz="1066800">
            <a:lnSpc>
              <a:spcPct val="90000"/>
            </a:lnSpc>
            <a:spcBef>
              <a:spcPct val="0"/>
            </a:spcBef>
            <a:spcAft>
              <a:spcPct val="35000"/>
            </a:spcAft>
            <a:buNone/>
          </a:pPr>
          <a:r>
            <a:rPr lang="fr-FR" sz="2400" kern="1200" dirty="0"/>
            <a:t>1985</a:t>
          </a:r>
        </a:p>
      </dsp:txBody>
      <dsp:txXfrm>
        <a:off x="5535031" y="1947735"/>
        <a:ext cx="1845010" cy="3862990"/>
      </dsp:txXfrm>
    </dsp:sp>
    <dsp:sp modelId="{5054CD38-0AD0-4DA3-9696-29FC09E6F79E}">
      <dsp:nvSpPr>
        <dsp:cNvPr id="0" name=""/>
        <dsp:cNvSpPr/>
      </dsp:nvSpPr>
      <dsp:spPr>
        <a:xfrm>
          <a:off x="7015652" y="1202812"/>
          <a:ext cx="728779" cy="72877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A3763C-317A-4366-96AE-CD99B544B63E}">
      <dsp:nvSpPr>
        <dsp:cNvPr id="0" name=""/>
        <dsp:cNvSpPr/>
      </dsp:nvSpPr>
      <dsp:spPr>
        <a:xfrm>
          <a:off x="7380041" y="1567202"/>
          <a:ext cx="1845010" cy="4243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6165" tIns="0" rIns="0" bIns="0" numCol="1" spcCol="1270" anchor="t" anchorCtr="0">
          <a:noAutofit/>
        </a:bodyPr>
        <a:lstStyle/>
        <a:p>
          <a:pPr marL="0" lvl="0" indent="0" algn="l" defTabSz="1066800">
            <a:lnSpc>
              <a:spcPct val="90000"/>
            </a:lnSpc>
            <a:spcBef>
              <a:spcPct val="0"/>
            </a:spcBef>
            <a:spcAft>
              <a:spcPct val="35000"/>
            </a:spcAft>
            <a:buNone/>
          </a:pPr>
          <a:r>
            <a:rPr lang="fr-FR" sz="2400" kern="1200" dirty="0" err="1"/>
            <a:t>Now</a:t>
          </a:r>
          <a:endParaRPr lang="fr-FR" sz="2400" kern="1200" dirty="0"/>
        </a:p>
      </dsp:txBody>
      <dsp:txXfrm>
        <a:off x="7380041" y="1567202"/>
        <a:ext cx="1845010" cy="42435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601F4-89A0-48DF-8390-044F219BF95A}">
      <dsp:nvSpPr>
        <dsp:cNvPr id="0" name=""/>
        <dsp:cNvSpPr/>
      </dsp:nvSpPr>
      <dsp:spPr>
        <a:xfrm>
          <a:off x="1527226" y="273363"/>
          <a:ext cx="2471901" cy="2471901"/>
        </a:xfrm>
        <a:prstGeom prst="blockArc">
          <a:avLst>
            <a:gd name="adj1" fmla="val 13500000"/>
            <a:gd name="adj2" fmla="val 16200000"/>
            <a:gd name="adj3" fmla="val 34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2211DAA-74F9-472A-A436-E713246A53EC}">
      <dsp:nvSpPr>
        <dsp:cNvPr id="0" name=""/>
        <dsp:cNvSpPr/>
      </dsp:nvSpPr>
      <dsp:spPr>
        <a:xfrm>
          <a:off x="1527226" y="273363"/>
          <a:ext cx="2471901" cy="2471901"/>
        </a:xfrm>
        <a:prstGeom prst="blockArc">
          <a:avLst>
            <a:gd name="adj1" fmla="val 10800000"/>
            <a:gd name="adj2" fmla="val 13500000"/>
            <a:gd name="adj3" fmla="val 34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8E3248-37E1-47A4-B4B0-100B5DCA32FB}">
      <dsp:nvSpPr>
        <dsp:cNvPr id="0" name=""/>
        <dsp:cNvSpPr/>
      </dsp:nvSpPr>
      <dsp:spPr>
        <a:xfrm>
          <a:off x="1527226" y="273363"/>
          <a:ext cx="2471901" cy="2471901"/>
        </a:xfrm>
        <a:prstGeom prst="blockArc">
          <a:avLst>
            <a:gd name="adj1" fmla="val 8100000"/>
            <a:gd name="adj2" fmla="val 10800000"/>
            <a:gd name="adj3" fmla="val 34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0AC878-617F-42F9-8C5C-06ABB8E53F36}">
      <dsp:nvSpPr>
        <dsp:cNvPr id="0" name=""/>
        <dsp:cNvSpPr/>
      </dsp:nvSpPr>
      <dsp:spPr>
        <a:xfrm>
          <a:off x="1527226" y="273363"/>
          <a:ext cx="2471901" cy="2471901"/>
        </a:xfrm>
        <a:prstGeom prst="blockArc">
          <a:avLst>
            <a:gd name="adj1" fmla="val 5400000"/>
            <a:gd name="adj2" fmla="val 8100000"/>
            <a:gd name="adj3" fmla="val 34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58C326-F0D1-45EA-893F-DEBF7B10688B}">
      <dsp:nvSpPr>
        <dsp:cNvPr id="0" name=""/>
        <dsp:cNvSpPr/>
      </dsp:nvSpPr>
      <dsp:spPr>
        <a:xfrm>
          <a:off x="1527226" y="273363"/>
          <a:ext cx="2471901" cy="2471901"/>
        </a:xfrm>
        <a:prstGeom prst="blockArc">
          <a:avLst>
            <a:gd name="adj1" fmla="val 2700000"/>
            <a:gd name="adj2" fmla="val 5400000"/>
            <a:gd name="adj3" fmla="val 34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AF1AC4-AED5-43CE-BECC-F4613FDF8B0B}">
      <dsp:nvSpPr>
        <dsp:cNvPr id="0" name=""/>
        <dsp:cNvSpPr/>
      </dsp:nvSpPr>
      <dsp:spPr>
        <a:xfrm>
          <a:off x="1527226" y="273363"/>
          <a:ext cx="2471901" cy="2471901"/>
        </a:xfrm>
        <a:prstGeom prst="blockArc">
          <a:avLst>
            <a:gd name="adj1" fmla="val 0"/>
            <a:gd name="adj2" fmla="val 2700000"/>
            <a:gd name="adj3" fmla="val 34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6BE74E-AB11-4964-B7CD-A36EBAC0B85C}">
      <dsp:nvSpPr>
        <dsp:cNvPr id="0" name=""/>
        <dsp:cNvSpPr/>
      </dsp:nvSpPr>
      <dsp:spPr>
        <a:xfrm>
          <a:off x="1527226" y="273363"/>
          <a:ext cx="2471901" cy="2471901"/>
        </a:xfrm>
        <a:prstGeom prst="blockArc">
          <a:avLst>
            <a:gd name="adj1" fmla="val 18900000"/>
            <a:gd name="adj2" fmla="val 0"/>
            <a:gd name="adj3" fmla="val 34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29A3A0-7988-41D8-B5FB-56AD6DB8A94A}">
      <dsp:nvSpPr>
        <dsp:cNvPr id="0" name=""/>
        <dsp:cNvSpPr/>
      </dsp:nvSpPr>
      <dsp:spPr>
        <a:xfrm>
          <a:off x="1527226" y="273363"/>
          <a:ext cx="2471901" cy="2471901"/>
        </a:xfrm>
        <a:prstGeom prst="blockArc">
          <a:avLst>
            <a:gd name="adj1" fmla="val 16200000"/>
            <a:gd name="adj2" fmla="val 18900000"/>
            <a:gd name="adj3" fmla="val 342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B7E0A5-A705-4FDB-A094-061CFEDA09FB}">
      <dsp:nvSpPr>
        <dsp:cNvPr id="0" name=""/>
        <dsp:cNvSpPr/>
      </dsp:nvSpPr>
      <dsp:spPr>
        <a:xfrm>
          <a:off x="2343573" y="1089710"/>
          <a:ext cx="839207" cy="83920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dirty="0"/>
            <a:t>Product</a:t>
          </a:r>
        </a:p>
      </dsp:txBody>
      <dsp:txXfrm>
        <a:off x="2466472" y="1212609"/>
        <a:ext cx="593409" cy="593409"/>
      </dsp:txXfrm>
    </dsp:sp>
    <dsp:sp modelId="{27C5627B-6892-4834-A4F2-79C51916008D}">
      <dsp:nvSpPr>
        <dsp:cNvPr id="0" name=""/>
        <dsp:cNvSpPr/>
      </dsp:nvSpPr>
      <dsp:spPr>
        <a:xfrm>
          <a:off x="2469454" y="788"/>
          <a:ext cx="587444" cy="5874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sz="500" kern="1200" dirty="0"/>
            <a:t>Simulation</a:t>
          </a:r>
        </a:p>
      </dsp:txBody>
      <dsp:txXfrm>
        <a:off x="2555483" y="86817"/>
        <a:ext cx="415386" cy="415386"/>
      </dsp:txXfrm>
    </dsp:sp>
    <dsp:sp modelId="{B83B25F2-FFBA-4012-A012-C0680738CE75}">
      <dsp:nvSpPr>
        <dsp:cNvPr id="0" name=""/>
        <dsp:cNvSpPr/>
      </dsp:nvSpPr>
      <dsp:spPr>
        <a:xfrm>
          <a:off x="3328449" y="356596"/>
          <a:ext cx="587444" cy="5874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sz="500" kern="1200" dirty="0"/>
            <a:t>Design</a:t>
          </a:r>
        </a:p>
      </dsp:txBody>
      <dsp:txXfrm>
        <a:off x="3414478" y="442625"/>
        <a:ext cx="415386" cy="415386"/>
      </dsp:txXfrm>
    </dsp:sp>
    <dsp:sp modelId="{1D848870-A675-4D89-9902-597F0500E565}">
      <dsp:nvSpPr>
        <dsp:cNvPr id="0" name=""/>
        <dsp:cNvSpPr/>
      </dsp:nvSpPr>
      <dsp:spPr>
        <a:xfrm>
          <a:off x="3684257" y="1215591"/>
          <a:ext cx="587444" cy="5874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sz="500" kern="1200" dirty="0"/>
            <a:t>Project Mangement</a:t>
          </a:r>
        </a:p>
      </dsp:txBody>
      <dsp:txXfrm>
        <a:off x="3770286" y="1301620"/>
        <a:ext cx="415386" cy="415386"/>
      </dsp:txXfrm>
    </dsp:sp>
    <dsp:sp modelId="{C74D10BD-D32B-4934-A974-C7570E45AD53}">
      <dsp:nvSpPr>
        <dsp:cNvPr id="0" name=""/>
        <dsp:cNvSpPr/>
      </dsp:nvSpPr>
      <dsp:spPr>
        <a:xfrm>
          <a:off x="3328449" y="2074586"/>
          <a:ext cx="587444" cy="5874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sz="500" kern="1200" dirty="0"/>
            <a:t>Configuration Mangement</a:t>
          </a:r>
        </a:p>
      </dsp:txBody>
      <dsp:txXfrm>
        <a:off x="3414478" y="2160615"/>
        <a:ext cx="415386" cy="415386"/>
      </dsp:txXfrm>
    </dsp:sp>
    <dsp:sp modelId="{4A725AEF-9165-4B93-9120-B88A6DF0E1BF}">
      <dsp:nvSpPr>
        <dsp:cNvPr id="0" name=""/>
        <dsp:cNvSpPr/>
      </dsp:nvSpPr>
      <dsp:spPr>
        <a:xfrm>
          <a:off x="2469454" y="2430394"/>
          <a:ext cx="587444" cy="5874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sz="500" kern="1200" dirty="0"/>
            <a:t>Maintenance</a:t>
          </a:r>
        </a:p>
      </dsp:txBody>
      <dsp:txXfrm>
        <a:off x="2555483" y="2516423"/>
        <a:ext cx="415386" cy="415386"/>
      </dsp:txXfrm>
    </dsp:sp>
    <dsp:sp modelId="{8DEB6F7F-6E38-499D-8765-ED8CDB70CCCD}">
      <dsp:nvSpPr>
        <dsp:cNvPr id="0" name=""/>
        <dsp:cNvSpPr/>
      </dsp:nvSpPr>
      <dsp:spPr>
        <a:xfrm>
          <a:off x="1610459" y="2074586"/>
          <a:ext cx="587444" cy="5874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sz="500" kern="1200" dirty="0" err="1"/>
            <a:t>Idea</a:t>
          </a:r>
          <a:r>
            <a:rPr lang="fr-FR" sz="500" kern="1200" dirty="0"/>
            <a:t> &amp; </a:t>
          </a:r>
          <a:r>
            <a:rPr lang="fr-FR" sz="500" kern="1200" dirty="0" err="1"/>
            <a:t>Requirements</a:t>
          </a:r>
          <a:endParaRPr lang="fr-FR" sz="500" kern="1200" dirty="0"/>
        </a:p>
      </dsp:txBody>
      <dsp:txXfrm>
        <a:off x="1696488" y="2160615"/>
        <a:ext cx="415386" cy="415386"/>
      </dsp:txXfrm>
    </dsp:sp>
    <dsp:sp modelId="{D2652B4C-973A-4952-A718-8966435C9B28}">
      <dsp:nvSpPr>
        <dsp:cNvPr id="0" name=""/>
        <dsp:cNvSpPr/>
      </dsp:nvSpPr>
      <dsp:spPr>
        <a:xfrm>
          <a:off x="1254651" y="1215591"/>
          <a:ext cx="587444" cy="5874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sz="500" kern="1200" dirty="0" err="1"/>
            <a:t>Build</a:t>
          </a:r>
          <a:endParaRPr lang="fr-FR" sz="500" kern="1200" dirty="0"/>
        </a:p>
      </dsp:txBody>
      <dsp:txXfrm>
        <a:off x="1340680" y="1301620"/>
        <a:ext cx="415386" cy="415386"/>
      </dsp:txXfrm>
    </dsp:sp>
    <dsp:sp modelId="{24E4DC32-B9FE-4274-9086-C0A728784D42}">
      <dsp:nvSpPr>
        <dsp:cNvPr id="0" name=""/>
        <dsp:cNvSpPr/>
      </dsp:nvSpPr>
      <dsp:spPr>
        <a:xfrm>
          <a:off x="1610459" y="356596"/>
          <a:ext cx="587444" cy="5874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fr-FR" sz="500" kern="1200" dirty="0"/>
            <a:t>Manufacture</a:t>
          </a:r>
        </a:p>
      </dsp:txBody>
      <dsp:txXfrm>
        <a:off x="1696488" y="442625"/>
        <a:ext cx="415386" cy="4153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67624B-1F68-4F76-A990-650571418F56}">
      <dsp:nvSpPr>
        <dsp:cNvPr id="0" name=""/>
        <dsp:cNvSpPr/>
      </dsp:nvSpPr>
      <dsp:spPr>
        <a:xfrm>
          <a:off x="819149" y="0"/>
          <a:ext cx="9283700" cy="2018985"/>
        </a:xfrm>
        <a:prstGeom prst="rightArrow">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AFF8A0-DAC6-4A3D-9986-6AE5411B0E42}">
      <dsp:nvSpPr>
        <dsp:cNvPr id="0" name=""/>
        <dsp:cNvSpPr/>
      </dsp:nvSpPr>
      <dsp:spPr>
        <a:xfrm>
          <a:off x="133" y="605695"/>
          <a:ext cx="2044408" cy="807594"/>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LAUNCH	</a:t>
          </a:r>
        </a:p>
      </dsp:txBody>
      <dsp:txXfrm>
        <a:off x="39556" y="645118"/>
        <a:ext cx="1965562" cy="728748"/>
      </dsp:txXfrm>
    </dsp:sp>
    <dsp:sp modelId="{04E2B502-4156-45AB-83D3-58F4EA1010EE}">
      <dsp:nvSpPr>
        <dsp:cNvPr id="0" name=""/>
        <dsp:cNvSpPr/>
      </dsp:nvSpPr>
      <dsp:spPr>
        <a:xfrm>
          <a:off x="2219464" y="605695"/>
          <a:ext cx="2044408" cy="807594"/>
        </a:xfrm>
        <a:prstGeom prst="roundRect">
          <a:avLst/>
        </a:prstGeom>
        <a:solidFill>
          <a:schemeClr val="accent1">
            <a:shade val="50000"/>
            <a:hueOff val="117437"/>
            <a:satOff val="-26167"/>
            <a:lumOff val="2082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DESIGN</a:t>
          </a:r>
        </a:p>
      </dsp:txBody>
      <dsp:txXfrm>
        <a:off x="2258887" y="645118"/>
        <a:ext cx="1965562" cy="728748"/>
      </dsp:txXfrm>
    </dsp:sp>
    <dsp:sp modelId="{4A5F696B-0781-4D2B-B8C5-BEAE7FAEC036}">
      <dsp:nvSpPr>
        <dsp:cNvPr id="0" name=""/>
        <dsp:cNvSpPr/>
      </dsp:nvSpPr>
      <dsp:spPr>
        <a:xfrm>
          <a:off x="4438795" y="605695"/>
          <a:ext cx="2044408" cy="807594"/>
        </a:xfrm>
        <a:prstGeom prst="roundRect">
          <a:avLst/>
        </a:prstGeom>
        <a:solidFill>
          <a:schemeClr val="accent1">
            <a:shade val="50000"/>
            <a:hueOff val="234873"/>
            <a:satOff val="-52334"/>
            <a:lumOff val="4165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MANUFACTURING</a:t>
          </a:r>
        </a:p>
      </dsp:txBody>
      <dsp:txXfrm>
        <a:off x="4478218" y="645118"/>
        <a:ext cx="1965562" cy="728748"/>
      </dsp:txXfrm>
    </dsp:sp>
    <dsp:sp modelId="{41D90791-C5E1-480D-9DFA-F1016A3F0A74}">
      <dsp:nvSpPr>
        <dsp:cNvPr id="0" name=""/>
        <dsp:cNvSpPr/>
      </dsp:nvSpPr>
      <dsp:spPr>
        <a:xfrm>
          <a:off x="6658126" y="605695"/>
          <a:ext cx="2044408" cy="807594"/>
        </a:xfrm>
        <a:prstGeom prst="roundRect">
          <a:avLst/>
        </a:prstGeom>
        <a:solidFill>
          <a:schemeClr val="accent1">
            <a:shade val="50000"/>
            <a:hueOff val="234873"/>
            <a:satOff val="-52334"/>
            <a:lumOff val="4165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EXPLOITATION</a:t>
          </a:r>
        </a:p>
      </dsp:txBody>
      <dsp:txXfrm>
        <a:off x="6697549" y="645118"/>
        <a:ext cx="1965562" cy="728748"/>
      </dsp:txXfrm>
    </dsp:sp>
    <dsp:sp modelId="{30FC3F49-AB05-49CB-A2DB-0B84759B82B3}">
      <dsp:nvSpPr>
        <dsp:cNvPr id="0" name=""/>
        <dsp:cNvSpPr/>
      </dsp:nvSpPr>
      <dsp:spPr>
        <a:xfrm>
          <a:off x="8877458" y="605695"/>
          <a:ext cx="2044408" cy="807594"/>
        </a:xfrm>
        <a:prstGeom prst="roundRect">
          <a:avLst/>
        </a:prstGeom>
        <a:solidFill>
          <a:schemeClr val="accent1">
            <a:shade val="50000"/>
            <a:hueOff val="117437"/>
            <a:satOff val="-26167"/>
            <a:lumOff val="2082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t>RETIREMENT</a:t>
          </a:r>
        </a:p>
      </dsp:txBody>
      <dsp:txXfrm>
        <a:off x="8916881" y="645118"/>
        <a:ext cx="1965562" cy="7287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4FA83-5F1B-4386-9A53-A69974EAE46D}">
      <dsp:nvSpPr>
        <dsp:cNvPr id="0" name=""/>
        <dsp:cNvSpPr/>
      </dsp:nvSpPr>
      <dsp:spPr>
        <a:xfrm>
          <a:off x="364503" y="0"/>
          <a:ext cx="1424904" cy="791613"/>
        </a:xfrm>
        <a:prstGeom prst="roundRect">
          <a:avLst>
            <a:gd name="adj" fmla="val 1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REQUIREMENTS</a:t>
          </a:r>
        </a:p>
      </dsp:txBody>
      <dsp:txXfrm>
        <a:off x="387689" y="23186"/>
        <a:ext cx="1378532" cy="745241"/>
      </dsp:txXfrm>
    </dsp:sp>
    <dsp:sp modelId="{FDFB141C-49BF-4D0C-9B3E-44B97DBB3771}">
      <dsp:nvSpPr>
        <dsp:cNvPr id="0" name=""/>
        <dsp:cNvSpPr/>
      </dsp:nvSpPr>
      <dsp:spPr>
        <a:xfrm rot="5400000">
          <a:off x="928527" y="811403"/>
          <a:ext cx="296855" cy="356226"/>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rot="-5400000">
        <a:off x="970087" y="841088"/>
        <a:ext cx="213736" cy="207799"/>
      </dsp:txXfrm>
    </dsp:sp>
    <dsp:sp modelId="{061DEC7E-00CB-4101-B937-12ABE1449E6E}">
      <dsp:nvSpPr>
        <dsp:cNvPr id="0" name=""/>
        <dsp:cNvSpPr/>
      </dsp:nvSpPr>
      <dsp:spPr>
        <a:xfrm>
          <a:off x="364503" y="1187420"/>
          <a:ext cx="1424904" cy="791613"/>
        </a:xfrm>
        <a:prstGeom prst="roundRect">
          <a:avLst>
            <a:gd name="adj" fmla="val 10000"/>
          </a:avLst>
        </a:prstGeom>
        <a:solidFill>
          <a:schemeClr val="accent1">
            <a:shade val="50000"/>
            <a:hueOff val="195728"/>
            <a:satOff val="-43611"/>
            <a:lumOff val="347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err="1"/>
            <a:t>Feasability</a:t>
          </a:r>
          <a:r>
            <a:rPr lang="fr-FR" sz="1200" kern="1200" dirty="0"/>
            <a:t> </a:t>
          </a:r>
          <a:r>
            <a:rPr lang="fr-FR" sz="1200" kern="1200" dirty="0" err="1"/>
            <a:t>study</a:t>
          </a:r>
          <a:endParaRPr lang="fr-FR" sz="1200" kern="1200" dirty="0"/>
        </a:p>
      </dsp:txBody>
      <dsp:txXfrm>
        <a:off x="387689" y="1210606"/>
        <a:ext cx="1378532" cy="745241"/>
      </dsp:txXfrm>
    </dsp:sp>
    <dsp:sp modelId="{4A8283B7-0F2B-45FA-B09A-71A3724E0080}">
      <dsp:nvSpPr>
        <dsp:cNvPr id="0" name=""/>
        <dsp:cNvSpPr/>
      </dsp:nvSpPr>
      <dsp:spPr>
        <a:xfrm rot="5400000">
          <a:off x="928527" y="1998824"/>
          <a:ext cx="296855" cy="356226"/>
        </a:xfrm>
        <a:prstGeom prst="rightArrow">
          <a:avLst>
            <a:gd name="adj1" fmla="val 60000"/>
            <a:gd name="adj2" fmla="val 50000"/>
          </a:avLst>
        </a:prstGeom>
        <a:solidFill>
          <a:schemeClr val="accent1">
            <a:shade val="90000"/>
            <a:hueOff val="311037"/>
            <a:satOff val="-66088"/>
            <a:lumOff val="465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rot="-5400000">
        <a:off x="970087" y="2028509"/>
        <a:ext cx="213736" cy="207799"/>
      </dsp:txXfrm>
    </dsp:sp>
    <dsp:sp modelId="{8E773585-9809-4356-BDAE-7FA1EBCD320D}">
      <dsp:nvSpPr>
        <dsp:cNvPr id="0" name=""/>
        <dsp:cNvSpPr/>
      </dsp:nvSpPr>
      <dsp:spPr>
        <a:xfrm>
          <a:off x="364503" y="2374840"/>
          <a:ext cx="1424904" cy="791613"/>
        </a:xfrm>
        <a:prstGeom prst="roundRect">
          <a:avLst>
            <a:gd name="adj" fmla="val 10000"/>
          </a:avLst>
        </a:prstGeom>
        <a:solidFill>
          <a:schemeClr val="accent1">
            <a:shade val="50000"/>
            <a:hueOff val="195728"/>
            <a:satOff val="-43611"/>
            <a:lumOff val="347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Project </a:t>
          </a:r>
          <a:r>
            <a:rPr lang="fr-FR" sz="1200" kern="1200" dirty="0" err="1"/>
            <a:t>definition</a:t>
          </a:r>
          <a:endParaRPr lang="fr-FR" sz="1200" kern="1200" dirty="0"/>
        </a:p>
      </dsp:txBody>
      <dsp:txXfrm>
        <a:off x="387689" y="2398026"/>
        <a:ext cx="1378532" cy="74524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3F4F7-96BC-4E15-B87A-A0AA14CEEE3E}">
      <dsp:nvSpPr>
        <dsp:cNvPr id="0" name=""/>
        <dsp:cNvSpPr/>
      </dsp:nvSpPr>
      <dsp:spPr>
        <a:xfrm>
          <a:off x="523981" y="386"/>
          <a:ext cx="1742527" cy="45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PRE-DESIGN</a:t>
          </a:r>
        </a:p>
      </dsp:txBody>
      <dsp:txXfrm>
        <a:off x="537227" y="13632"/>
        <a:ext cx="1716035" cy="425748"/>
      </dsp:txXfrm>
    </dsp:sp>
    <dsp:sp modelId="{693F92BC-6305-4DAB-BE05-4C97363E807D}">
      <dsp:nvSpPr>
        <dsp:cNvPr id="0" name=""/>
        <dsp:cNvSpPr/>
      </dsp:nvSpPr>
      <dsp:spPr>
        <a:xfrm rot="5400000">
          <a:off x="1310450" y="463932"/>
          <a:ext cx="169590" cy="203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rot="-5400000">
        <a:off x="1334194" y="480891"/>
        <a:ext cx="122104" cy="118713"/>
      </dsp:txXfrm>
    </dsp:sp>
    <dsp:sp modelId="{DDF24F6E-0DA3-45B5-97F0-D2F1006A6672}">
      <dsp:nvSpPr>
        <dsp:cNvPr id="0" name=""/>
        <dsp:cNvSpPr/>
      </dsp:nvSpPr>
      <dsp:spPr>
        <a:xfrm>
          <a:off x="523981" y="678746"/>
          <a:ext cx="1742527" cy="45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Preliminary- DESIGN</a:t>
          </a:r>
        </a:p>
      </dsp:txBody>
      <dsp:txXfrm>
        <a:off x="537227" y="691992"/>
        <a:ext cx="1716035" cy="425748"/>
      </dsp:txXfrm>
    </dsp:sp>
    <dsp:sp modelId="{514D8C7B-2FA9-41E2-BD62-28BC5F38F8C7}">
      <dsp:nvSpPr>
        <dsp:cNvPr id="0" name=""/>
        <dsp:cNvSpPr/>
      </dsp:nvSpPr>
      <dsp:spPr>
        <a:xfrm rot="5400000">
          <a:off x="1310450" y="1142292"/>
          <a:ext cx="169590" cy="203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rot="-5400000">
        <a:off x="1334194" y="1159251"/>
        <a:ext cx="122104" cy="118713"/>
      </dsp:txXfrm>
    </dsp:sp>
    <dsp:sp modelId="{C29456E2-BB38-4C9D-836C-10C393B0BD2A}">
      <dsp:nvSpPr>
        <dsp:cNvPr id="0" name=""/>
        <dsp:cNvSpPr/>
      </dsp:nvSpPr>
      <dsp:spPr>
        <a:xfrm>
          <a:off x="596331" y="1357106"/>
          <a:ext cx="1597828" cy="45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err="1"/>
            <a:t>Detailled</a:t>
          </a:r>
          <a:r>
            <a:rPr lang="fr-FR" sz="1200" kern="1200" dirty="0"/>
            <a:t> design</a:t>
          </a:r>
        </a:p>
      </dsp:txBody>
      <dsp:txXfrm>
        <a:off x="609577" y="1370352"/>
        <a:ext cx="1571336" cy="425748"/>
      </dsp:txXfrm>
    </dsp:sp>
    <dsp:sp modelId="{3DACB29D-5048-4089-AD2D-1CB06A703D3B}">
      <dsp:nvSpPr>
        <dsp:cNvPr id="0" name=""/>
        <dsp:cNvSpPr/>
      </dsp:nvSpPr>
      <dsp:spPr>
        <a:xfrm rot="5400000">
          <a:off x="1310450" y="1820653"/>
          <a:ext cx="169590" cy="203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rot="-5400000">
        <a:off x="1334194" y="1837612"/>
        <a:ext cx="122104" cy="118713"/>
      </dsp:txXfrm>
    </dsp:sp>
    <dsp:sp modelId="{E94A3F99-1BD9-4C6B-82B9-E9D87C0CC0B3}">
      <dsp:nvSpPr>
        <dsp:cNvPr id="0" name=""/>
        <dsp:cNvSpPr/>
      </dsp:nvSpPr>
      <dsp:spPr>
        <a:xfrm>
          <a:off x="523981" y="2035467"/>
          <a:ext cx="1742527" cy="45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Check &amp; validation</a:t>
          </a:r>
        </a:p>
      </dsp:txBody>
      <dsp:txXfrm>
        <a:off x="537227" y="2048713"/>
        <a:ext cx="1716035" cy="425748"/>
      </dsp:txXfrm>
    </dsp:sp>
    <dsp:sp modelId="{28168B7C-063D-4623-9A7F-3CD58A9993BC}">
      <dsp:nvSpPr>
        <dsp:cNvPr id="0" name=""/>
        <dsp:cNvSpPr/>
      </dsp:nvSpPr>
      <dsp:spPr>
        <a:xfrm rot="5400000">
          <a:off x="1310450" y="2499013"/>
          <a:ext cx="169590" cy="2035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rot="-5400000">
        <a:off x="1334194" y="2515972"/>
        <a:ext cx="122104" cy="118713"/>
      </dsp:txXfrm>
    </dsp:sp>
    <dsp:sp modelId="{0B71709E-99C5-4A15-AE28-854C957DD200}">
      <dsp:nvSpPr>
        <dsp:cNvPr id="0" name=""/>
        <dsp:cNvSpPr/>
      </dsp:nvSpPr>
      <dsp:spPr>
        <a:xfrm>
          <a:off x="523981" y="2713827"/>
          <a:ext cx="1742527" cy="4522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Documentation</a:t>
          </a:r>
        </a:p>
      </dsp:txBody>
      <dsp:txXfrm>
        <a:off x="537227" y="2727073"/>
        <a:ext cx="1716035" cy="425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ADEA4-4FE0-4E18-ADC6-9A02E232BC24}">
      <dsp:nvSpPr>
        <dsp:cNvPr id="0" name=""/>
        <dsp:cNvSpPr/>
      </dsp:nvSpPr>
      <dsp:spPr>
        <a:xfrm>
          <a:off x="268152" y="386"/>
          <a:ext cx="1808960" cy="452240"/>
        </a:xfrm>
        <a:prstGeom prst="roundRect">
          <a:avLst>
            <a:gd name="adj" fmla="val 10000"/>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b="1" kern="1200" dirty="0"/>
            <a:t>Tools </a:t>
          </a:r>
          <a:r>
            <a:rPr lang="fr-FR" sz="1300" b="1" kern="1200" dirty="0" err="1"/>
            <a:t>definition</a:t>
          </a:r>
          <a:endParaRPr lang="fr-FR" sz="1300" b="1" kern="1200" dirty="0"/>
        </a:p>
      </dsp:txBody>
      <dsp:txXfrm>
        <a:off x="281398" y="13632"/>
        <a:ext cx="1782468" cy="425748"/>
      </dsp:txXfrm>
    </dsp:sp>
    <dsp:sp modelId="{CB6983B5-FFCC-462A-A45C-23A5EF9B864A}">
      <dsp:nvSpPr>
        <dsp:cNvPr id="0" name=""/>
        <dsp:cNvSpPr/>
      </dsp:nvSpPr>
      <dsp:spPr>
        <a:xfrm rot="5400000">
          <a:off x="1087837" y="463932"/>
          <a:ext cx="169590" cy="203508"/>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FR" sz="800" kern="1200"/>
        </a:p>
      </dsp:txBody>
      <dsp:txXfrm rot="-5400000">
        <a:off x="1111581" y="480891"/>
        <a:ext cx="122104" cy="118713"/>
      </dsp:txXfrm>
    </dsp:sp>
    <dsp:sp modelId="{580D12D0-5A10-42E1-A315-C0193901DCDF}">
      <dsp:nvSpPr>
        <dsp:cNvPr id="0" name=""/>
        <dsp:cNvSpPr/>
      </dsp:nvSpPr>
      <dsp:spPr>
        <a:xfrm>
          <a:off x="268152" y="678746"/>
          <a:ext cx="1808960" cy="452240"/>
        </a:xfrm>
        <a:prstGeom prst="roundRect">
          <a:avLst>
            <a:gd name="adj" fmla="val 10000"/>
          </a:avLst>
        </a:prstGeom>
        <a:solidFill>
          <a:schemeClr val="accent1">
            <a:shade val="50000"/>
            <a:hueOff val="117437"/>
            <a:satOff val="-26167"/>
            <a:lumOff val="208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err="1"/>
            <a:t>Factory</a:t>
          </a:r>
          <a:r>
            <a:rPr lang="fr-FR" sz="1300" kern="1200" dirty="0"/>
            <a:t> Design</a:t>
          </a:r>
        </a:p>
      </dsp:txBody>
      <dsp:txXfrm>
        <a:off x="281398" y="691992"/>
        <a:ext cx="1782468" cy="425748"/>
      </dsp:txXfrm>
    </dsp:sp>
    <dsp:sp modelId="{2ACA6008-86C7-474C-8ABB-55F827E03BD5}">
      <dsp:nvSpPr>
        <dsp:cNvPr id="0" name=""/>
        <dsp:cNvSpPr/>
      </dsp:nvSpPr>
      <dsp:spPr>
        <a:xfrm rot="5400000">
          <a:off x="1087837" y="1142292"/>
          <a:ext cx="169590" cy="203508"/>
        </a:xfrm>
        <a:prstGeom prst="rightArrow">
          <a:avLst>
            <a:gd name="adj1" fmla="val 60000"/>
            <a:gd name="adj2" fmla="val 50000"/>
          </a:avLst>
        </a:prstGeom>
        <a:solidFill>
          <a:schemeClr val="accent1">
            <a:shade val="90000"/>
            <a:hueOff val="155518"/>
            <a:satOff val="-33044"/>
            <a:lumOff val="232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FR" sz="800" kern="1200"/>
        </a:p>
      </dsp:txBody>
      <dsp:txXfrm rot="-5400000">
        <a:off x="1111581" y="1159251"/>
        <a:ext cx="122104" cy="118713"/>
      </dsp:txXfrm>
    </dsp:sp>
    <dsp:sp modelId="{C36556FC-CC8E-4CD2-AF24-E6DE17C553BF}">
      <dsp:nvSpPr>
        <dsp:cNvPr id="0" name=""/>
        <dsp:cNvSpPr/>
      </dsp:nvSpPr>
      <dsp:spPr>
        <a:xfrm>
          <a:off x="268152" y="1357106"/>
          <a:ext cx="1808960" cy="452240"/>
        </a:xfrm>
        <a:prstGeom prst="roundRect">
          <a:avLst>
            <a:gd name="adj" fmla="val 10000"/>
          </a:avLst>
        </a:prstGeom>
        <a:solidFill>
          <a:schemeClr val="accent1">
            <a:shade val="50000"/>
            <a:hueOff val="234873"/>
            <a:satOff val="-52334"/>
            <a:lumOff val="416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err="1"/>
            <a:t>Manufacturing</a:t>
          </a:r>
          <a:r>
            <a:rPr lang="fr-FR" sz="1300" kern="1200" dirty="0"/>
            <a:t> Process</a:t>
          </a:r>
        </a:p>
      </dsp:txBody>
      <dsp:txXfrm>
        <a:off x="281398" y="1370352"/>
        <a:ext cx="1782468" cy="425748"/>
      </dsp:txXfrm>
    </dsp:sp>
    <dsp:sp modelId="{EBCD51B3-4A2D-4749-BB43-37F68834BB06}">
      <dsp:nvSpPr>
        <dsp:cNvPr id="0" name=""/>
        <dsp:cNvSpPr/>
      </dsp:nvSpPr>
      <dsp:spPr>
        <a:xfrm rot="5400000">
          <a:off x="1087837" y="1820653"/>
          <a:ext cx="169590" cy="203508"/>
        </a:xfrm>
        <a:prstGeom prst="rightArrow">
          <a:avLst>
            <a:gd name="adj1" fmla="val 60000"/>
            <a:gd name="adj2" fmla="val 50000"/>
          </a:avLst>
        </a:prstGeom>
        <a:solidFill>
          <a:schemeClr val="accent1">
            <a:shade val="90000"/>
            <a:hueOff val="311037"/>
            <a:satOff val="-66088"/>
            <a:lumOff val="465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FR" sz="800" kern="1200"/>
        </a:p>
      </dsp:txBody>
      <dsp:txXfrm rot="-5400000">
        <a:off x="1111581" y="1837612"/>
        <a:ext cx="122104" cy="118713"/>
      </dsp:txXfrm>
    </dsp:sp>
    <dsp:sp modelId="{2D1E426E-8D3A-4838-B238-47ABBC51F726}">
      <dsp:nvSpPr>
        <dsp:cNvPr id="0" name=""/>
        <dsp:cNvSpPr/>
      </dsp:nvSpPr>
      <dsp:spPr>
        <a:xfrm>
          <a:off x="268152" y="2035467"/>
          <a:ext cx="1808960" cy="452240"/>
        </a:xfrm>
        <a:prstGeom prst="roundRect">
          <a:avLst>
            <a:gd name="adj" fmla="val 10000"/>
          </a:avLst>
        </a:prstGeom>
        <a:solidFill>
          <a:schemeClr val="accent1">
            <a:shade val="50000"/>
            <a:hueOff val="234873"/>
            <a:satOff val="-52334"/>
            <a:lumOff val="416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Check &amp; validation</a:t>
          </a:r>
        </a:p>
      </dsp:txBody>
      <dsp:txXfrm>
        <a:off x="281398" y="2048713"/>
        <a:ext cx="1782468" cy="425748"/>
      </dsp:txXfrm>
    </dsp:sp>
    <dsp:sp modelId="{E34B11BA-AA0D-41D2-B4A0-25FCE1EF846D}">
      <dsp:nvSpPr>
        <dsp:cNvPr id="0" name=""/>
        <dsp:cNvSpPr/>
      </dsp:nvSpPr>
      <dsp:spPr>
        <a:xfrm rot="5400000">
          <a:off x="1087837" y="2499013"/>
          <a:ext cx="169590" cy="203508"/>
        </a:xfrm>
        <a:prstGeom prst="rightArrow">
          <a:avLst>
            <a:gd name="adj1" fmla="val 60000"/>
            <a:gd name="adj2" fmla="val 50000"/>
          </a:avLst>
        </a:prstGeom>
        <a:solidFill>
          <a:schemeClr val="accent1">
            <a:shade val="90000"/>
            <a:hueOff val="155518"/>
            <a:satOff val="-33044"/>
            <a:lumOff val="232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fr-FR" sz="800" kern="1200"/>
        </a:p>
      </dsp:txBody>
      <dsp:txXfrm rot="-5400000">
        <a:off x="1111581" y="2515972"/>
        <a:ext cx="122104" cy="118713"/>
      </dsp:txXfrm>
    </dsp:sp>
    <dsp:sp modelId="{138C8DC7-18A8-4300-B5D7-9CC56A3CBDE6}">
      <dsp:nvSpPr>
        <dsp:cNvPr id="0" name=""/>
        <dsp:cNvSpPr/>
      </dsp:nvSpPr>
      <dsp:spPr>
        <a:xfrm>
          <a:off x="268152" y="2713827"/>
          <a:ext cx="1808960" cy="452240"/>
        </a:xfrm>
        <a:prstGeom prst="roundRect">
          <a:avLst>
            <a:gd name="adj" fmla="val 10000"/>
          </a:avLst>
        </a:prstGeom>
        <a:solidFill>
          <a:schemeClr val="accent1">
            <a:shade val="50000"/>
            <a:hueOff val="117437"/>
            <a:satOff val="-26167"/>
            <a:lumOff val="208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fr-FR" sz="1300" kern="1200" dirty="0"/>
            <a:t>Production</a:t>
          </a:r>
        </a:p>
      </dsp:txBody>
      <dsp:txXfrm>
        <a:off x="281398" y="2727073"/>
        <a:ext cx="1782468" cy="4257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FA062-4C84-45E4-9252-3278DF3604AF}">
      <dsp:nvSpPr>
        <dsp:cNvPr id="0" name=""/>
        <dsp:cNvSpPr/>
      </dsp:nvSpPr>
      <dsp:spPr>
        <a:xfrm>
          <a:off x="467125" y="0"/>
          <a:ext cx="1411015" cy="7838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err="1"/>
            <a:t>Technical</a:t>
          </a:r>
          <a:r>
            <a:rPr lang="fr-FR" sz="1200" kern="1200" dirty="0"/>
            <a:t> support</a:t>
          </a:r>
        </a:p>
      </dsp:txBody>
      <dsp:txXfrm>
        <a:off x="490085" y="22960"/>
        <a:ext cx="1365095" cy="737977"/>
      </dsp:txXfrm>
    </dsp:sp>
    <dsp:sp modelId="{38FDDDA3-6703-4FED-A8B6-5B3D877669C0}">
      <dsp:nvSpPr>
        <dsp:cNvPr id="0" name=""/>
        <dsp:cNvSpPr/>
      </dsp:nvSpPr>
      <dsp:spPr>
        <a:xfrm rot="5400000">
          <a:off x="1025652" y="803494"/>
          <a:ext cx="293961" cy="35275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rot="-5400000">
        <a:off x="1066807" y="832890"/>
        <a:ext cx="211651" cy="205773"/>
      </dsp:txXfrm>
    </dsp:sp>
    <dsp:sp modelId="{C063782F-D565-4DC6-94C7-B3F3F5EB10A9}">
      <dsp:nvSpPr>
        <dsp:cNvPr id="0" name=""/>
        <dsp:cNvSpPr/>
      </dsp:nvSpPr>
      <dsp:spPr>
        <a:xfrm>
          <a:off x="467125" y="1175846"/>
          <a:ext cx="1411015" cy="783897"/>
        </a:xfrm>
        <a:prstGeom prst="roundRect">
          <a:avLst>
            <a:gd name="adj" fmla="val 10000"/>
          </a:avLst>
        </a:prstGeom>
        <a:solidFill>
          <a:schemeClr val="accent2">
            <a:hueOff val="-813865"/>
            <a:satOff val="-45631"/>
            <a:lumOff val="252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Change management</a:t>
          </a:r>
        </a:p>
      </dsp:txBody>
      <dsp:txXfrm>
        <a:off x="490085" y="1198806"/>
        <a:ext cx="1365095" cy="737977"/>
      </dsp:txXfrm>
    </dsp:sp>
    <dsp:sp modelId="{CA4E7975-2779-4D30-8BBB-276C0EDEA7EB}">
      <dsp:nvSpPr>
        <dsp:cNvPr id="0" name=""/>
        <dsp:cNvSpPr/>
      </dsp:nvSpPr>
      <dsp:spPr>
        <a:xfrm rot="5400000">
          <a:off x="1025652" y="1979341"/>
          <a:ext cx="293961" cy="352753"/>
        </a:xfrm>
        <a:prstGeom prst="rightArrow">
          <a:avLst>
            <a:gd name="adj1" fmla="val 60000"/>
            <a:gd name="adj2" fmla="val 50000"/>
          </a:avLst>
        </a:prstGeom>
        <a:solidFill>
          <a:schemeClr val="accent2">
            <a:hueOff val="-1627730"/>
            <a:satOff val="-91262"/>
            <a:lumOff val="5058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rot="-5400000">
        <a:off x="1066807" y="2008737"/>
        <a:ext cx="211651" cy="205773"/>
      </dsp:txXfrm>
    </dsp:sp>
    <dsp:sp modelId="{2A59E94A-0083-4F83-B498-885BC6B29992}">
      <dsp:nvSpPr>
        <dsp:cNvPr id="0" name=""/>
        <dsp:cNvSpPr/>
      </dsp:nvSpPr>
      <dsp:spPr>
        <a:xfrm>
          <a:off x="467125" y="2351692"/>
          <a:ext cx="1411015" cy="783897"/>
        </a:xfrm>
        <a:prstGeom prst="roundRect">
          <a:avLst>
            <a:gd name="adj" fmla="val 10000"/>
          </a:avLst>
        </a:prstGeom>
        <a:solidFill>
          <a:schemeClr val="accent2">
            <a:hueOff val="-1627730"/>
            <a:satOff val="-91262"/>
            <a:lumOff val="5058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Maintenance</a:t>
          </a:r>
        </a:p>
      </dsp:txBody>
      <dsp:txXfrm>
        <a:off x="490085" y="2374652"/>
        <a:ext cx="1365095" cy="73797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18333-141E-46C0-BC98-2BD7E3475C09}">
      <dsp:nvSpPr>
        <dsp:cNvPr id="0" name=""/>
        <dsp:cNvSpPr/>
      </dsp:nvSpPr>
      <dsp:spPr>
        <a:xfrm>
          <a:off x="345090" y="0"/>
          <a:ext cx="1864401" cy="482692"/>
        </a:xfrm>
        <a:prstGeom prst="roundRect">
          <a:avLst>
            <a:gd name="adj" fmla="val 10000"/>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err="1"/>
            <a:t>Decommissioning</a:t>
          </a:r>
          <a:endParaRPr lang="fr-FR" sz="1700" kern="1200" dirty="0"/>
        </a:p>
      </dsp:txBody>
      <dsp:txXfrm>
        <a:off x="359228" y="14138"/>
        <a:ext cx="1836125" cy="454416"/>
      </dsp:txXfrm>
    </dsp:sp>
    <dsp:sp modelId="{FC5EC846-B7E3-440D-8EDE-DD5EDCCB9B54}">
      <dsp:nvSpPr>
        <dsp:cNvPr id="0" name=""/>
        <dsp:cNvSpPr/>
      </dsp:nvSpPr>
      <dsp:spPr>
        <a:xfrm rot="5565049">
          <a:off x="1169122" y="494966"/>
          <a:ext cx="181528" cy="217211"/>
        </a:xfrm>
        <a:prstGeom prst="rightArrow">
          <a:avLst>
            <a:gd name="adj1" fmla="val 60000"/>
            <a:gd name="adj2" fmla="val 50000"/>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FR" sz="900" kern="1200"/>
        </a:p>
      </dsp:txBody>
      <dsp:txXfrm rot="-5400000">
        <a:off x="1196030" y="512838"/>
        <a:ext cx="130327" cy="127070"/>
      </dsp:txXfrm>
    </dsp:sp>
    <dsp:sp modelId="{338BE887-4C2D-41B8-A182-AE144DDADDE4}">
      <dsp:nvSpPr>
        <dsp:cNvPr id="0" name=""/>
        <dsp:cNvSpPr/>
      </dsp:nvSpPr>
      <dsp:spPr>
        <a:xfrm>
          <a:off x="310282" y="724452"/>
          <a:ext cx="1864401" cy="482692"/>
        </a:xfrm>
        <a:prstGeom prst="roundRect">
          <a:avLst>
            <a:gd name="adj" fmla="val 10000"/>
          </a:avLst>
        </a:prstGeom>
        <a:solidFill>
          <a:schemeClr val="accent2">
            <a:alpha val="90000"/>
            <a:hueOff val="0"/>
            <a:satOff val="0"/>
            <a:lumOff val="0"/>
            <a:alphaOff val="-1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err="1"/>
            <a:t>Dismounting</a:t>
          </a:r>
          <a:endParaRPr lang="fr-FR" sz="1700" kern="1200" dirty="0"/>
        </a:p>
      </dsp:txBody>
      <dsp:txXfrm>
        <a:off x="324420" y="738590"/>
        <a:ext cx="1836125" cy="454416"/>
      </dsp:txXfrm>
    </dsp:sp>
    <dsp:sp modelId="{A1740D35-CC28-4EC5-BFC4-4333CB9E1255}">
      <dsp:nvSpPr>
        <dsp:cNvPr id="0" name=""/>
        <dsp:cNvSpPr/>
      </dsp:nvSpPr>
      <dsp:spPr>
        <a:xfrm rot="5400000">
          <a:off x="1151978" y="1219212"/>
          <a:ext cx="181009" cy="217211"/>
        </a:xfrm>
        <a:prstGeom prst="rightArrow">
          <a:avLst>
            <a:gd name="adj1" fmla="val 60000"/>
            <a:gd name="adj2" fmla="val 50000"/>
          </a:avLst>
        </a:prstGeom>
        <a:solidFill>
          <a:schemeClr val="accent2">
            <a:shade val="90000"/>
            <a:hueOff val="-275050"/>
            <a:satOff val="-3428"/>
            <a:lumOff val="128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FR" sz="900" kern="1200"/>
        </a:p>
      </dsp:txBody>
      <dsp:txXfrm rot="-5400000">
        <a:off x="1177320" y="1237313"/>
        <a:ext cx="130327" cy="126706"/>
      </dsp:txXfrm>
    </dsp:sp>
    <dsp:sp modelId="{FCB4834C-44A9-42AA-BE71-EC223C097F05}">
      <dsp:nvSpPr>
        <dsp:cNvPr id="0" name=""/>
        <dsp:cNvSpPr/>
      </dsp:nvSpPr>
      <dsp:spPr>
        <a:xfrm>
          <a:off x="310282" y="1448491"/>
          <a:ext cx="1864401" cy="482692"/>
        </a:xfrm>
        <a:prstGeom prst="roundRect">
          <a:avLst>
            <a:gd name="adj" fmla="val 10000"/>
          </a:avLst>
        </a:prstGeom>
        <a:solidFill>
          <a:schemeClr val="accent2">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Removal</a:t>
          </a:r>
        </a:p>
      </dsp:txBody>
      <dsp:txXfrm>
        <a:off x="324420" y="1462629"/>
        <a:ext cx="1836125" cy="454416"/>
      </dsp:txXfrm>
    </dsp:sp>
    <dsp:sp modelId="{ACF4632E-D704-47FC-8634-728E7326AF92}">
      <dsp:nvSpPr>
        <dsp:cNvPr id="0" name=""/>
        <dsp:cNvSpPr/>
      </dsp:nvSpPr>
      <dsp:spPr>
        <a:xfrm rot="5400000">
          <a:off x="1151978" y="1943251"/>
          <a:ext cx="181009" cy="217211"/>
        </a:xfrm>
        <a:prstGeom prst="rightArrow">
          <a:avLst>
            <a:gd name="adj1" fmla="val 60000"/>
            <a:gd name="adj2" fmla="val 50000"/>
          </a:avLst>
        </a:prstGeom>
        <a:solidFill>
          <a:schemeClr val="accent2">
            <a:shade val="90000"/>
            <a:hueOff val="-550099"/>
            <a:satOff val="-6855"/>
            <a:lumOff val="256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FR" sz="900" kern="1200"/>
        </a:p>
      </dsp:txBody>
      <dsp:txXfrm rot="-5400000">
        <a:off x="1177320" y="1961352"/>
        <a:ext cx="130327" cy="126706"/>
      </dsp:txXfrm>
    </dsp:sp>
    <dsp:sp modelId="{051A02F7-673F-49EF-914B-2A0F710EB25F}">
      <dsp:nvSpPr>
        <dsp:cNvPr id="0" name=""/>
        <dsp:cNvSpPr/>
      </dsp:nvSpPr>
      <dsp:spPr>
        <a:xfrm>
          <a:off x="310282" y="2172530"/>
          <a:ext cx="1864401" cy="482692"/>
        </a:xfrm>
        <a:prstGeom prst="roundRect">
          <a:avLst>
            <a:gd name="adj" fmla="val 10000"/>
          </a:avLst>
        </a:prstGeom>
        <a:solidFill>
          <a:schemeClr val="accent2">
            <a:alpha val="90000"/>
            <a:hueOff val="0"/>
            <a:satOff val="0"/>
            <a:lumOff val="0"/>
            <a:alphaOff val="-3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Recycle</a:t>
          </a:r>
        </a:p>
      </dsp:txBody>
      <dsp:txXfrm>
        <a:off x="324420" y="2186668"/>
        <a:ext cx="1836125" cy="454416"/>
      </dsp:txXfrm>
    </dsp:sp>
    <dsp:sp modelId="{F8F3DC70-9311-46C2-9B7A-22A62BEAED7B}">
      <dsp:nvSpPr>
        <dsp:cNvPr id="0" name=""/>
        <dsp:cNvSpPr/>
      </dsp:nvSpPr>
      <dsp:spPr>
        <a:xfrm rot="5400000">
          <a:off x="1151978" y="2667291"/>
          <a:ext cx="181009" cy="217211"/>
        </a:xfrm>
        <a:prstGeom prst="rightArrow">
          <a:avLst>
            <a:gd name="adj1" fmla="val 60000"/>
            <a:gd name="adj2" fmla="val 50000"/>
          </a:avLst>
        </a:prstGeom>
        <a:solidFill>
          <a:schemeClr val="accent2">
            <a:shade val="90000"/>
            <a:hueOff val="-825149"/>
            <a:satOff val="-10283"/>
            <a:lumOff val="384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fr-FR" sz="900" kern="1200"/>
        </a:p>
      </dsp:txBody>
      <dsp:txXfrm rot="-5400000">
        <a:off x="1177320" y="2685392"/>
        <a:ext cx="130327" cy="126706"/>
      </dsp:txXfrm>
    </dsp:sp>
    <dsp:sp modelId="{2F8A9EA0-1BC4-4634-BDA3-1F9D5F785FC1}">
      <dsp:nvSpPr>
        <dsp:cNvPr id="0" name=""/>
        <dsp:cNvSpPr/>
      </dsp:nvSpPr>
      <dsp:spPr>
        <a:xfrm>
          <a:off x="310282" y="2896570"/>
          <a:ext cx="1864401" cy="482692"/>
        </a:xfrm>
        <a:prstGeom prst="roundRect">
          <a:avLst>
            <a:gd name="adj" fmla="val 10000"/>
          </a:avLst>
        </a:prstGeom>
        <a:solidFill>
          <a:schemeClr val="accent2">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err="1"/>
            <a:t>Reuse</a:t>
          </a:r>
          <a:endParaRPr lang="fr-FR" sz="1700" kern="1200" dirty="0"/>
        </a:p>
      </dsp:txBody>
      <dsp:txXfrm>
        <a:off x="324420" y="2910708"/>
        <a:ext cx="1836125" cy="454416"/>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026"/>
          <p:cNvSpPr>
            <a:spLocks noGrp="1" noChangeArrowheads="1"/>
          </p:cNvSpPr>
          <p:nvPr>
            <p:ph type="hdr" sz="quarter"/>
          </p:nvPr>
        </p:nvSpPr>
        <p:spPr bwMode="auto">
          <a:xfrm>
            <a:off x="1" y="0"/>
            <a:ext cx="3076871" cy="512304"/>
          </a:xfrm>
          <a:prstGeom prst="rect">
            <a:avLst/>
          </a:prstGeom>
          <a:noFill/>
          <a:ln>
            <a:noFill/>
          </a:ln>
        </p:spPr>
        <p:txBody>
          <a:bodyPr vert="horz" wrap="square" lIns="94755" tIns="47378" rIns="94755" bIns="47378" numCol="1" anchor="t" anchorCtr="0" compatLnSpc="1">
            <a:prstTxWarp prst="textNoShape">
              <a:avLst/>
            </a:prstTxWarp>
          </a:bodyPr>
          <a:lstStyle>
            <a:lvl1pPr eaLnBrk="0" hangingPunct="0">
              <a:defRPr sz="1200">
                <a:solidFill>
                  <a:schemeClr val="tx1"/>
                </a:solidFill>
                <a:latin typeface="Arial" panose="020B0604020202020204" pitchFamily="34" charset="0"/>
                <a:cs typeface="+mn-cs"/>
              </a:defRPr>
            </a:lvl1pPr>
          </a:lstStyle>
          <a:p>
            <a:pPr>
              <a:defRPr/>
            </a:pPr>
            <a:endParaRPr lang="fr-FR" altLang="fr-FR"/>
          </a:p>
        </p:txBody>
      </p:sp>
      <p:sp>
        <p:nvSpPr>
          <p:cNvPr id="97283" name="Rectangle 1027"/>
          <p:cNvSpPr>
            <a:spLocks noGrp="1" noChangeArrowheads="1"/>
          </p:cNvSpPr>
          <p:nvPr>
            <p:ph type="dt" sz="quarter" idx="1"/>
          </p:nvPr>
        </p:nvSpPr>
        <p:spPr bwMode="auto">
          <a:xfrm>
            <a:off x="4022430" y="0"/>
            <a:ext cx="3076871" cy="512304"/>
          </a:xfrm>
          <a:prstGeom prst="rect">
            <a:avLst/>
          </a:prstGeom>
          <a:noFill/>
          <a:ln>
            <a:noFill/>
          </a:ln>
        </p:spPr>
        <p:txBody>
          <a:bodyPr vert="horz" wrap="square" lIns="94755" tIns="47378" rIns="94755" bIns="47378" numCol="1" anchor="t" anchorCtr="0" compatLnSpc="1">
            <a:prstTxWarp prst="textNoShape">
              <a:avLst/>
            </a:prstTxWarp>
          </a:bodyPr>
          <a:lstStyle>
            <a:lvl1pPr algn="r" eaLnBrk="0" hangingPunct="0">
              <a:defRPr sz="1200">
                <a:solidFill>
                  <a:schemeClr val="tx1"/>
                </a:solidFill>
                <a:latin typeface="Arial" panose="020B0604020202020204" pitchFamily="34" charset="0"/>
                <a:cs typeface="+mn-cs"/>
              </a:defRPr>
            </a:lvl1pPr>
          </a:lstStyle>
          <a:p>
            <a:pPr>
              <a:defRPr/>
            </a:pPr>
            <a:endParaRPr lang="fr-FR" altLang="fr-FR"/>
          </a:p>
        </p:txBody>
      </p:sp>
      <p:sp>
        <p:nvSpPr>
          <p:cNvPr id="97284" name="Rectangle 1028"/>
          <p:cNvSpPr>
            <a:spLocks noGrp="1" noChangeArrowheads="1"/>
          </p:cNvSpPr>
          <p:nvPr>
            <p:ph type="ftr" sz="quarter" idx="2"/>
          </p:nvPr>
        </p:nvSpPr>
        <p:spPr bwMode="auto">
          <a:xfrm>
            <a:off x="1" y="9722309"/>
            <a:ext cx="3076871" cy="512304"/>
          </a:xfrm>
          <a:prstGeom prst="rect">
            <a:avLst/>
          </a:prstGeom>
          <a:noFill/>
          <a:ln>
            <a:noFill/>
          </a:ln>
        </p:spPr>
        <p:txBody>
          <a:bodyPr vert="horz" wrap="square" lIns="94755" tIns="47378" rIns="94755" bIns="47378" numCol="1" anchor="b" anchorCtr="0" compatLnSpc="1">
            <a:prstTxWarp prst="textNoShape">
              <a:avLst/>
            </a:prstTxWarp>
          </a:bodyPr>
          <a:lstStyle>
            <a:lvl1pPr eaLnBrk="0" hangingPunct="0">
              <a:defRPr sz="1200">
                <a:solidFill>
                  <a:schemeClr val="tx1"/>
                </a:solidFill>
                <a:latin typeface="Arial" panose="020B0604020202020204" pitchFamily="34" charset="0"/>
                <a:cs typeface="+mn-cs"/>
              </a:defRPr>
            </a:lvl1pPr>
          </a:lstStyle>
          <a:p>
            <a:pPr>
              <a:defRPr/>
            </a:pPr>
            <a:endParaRPr lang="fr-FR" altLang="fr-FR"/>
          </a:p>
        </p:txBody>
      </p:sp>
      <p:sp>
        <p:nvSpPr>
          <p:cNvPr id="97285" name="Rectangle 1029"/>
          <p:cNvSpPr>
            <a:spLocks noGrp="1" noChangeArrowheads="1"/>
          </p:cNvSpPr>
          <p:nvPr>
            <p:ph type="sldNum" sz="quarter" idx="3"/>
          </p:nvPr>
        </p:nvSpPr>
        <p:spPr bwMode="auto">
          <a:xfrm>
            <a:off x="4022430" y="9722309"/>
            <a:ext cx="3076871" cy="512304"/>
          </a:xfrm>
          <a:prstGeom prst="rect">
            <a:avLst/>
          </a:prstGeom>
          <a:noFill/>
          <a:ln>
            <a:noFill/>
          </a:ln>
        </p:spPr>
        <p:txBody>
          <a:bodyPr vert="horz" wrap="square" lIns="94755" tIns="47378" rIns="94755" bIns="47378" numCol="1" anchor="b" anchorCtr="0" compatLnSpc="1">
            <a:prstTxWarp prst="textNoShape">
              <a:avLst/>
            </a:prstTxWarp>
          </a:bodyPr>
          <a:lstStyle>
            <a:lvl1pPr algn="r" eaLnBrk="0" hangingPunct="0">
              <a:defRPr sz="1200">
                <a:solidFill>
                  <a:schemeClr val="tx1"/>
                </a:solidFill>
                <a:cs typeface="+mn-cs"/>
              </a:defRPr>
            </a:lvl1pPr>
          </a:lstStyle>
          <a:p>
            <a:pPr>
              <a:defRPr/>
            </a:pPr>
            <a:fld id="{45E16B1C-B644-4251-BE7B-A511C426423D}" type="slidenum">
              <a:rPr lang="fr-FR" altLang="fr-FR"/>
              <a:pPr>
                <a:defRPr/>
              </a:pPr>
              <a:t>‹N°›</a:t>
            </a:fld>
            <a:endParaRPr lang="fr-FR" altLang="fr-FR"/>
          </a:p>
        </p:txBody>
      </p:sp>
    </p:spTree>
    <p:extLst>
      <p:ext uri="{BB962C8B-B14F-4D97-AF65-F5344CB8AC3E}">
        <p14:creationId xmlns:p14="http://schemas.microsoft.com/office/powerpoint/2010/main" val="257243330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1" y="0"/>
            <a:ext cx="3076871" cy="512304"/>
          </a:xfrm>
          <a:prstGeom prst="rect">
            <a:avLst/>
          </a:prstGeom>
          <a:noFill/>
          <a:ln>
            <a:noFill/>
          </a:ln>
        </p:spPr>
        <p:txBody>
          <a:bodyPr vert="horz" wrap="square" lIns="94755" tIns="47378" rIns="94755" bIns="47378" numCol="1" anchor="t" anchorCtr="0" compatLnSpc="1">
            <a:prstTxWarp prst="textNoShape">
              <a:avLst/>
            </a:prstTxWarp>
          </a:bodyPr>
          <a:lstStyle>
            <a:lvl1pPr eaLnBrk="0" hangingPunct="0">
              <a:defRPr sz="1200">
                <a:solidFill>
                  <a:schemeClr val="tx1"/>
                </a:solidFill>
                <a:latin typeface="Arial" panose="020B0604020202020204" pitchFamily="34" charset="0"/>
                <a:cs typeface="+mn-cs"/>
              </a:defRPr>
            </a:lvl1pPr>
          </a:lstStyle>
          <a:p>
            <a:pPr>
              <a:defRPr/>
            </a:pPr>
            <a:endParaRPr lang="fr-FR" altLang="fr-FR"/>
          </a:p>
        </p:txBody>
      </p:sp>
      <p:sp>
        <p:nvSpPr>
          <p:cNvPr id="50179" name="Rectangle 3"/>
          <p:cNvSpPr>
            <a:spLocks noGrp="1" noChangeArrowheads="1"/>
          </p:cNvSpPr>
          <p:nvPr>
            <p:ph type="dt" idx="1"/>
          </p:nvPr>
        </p:nvSpPr>
        <p:spPr bwMode="auto">
          <a:xfrm>
            <a:off x="4022430" y="0"/>
            <a:ext cx="3076871" cy="512304"/>
          </a:xfrm>
          <a:prstGeom prst="rect">
            <a:avLst/>
          </a:prstGeom>
          <a:noFill/>
          <a:ln>
            <a:noFill/>
          </a:ln>
        </p:spPr>
        <p:txBody>
          <a:bodyPr vert="horz" wrap="square" lIns="94755" tIns="47378" rIns="94755" bIns="47378" numCol="1" anchor="t" anchorCtr="0" compatLnSpc="1">
            <a:prstTxWarp prst="textNoShape">
              <a:avLst/>
            </a:prstTxWarp>
          </a:bodyPr>
          <a:lstStyle>
            <a:lvl1pPr algn="r" eaLnBrk="0" hangingPunct="0">
              <a:defRPr sz="1200">
                <a:solidFill>
                  <a:schemeClr val="tx1"/>
                </a:solidFill>
                <a:latin typeface="Arial" panose="020B0604020202020204" pitchFamily="34" charset="0"/>
                <a:cs typeface="+mn-cs"/>
              </a:defRPr>
            </a:lvl1pPr>
          </a:lstStyle>
          <a:p>
            <a:pPr>
              <a:defRPr/>
            </a:pPr>
            <a:endParaRPr lang="fr-FR" altLang="fr-FR"/>
          </a:p>
        </p:txBody>
      </p:sp>
      <p:sp>
        <p:nvSpPr>
          <p:cNvPr id="16388" name="Rectangle 4"/>
          <p:cNvSpPr>
            <a:spLocks noGrp="1" noRot="1" noChangeAspect="1" noChangeArrowheads="1" noTextEdit="1"/>
          </p:cNvSpPr>
          <p:nvPr>
            <p:ph type="sldImg" idx="2"/>
          </p:nvPr>
        </p:nvSpPr>
        <p:spPr bwMode="auto">
          <a:xfrm>
            <a:off x="141288" y="768350"/>
            <a:ext cx="6819900" cy="3836988"/>
          </a:xfrm>
          <a:prstGeom prst="rect">
            <a:avLst/>
          </a:prstGeom>
          <a:noFill/>
          <a:ln w="9525">
            <a:solidFill>
              <a:srgbClr val="000000"/>
            </a:solidFill>
            <a:miter lim="800000"/>
            <a:headEnd/>
            <a:tailEnd/>
          </a:ln>
        </p:spPr>
      </p:sp>
      <p:sp>
        <p:nvSpPr>
          <p:cNvPr id="50181" name="Rectangle 5"/>
          <p:cNvSpPr>
            <a:spLocks noGrp="1" noChangeArrowheads="1"/>
          </p:cNvSpPr>
          <p:nvPr>
            <p:ph type="body" sz="quarter" idx="3"/>
          </p:nvPr>
        </p:nvSpPr>
        <p:spPr bwMode="auto">
          <a:xfrm>
            <a:off x="947251" y="4862793"/>
            <a:ext cx="5204800" cy="4604184"/>
          </a:xfrm>
          <a:prstGeom prst="rect">
            <a:avLst/>
          </a:prstGeom>
          <a:noFill/>
          <a:ln>
            <a:noFill/>
          </a:ln>
        </p:spPr>
        <p:txBody>
          <a:bodyPr vert="horz" wrap="square" lIns="94755" tIns="47378" rIns="94755" bIns="47378" numCol="1" anchor="t" anchorCtr="0" compatLnSpc="1">
            <a:prstTxWarp prst="textNoShape">
              <a:avLst/>
            </a:prstTxWarp>
          </a:bodyPr>
          <a:lstStyle/>
          <a:p>
            <a:pPr lvl="0"/>
            <a:r>
              <a:rPr lang="fr-FR" altLang="fr-FR" noProof="0"/>
              <a:t>Cliquez pour modifier les styles du texte du masque</a:t>
            </a:r>
          </a:p>
          <a:p>
            <a:pPr lvl="1"/>
            <a:r>
              <a:rPr lang="fr-FR" altLang="fr-FR" noProof="0"/>
              <a:t>Deuxième niveau</a:t>
            </a:r>
          </a:p>
          <a:p>
            <a:pPr lvl="2"/>
            <a:r>
              <a:rPr lang="fr-FR" altLang="fr-FR" noProof="0"/>
              <a:t>Troisième niveau</a:t>
            </a:r>
          </a:p>
          <a:p>
            <a:pPr lvl="3"/>
            <a:r>
              <a:rPr lang="fr-FR" altLang="fr-FR" noProof="0"/>
              <a:t>Quatrième niveau</a:t>
            </a:r>
          </a:p>
          <a:p>
            <a:pPr lvl="4"/>
            <a:r>
              <a:rPr lang="fr-FR" altLang="fr-FR" noProof="0"/>
              <a:t>Cinquième niveau</a:t>
            </a:r>
          </a:p>
        </p:txBody>
      </p:sp>
      <p:sp>
        <p:nvSpPr>
          <p:cNvPr id="50182" name="Rectangle 6"/>
          <p:cNvSpPr>
            <a:spLocks noGrp="1" noChangeArrowheads="1"/>
          </p:cNvSpPr>
          <p:nvPr>
            <p:ph type="ftr" sz="quarter" idx="4"/>
          </p:nvPr>
        </p:nvSpPr>
        <p:spPr bwMode="auto">
          <a:xfrm>
            <a:off x="1" y="9722309"/>
            <a:ext cx="3076871" cy="512304"/>
          </a:xfrm>
          <a:prstGeom prst="rect">
            <a:avLst/>
          </a:prstGeom>
          <a:noFill/>
          <a:ln>
            <a:noFill/>
          </a:ln>
        </p:spPr>
        <p:txBody>
          <a:bodyPr vert="horz" wrap="square" lIns="94755" tIns="47378" rIns="94755" bIns="47378" numCol="1" anchor="b" anchorCtr="0" compatLnSpc="1">
            <a:prstTxWarp prst="textNoShape">
              <a:avLst/>
            </a:prstTxWarp>
          </a:bodyPr>
          <a:lstStyle>
            <a:lvl1pPr eaLnBrk="0" hangingPunct="0">
              <a:defRPr sz="1200">
                <a:solidFill>
                  <a:schemeClr val="tx1"/>
                </a:solidFill>
                <a:latin typeface="Arial" panose="020B0604020202020204" pitchFamily="34" charset="0"/>
                <a:cs typeface="+mn-cs"/>
              </a:defRPr>
            </a:lvl1pPr>
          </a:lstStyle>
          <a:p>
            <a:pPr>
              <a:defRPr/>
            </a:pPr>
            <a:endParaRPr lang="fr-FR" altLang="fr-FR"/>
          </a:p>
        </p:txBody>
      </p:sp>
    </p:spTree>
    <p:extLst>
      <p:ext uri="{BB962C8B-B14F-4D97-AF65-F5344CB8AC3E}">
        <p14:creationId xmlns:p14="http://schemas.microsoft.com/office/powerpoint/2010/main" val="1597259370"/>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https://www.concurrent-engineering.co.uk/Blog/bid/100180/A-Brief-History-of-Product-Lifecycle-Management</a:t>
            </a:r>
          </a:p>
        </p:txBody>
      </p:sp>
    </p:spTree>
    <p:extLst>
      <p:ext uri="{BB962C8B-B14F-4D97-AF65-F5344CB8AC3E}">
        <p14:creationId xmlns:p14="http://schemas.microsoft.com/office/powerpoint/2010/main" val="111556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326204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18832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43779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FMS en tete">
    <p:spTree>
      <p:nvGrpSpPr>
        <p:cNvPr id="1" name=""/>
        <p:cNvGrpSpPr/>
        <p:nvPr/>
      </p:nvGrpSpPr>
      <p:grpSpPr>
        <a:xfrm>
          <a:off x="0" y="0"/>
          <a:ext cx="0" cy="0"/>
          <a:chOff x="0" y="0"/>
          <a:chExt cx="0" cy="0"/>
        </a:xfrm>
      </p:grpSpPr>
      <p:sp>
        <p:nvSpPr>
          <p:cNvPr id="3" name="Rectangle 2"/>
          <p:cNvSpPr txBox="1">
            <a:spLocks noChangeArrowheads="1"/>
          </p:cNvSpPr>
          <p:nvPr/>
        </p:nvSpPr>
        <p:spPr bwMode="white">
          <a:xfrm>
            <a:off x="1" y="2718129"/>
            <a:ext cx="12192000" cy="62965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fr-FR" sz="2000" b="1" i="0" u="none" strike="noStrike" kern="0" cap="none" spc="0" normalizeH="0" baseline="0" noProof="0">
                <a:ln>
                  <a:noFill/>
                </a:ln>
                <a:solidFill>
                  <a:schemeClr val="bg2">
                    <a:lumMod val="75000"/>
                  </a:schemeClr>
                </a:solidFill>
                <a:effectLst/>
                <a:uLnTx/>
                <a:uFillTx/>
                <a:latin typeface="Lato" panose="020F0502020204030203" pitchFamily="34" charset="0"/>
                <a:ea typeface="+mj-ea"/>
                <a:cs typeface="Lato" panose="020F0502020204030203" pitchFamily="34" charset="0"/>
              </a:rPr>
              <a:t>Une entreprise ordinaire à l’agilité extraordinaire</a:t>
            </a:r>
          </a:p>
        </p:txBody>
      </p:sp>
      <p:cxnSp>
        <p:nvCxnSpPr>
          <p:cNvPr id="7" name="Connecteur droit 6">
            <a:extLst>
              <a:ext uri="{FF2B5EF4-FFF2-40B4-BE49-F238E27FC236}">
                <a16:creationId xmlns:a16="http://schemas.microsoft.com/office/drawing/2014/main" id="{C3D6F30F-9E52-B571-1F87-8A1A409EE74A}"/>
              </a:ext>
            </a:extLst>
          </p:cNvPr>
          <p:cNvCxnSpPr>
            <a:cxnSpLocks/>
          </p:cNvCxnSpPr>
          <p:nvPr userDrawn="1"/>
        </p:nvCxnSpPr>
        <p:spPr>
          <a:xfrm flipH="1">
            <a:off x="0" y="1849884"/>
            <a:ext cx="12192000" cy="72008"/>
          </a:xfrm>
          <a:prstGeom prst="line">
            <a:avLst/>
          </a:prstGeom>
          <a:ln w="57150">
            <a:solidFill>
              <a:srgbClr val="3C3D3C"/>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C0898C8F-2E60-40B0-DEB7-ADB99A5C6A2C}"/>
              </a:ext>
            </a:extLst>
          </p:cNvPr>
          <p:cNvCxnSpPr>
            <a:cxnSpLocks/>
          </p:cNvCxnSpPr>
          <p:nvPr userDrawn="1"/>
        </p:nvCxnSpPr>
        <p:spPr>
          <a:xfrm flipH="1">
            <a:off x="0" y="2013808"/>
            <a:ext cx="12192000" cy="72008"/>
          </a:xfrm>
          <a:prstGeom prst="line">
            <a:avLst/>
          </a:prstGeom>
          <a:ln w="57150">
            <a:solidFill>
              <a:srgbClr val="3C3D3C"/>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8195FED2-EACB-70A3-005B-A80B4AC584AC}"/>
              </a:ext>
            </a:extLst>
          </p:cNvPr>
          <p:cNvCxnSpPr>
            <a:cxnSpLocks/>
          </p:cNvCxnSpPr>
          <p:nvPr userDrawn="1"/>
        </p:nvCxnSpPr>
        <p:spPr>
          <a:xfrm flipH="1">
            <a:off x="0" y="2177732"/>
            <a:ext cx="12192000" cy="72008"/>
          </a:xfrm>
          <a:prstGeom prst="line">
            <a:avLst/>
          </a:prstGeom>
          <a:ln w="57150">
            <a:solidFill>
              <a:srgbClr val="3C3D3C"/>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53DDEF05-B9B0-DF96-3909-BA3FD4197568}"/>
              </a:ext>
            </a:extLst>
          </p:cNvPr>
          <p:cNvCxnSpPr>
            <a:cxnSpLocks/>
          </p:cNvCxnSpPr>
          <p:nvPr userDrawn="1"/>
        </p:nvCxnSpPr>
        <p:spPr>
          <a:xfrm flipH="1">
            <a:off x="0" y="2348880"/>
            <a:ext cx="12192000" cy="72008"/>
          </a:xfrm>
          <a:prstGeom prst="line">
            <a:avLst/>
          </a:prstGeom>
          <a:ln w="57150">
            <a:solidFill>
              <a:srgbClr val="3C3D3C"/>
            </a:solidFill>
          </a:ln>
        </p:spPr>
        <p:style>
          <a:lnRef idx="1">
            <a:schemeClr val="accent1"/>
          </a:lnRef>
          <a:fillRef idx="0">
            <a:schemeClr val="accent1"/>
          </a:fillRef>
          <a:effectRef idx="0">
            <a:schemeClr val="accent1"/>
          </a:effectRef>
          <a:fontRef idx="minor">
            <a:schemeClr val="tx1"/>
          </a:fontRef>
        </p:style>
      </p:cxnSp>
      <p:sp>
        <p:nvSpPr>
          <p:cNvPr id="9" name="Rectangle : coins arrondis 8">
            <a:extLst>
              <a:ext uri="{FF2B5EF4-FFF2-40B4-BE49-F238E27FC236}">
                <a16:creationId xmlns:a16="http://schemas.microsoft.com/office/drawing/2014/main" id="{C2F5FD51-C943-B297-03BD-AC4F9BBBC626}"/>
              </a:ext>
            </a:extLst>
          </p:cNvPr>
          <p:cNvSpPr/>
          <p:nvPr userDrawn="1"/>
        </p:nvSpPr>
        <p:spPr bwMode="auto">
          <a:xfrm>
            <a:off x="419369" y="3746189"/>
            <a:ext cx="11353261" cy="2736304"/>
          </a:xfrm>
          <a:prstGeom prst="roundRect">
            <a:avLst/>
          </a:prstGeom>
          <a:noFill/>
          <a:ln w="38100" cap="flat" cmpd="sng" algn="ctr">
            <a:solidFill>
              <a:srgbClr val="3D3C3D"/>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pic>
        <p:nvPicPr>
          <p:cNvPr id="4" name="Image 3">
            <a:extLst>
              <a:ext uri="{FF2B5EF4-FFF2-40B4-BE49-F238E27FC236}">
                <a16:creationId xmlns:a16="http://schemas.microsoft.com/office/drawing/2014/main" id="{4B1C24C4-4397-87A9-A08B-F5CA1C0569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06443" y="150305"/>
            <a:ext cx="3779114" cy="2440585"/>
          </a:xfrm>
          <a:prstGeom prst="rect">
            <a:avLst/>
          </a:prstGeom>
        </p:spPr>
      </p:pic>
      <p:sp>
        <p:nvSpPr>
          <p:cNvPr id="13" name="Subtitle 2">
            <a:extLst>
              <a:ext uri="{FF2B5EF4-FFF2-40B4-BE49-F238E27FC236}">
                <a16:creationId xmlns:a16="http://schemas.microsoft.com/office/drawing/2014/main" id="{0EB80934-1BD4-7DDD-74ED-068F5E14A205}"/>
              </a:ext>
            </a:extLst>
          </p:cNvPr>
          <p:cNvSpPr>
            <a:spLocks noGrp="1"/>
          </p:cNvSpPr>
          <p:nvPr>
            <p:ph type="subTitle" idx="1"/>
          </p:nvPr>
        </p:nvSpPr>
        <p:spPr bwMode="gray">
          <a:xfrm>
            <a:off x="419371" y="5114341"/>
            <a:ext cx="11353260" cy="302623"/>
          </a:xfrm>
          <a:prstGeom prst="rect">
            <a:avLst/>
          </a:prstGeom>
        </p:spPr>
        <p:txBody>
          <a:bodyPr anchor="t"/>
          <a:lstStyle>
            <a:lvl1pPr marL="0" indent="0" algn="ctr">
              <a:buNone/>
              <a:defRPr sz="1500" cap="all">
                <a:solidFill>
                  <a:schemeClr val="accent1">
                    <a:lumMod val="75000"/>
                  </a:schemeClr>
                </a:solidFill>
                <a:latin typeface="Lato" panose="020F0502020204030203" pitchFamily="34" charset="0"/>
                <a:ea typeface="Lato" panose="020F0502020204030203" pitchFamily="34" charset="0"/>
                <a:cs typeface="Lato" panose="020F0502020204030203"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noProof="0"/>
              <a:t>Modifiez le style des sous-titres du masque</a:t>
            </a:r>
          </a:p>
        </p:txBody>
      </p:sp>
      <p:sp>
        <p:nvSpPr>
          <p:cNvPr id="14" name="Title 1">
            <a:extLst>
              <a:ext uri="{FF2B5EF4-FFF2-40B4-BE49-F238E27FC236}">
                <a16:creationId xmlns:a16="http://schemas.microsoft.com/office/drawing/2014/main" id="{9A43FFC8-FBFF-4AB5-F32D-95A6896D5CE5}"/>
              </a:ext>
            </a:extLst>
          </p:cNvPr>
          <p:cNvSpPr>
            <a:spLocks noGrp="1"/>
          </p:cNvSpPr>
          <p:nvPr>
            <p:ph type="ctrTitle"/>
          </p:nvPr>
        </p:nvSpPr>
        <p:spPr>
          <a:xfrm>
            <a:off x="419370" y="4313738"/>
            <a:ext cx="11353260" cy="614462"/>
          </a:xfrm>
          <a:prstGeom prst="rect">
            <a:avLst/>
          </a:prstGeom>
        </p:spPr>
        <p:txBody>
          <a:bodyPr anchor="b"/>
          <a:lstStyle>
            <a:lvl1pPr marL="0" indent="0" algn="ctr" defTabSz="342900" rtl="0" eaLnBrk="1" latinLnBrk="0" hangingPunct="1">
              <a:spcBef>
                <a:spcPts val="750"/>
              </a:spcBef>
              <a:spcAft>
                <a:spcPts val="0"/>
              </a:spcAft>
              <a:buClr>
                <a:schemeClr val="accent1"/>
              </a:buClr>
              <a:buSzPct val="80000"/>
              <a:buFont typeface="Wingdings 3" charset="2"/>
              <a:buNone/>
              <a:defRPr lang="en-US" sz="3200" b="1" i="0" kern="1200" cap="all" spc="0" dirty="0">
                <a:solidFill>
                  <a:schemeClr val="accent1">
                    <a:lumMod val="75000"/>
                  </a:schemeClr>
                </a:solidFill>
                <a:latin typeface="Lato Black" panose="020F0502020204030203" pitchFamily="34" charset="0"/>
                <a:ea typeface="Lato Black" panose="020F0502020204030203" pitchFamily="34" charset="0"/>
                <a:cs typeface="Lato Black" panose="020F0502020204030203" pitchFamily="34" charset="0"/>
              </a:defRPr>
            </a:lvl1pPr>
          </a:lstStyle>
          <a:p>
            <a:r>
              <a:rPr lang="fr-FR" noProof="0"/>
              <a:t>Modifiez le style du titre</a:t>
            </a:r>
          </a:p>
        </p:txBody>
      </p:sp>
    </p:spTree>
    <p:extLst>
      <p:ext uri="{BB962C8B-B14F-4D97-AF65-F5344CB8AC3E}">
        <p14:creationId xmlns:p14="http://schemas.microsoft.com/office/powerpoint/2010/main" val="2022676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Titre et contenu">
    <p:spTree>
      <p:nvGrpSpPr>
        <p:cNvPr id="1" name=""/>
        <p:cNvGrpSpPr/>
        <p:nvPr/>
      </p:nvGrpSpPr>
      <p:grpSpPr>
        <a:xfrm>
          <a:off x="0" y="0"/>
          <a:ext cx="0" cy="0"/>
          <a:chOff x="0" y="0"/>
          <a:chExt cx="0" cy="0"/>
        </a:xfrm>
      </p:grpSpPr>
      <p:pic>
        <p:nvPicPr>
          <p:cNvPr id="3" name="Image 2" descr="Une image contenant texte, équipement électronique">
            <a:extLst>
              <a:ext uri="{FF2B5EF4-FFF2-40B4-BE49-F238E27FC236}">
                <a16:creationId xmlns:a16="http://schemas.microsoft.com/office/drawing/2014/main" id="{8BD1FFCB-4F84-0483-E342-77B9FB15CA82}"/>
              </a:ext>
            </a:extLst>
          </p:cNvPr>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51646" t="1035" r="15014" b="393"/>
          <a:stretch/>
        </p:blipFill>
        <p:spPr>
          <a:xfrm>
            <a:off x="7032102" y="0"/>
            <a:ext cx="5159897" cy="6858000"/>
          </a:xfrm>
          <a:prstGeom prst="rect">
            <a:avLst/>
          </a:prstGeom>
        </p:spPr>
      </p:pic>
      <p:sp>
        <p:nvSpPr>
          <p:cNvPr id="6" name="Triangle isocèle 4">
            <a:extLst>
              <a:ext uri="{FF2B5EF4-FFF2-40B4-BE49-F238E27FC236}">
                <a16:creationId xmlns:a16="http://schemas.microsoft.com/office/drawing/2014/main" id="{8131CC9E-6B1C-77FF-1FBB-0A2F96239449}"/>
              </a:ext>
            </a:extLst>
          </p:cNvPr>
          <p:cNvSpPr/>
          <p:nvPr userDrawn="1"/>
        </p:nvSpPr>
        <p:spPr>
          <a:xfrm>
            <a:off x="10669004" y="-17835"/>
            <a:ext cx="1522996" cy="6875835"/>
          </a:xfrm>
          <a:custGeom>
            <a:avLst/>
            <a:gdLst>
              <a:gd name="connsiteX0" fmla="*/ 0 w 1970843"/>
              <a:gd name="connsiteY0" fmla="*/ 2210539 h 2210539"/>
              <a:gd name="connsiteX1" fmla="*/ 1970843 w 1970843"/>
              <a:gd name="connsiteY1" fmla="*/ 0 h 2210539"/>
              <a:gd name="connsiteX2" fmla="*/ 1970843 w 1970843"/>
              <a:gd name="connsiteY2" fmla="*/ 2210539 h 2210539"/>
              <a:gd name="connsiteX3" fmla="*/ 0 w 1970843"/>
              <a:gd name="connsiteY3" fmla="*/ 2210539 h 2210539"/>
              <a:gd name="connsiteX0" fmla="*/ 0 w 1997476"/>
              <a:gd name="connsiteY0" fmla="*/ 2210539 h 5113538"/>
              <a:gd name="connsiteX1" fmla="*/ 1970843 w 1997476"/>
              <a:gd name="connsiteY1" fmla="*/ 0 h 5113538"/>
              <a:gd name="connsiteX2" fmla="*/ 1997476 w 1997476"/>
              <a:gd name="connsiteY2" fmla="*/ 5113538 h 5113538"/>
              <a:gd name="connsiteX3" fmla="*/ 0 w 1997476"/>
              <a:gd name="connsiteY3" fmla="*/ 2210539 h 5113538"/>
              <a:gd name="connsiteX0" fmla="*/ 0 w 1615736"/>
              <a:gd name="connsiteY0" fmla="*/ 5299969 h 5299969"/>
              <a:gd name="connsiteX1" fmla="*/ 1589103 w 1615736"/>
              <a:gd name="connsiteY1" fmla="*/ 0 h 5299969"/>
              <a:gd name="connsiteX2" fmla="*/ 1615736 w 1615736"/>
              <a:gd name="connsiteY2" fmla="*/ 5113538 h 5299969"/>
              <a:gd name="connsiteX3" fmla="*/ 0 w 1615736"/>
              <a:gd name="connsiteY3" fmla="*/ 5299969 h 5299969"/>
              <a:gd name="connsiteX0" fmla="*/ 0 w 1615736"/>
              <a:gd name="connsiteY0" fmla="*/ 5282214 h 5282214"/>
              <a:gd name="connsiteX1" fmla="*/ 1597981 w 1615736"/>
              <a:gd name="connsiteY1" fmla="*/ 0 h 5282214"/>
              <a:gd name="connsiteX2" fmla="*/ 1615736 w 1615736"/>
              <a:gd name="connsiteY2" fmla="*/ 5095783 h 5282214"/>
              <a:gd name="connsiteX3" fmla="*/ 0 w 1615736"/>
              <a:gd name="connsiteY3" fmla="*/ 5282214 h 5282214"/>
              <a:gd name="connsiteX0" fmla="*/ 0 w 1615736"/>
              <a:gd name="connsiteY0" fmla="*/ 5282214 h 6853561"/>
              <a:gd name="connsiteX1" fmla="*/ 1597981 w 1615736"/>
              <a:gd name="connsiteY1" fmla="*/ 0 h 6853561"/>
              <a:gd name="connsiteX2" fmla="*/ 1615736 w 1615736"/>
              <a:gd name="connsiteY2" fmla="*/ 6853561 h 6853561"/>
              <a:gd name="connsiteX3" fmla="*/ 0 w 1615736"/>
              <a:gd name="connsiteY3" fmla="*/ 5282214 h 6853561"/>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0815"/>
              <a:gd name="connsiteY0" fmla="*/ 6863417 h 6863417"/>
              <a:gd name="connsiteX1" fmla="*/ 1483060 w 1500815"/>
              <a:gd name="connsiteY1" fmla="*/ 0 h 6863417"/>
              <a:gd name="connsiteX2" fmla="*/ 1500815 w 1500815"/>
              <a:gd name="connsiteY2" fmla="*/ 6853561 h 6863417"/>
              <a:gd name="connsiteX3" fmla="*/ 0 w 1500815"/>
              <a:gd name="connsiteY3" fmla="*/ 6863417 h 6863417"/>
              <a:gd name="connsiteX0" fmla="*/ 0 w 1509204"/>
              <a:gd name="connsiteY0" fmla="*/ 6855028 h 6855028"/>
              <a:gd name="connsiteX1" fmla="*/ 1491449 w 1509204"/>
              <a:gd name="connsiteY1" fmla="*/ 0 h 6855028"/>
              <a:gd name="connsiteX2" fmla="*/ 1509204 w 1509204"/>
              <a:gd name="connsiteY2" fmla="*/ 6853561 h 6855028"/>
              <a:gd name="connsiteX3" fmla="*/ 0 w 1509204"/>
              <a:gd name="connsiteY3" fmla="*/ 6855028 h 6855028"/>
              <a:gd name="connsiteX0" fmla="*/ 0 w 1510056"/>
              <a:gd name="connsiteY0" fmla="*/ 6855028 h 6855028"/>
              <a:gd name="connsiteX1" fmla="*/ 1508227 w 1510056"/>
              <a:gd name="connsiteY1" fmla="*/ 0 h 6855028"/>
              <a:gd name="connsiteX2" fmla="*/ 1509204 w 1510056"/>
              <a:gd name="connsiteY2" fmla="*/ 6853561 h 6855028"/>
              <a:gd name="connsiteX3" fmla="*/ 0 w 1510056"/>
              <a:gd name="connsiteY3" fmla="*/ 6855028 h 6855028"/>
            </a:gdLst>
            <a:ahLst/>
            <a:cxnLst>
              <a:cxn ang="0">
                <a:pos x="connsiteX0" y="connsiteY0"/>
              </a:cxn>
              <a:cxn ang="0">
                <a:pos x="connsiteX1" y="connsiteY1"/>
              </a:cxn>
              <a:cxn ang="0">
                <a:pos x="connsiteX2" y="connsiteY2"/>
              </a:cxn>
              <a:cxn ang="0">
                <a:pos x="connsiteX3" y="connsiteY3"/>
              </a:cxn>
            </a:cxnLst>
            <a:rect l="l" t="t" r="r" b="b"/>
            <a:pathLst>
              <a:path w="1510056" h="6855028">
                <a:moveTo>
                  <a:pt x="0" y="6855028"/>
                </a:moveTo>
                <a:lnTo>
                  <a:pt x="1508227" y="0"/>
                </a:lnTo>
                <a:cubicBezTo>
                  <a:pt x="1514145" y="1698594"/>
                  <a:pt x="1503286" y="5154967"/>
                  <a:pt x="1509204" y="6853561"/>
                </a:cubicBezTo>
                <a:lnTo>
                  <a:pt x="0" y="685502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D75D11EB-4566-4BAF-FE0D-F6AA0C81C1F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29981" y="190231"/>
            <a:ext cx="1001041" cy="646481"/>
          </a:xfrm>
          <a:prstGeom prst="rect">
            <a:avLst/>
          </a:prstGeom>
        </p:spPr>
      </p:pic>
    </p:spTree>
    <p:extLst>
      <p:ext uri="{BB962C8B-B14F-4D97-AF65-F5344CB8AC3E}">
        <p14:creationId xmlns:p14="http://schemas.microsoft.com/office/powerpoint/2010/main" val="30955385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6_Titre et contenu">
    <p:spTree>
      <p:nvGrpSpPr>
        <p:cNvPr id="1" name=""/>
        <p:cNvGrpSpPr/>
        <p:nvPr/>
      </p:nvGrpSpPr>
      <p:grpSpPr>
        <a:xfrm>
          <a:off x="0" y="0"/>
          <a:ext cx="0" cy="0"/>
          <a:chOff x="0" y="0"/>
          <a:chExt cx="0" cy="0"/>
        </a:xfrm>
      </p:grpSpPr>
      <p:pic>
        <p:nvPicPr>
          <p:cNvPr id="11" name="Image 10" descr="Une image contenant texte, personne, intérieur&#10;&#10;Description générée automatiquement">
            <a:extLst>
              <a:ext uri="{FF2B5EF4-FFF2-40B4-BE49-F238E27FC236}">
                <a16:creationId xmlns:a16="http://schemas.microsoft.com/office/drawing/2014/main" id="{74A8C16D-415D-92AC-B528-49ECA8A4EDC8}"/>
              </a:ext>
            </a:extLst>
          </p:cNvPr>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31447" r="18479"/>
          <a:stretch/>
        </p:blipFill>
        <p:spPr>
          <a:xfrm>
            <a:off x="7032103" y="-2"/>
            <a:ext cx="5159897" cy="6866918"/>
          </a:xfrm>
          <a:prstGeom prst="rect">
            <a:avLst/>
          </a:prstGeom>
        </p:spPr>
      </p:pic>
      <p:sp>
        <p:nvSpPr>
          <p:cNvPr id="6" name="Triangle isocèle 4">
            <a:extLst>
              <a:ext uri="{FF2B5EF4-FFF2-40B4-BE49-F238E27FC236}">
                <a16:creationId xmlns:a16="http://schemas.microsoft.com/office/drawing/2014/main" id="{8131CC9E-6B1C-77FF-1FBB-0A2F96239449}"/>
              </a:ext>
            </a:extLst>
          </p:cNvPr>
          <p:cNvSpPr/>
          <p:nvPr userDrawn="1"/>
        </p:nvSpPr>
        <p:spPr>
          <a:xfrm>
            <a:off x="10669004" y="-17835"/>
            <a:ext cx="1522996" cy="6875835"/>
          </a:xfrm>
          <a:custGeom>
            <a:avLst/>
            <a:gdLst>
              <a:gd name="connsiteX0" fmla="*/ 0 w 1970843"/>
              <a:gd name="connsiteY0" fmla="*/ 2210539 h 2210539"/>
              <a:gd name="connsiteX1" fmla="*/ 1970843 w 1970843"/>
              <a:gd name="connsiteY1" fmla="*/ 0 h 2210539"/>
              <a:gd name="connsiteX2" fmla="*/ 1970843 w 1970843"/>
              <a:gd name="connsiteY2" fmla="*/ 2210539 h 2210539"/>
              <a:gd name="connsiteX3" fmla="*/ 0 w 1970843"/>
              <a:gd name="connsiteY3" fmla="*/ 2210539 h 2210539"/>
              <a:gd name="connsiteX0" fmla="*/ 0 w 1997476"/>
              <a:gd name="connsiteY0" fmla="*/ 2210539 h 5113538"/>
              <a:gd name="connsiteX1" fmla="*/ 1970843 w 1997476"/>
              <a:gd name="connsiteY1" fmla="*/ 0 h 5113538"/>
              <a:gd name="connsiteX2" fmla="*/ 1997476 w 1997476"/>
              <a:gd name="connsiteY2" fmla="*/ 5113538 h 5113538"/>
              <a:gd name="connsiteX3" fmla="*/ 0 w 1997476"/>
              <a:gd name="connsiteY3" fmla="*/ 2210539 h 5113538"/>
              <a:gd name="connsiteX0" fmla="*/ 0 w 1615736"/>
              <a:gd name="connsiteY0" fmla="*/ 5299969 h 5299969"/>
              <a:gd name="connsiteX1" fmla="*/ 1589103 w 1615736"/>
              <a:gd name="connsiteY1" fmla="*/ 0 h 5299969"/>
              <a:gd name="connsiteX2" fmla="*/ 1615736 w 1615736"/>
              <a:gd name="connsiteY2" fmla="*/ 5113538 h 5299969"/>
              <a:gd name="connsiteX3" fmla="*/ 0 w 1615736"/>
              <a:gd name="connsiteY3" fmla="*/ 5299969 h 5299969"/>
              <a:gd name="connsiteX0" fmla="*/ 0 w 1615736"/>
              <a:gd name="connsiteY0" fmla="*/ 5282214 h 5282214"/>
              <a:gd name="connsiteX1" fmla="*/ 1597981 w 1615736"/>
              <a:gd name="connsiteY1" fmla="*/ 0 h 5282214"/>
              <a:gd name="connsiteX2" fmla="*/ 1615736 w 1615736"/>
              <a:gd name="connsiteY2" fmla="*/ 5095783 h 5282214"/>
              <a:gd name="connsiteX3" fmla="*/ 0 w 1615736"/>
              <a:gd name="connsiteY3" fmla="*/ 5282214 h 5282214"/>
              <a:gd name="connsiteX0" fmla="*/ 0 w 1615736"/>
              <a:gd name="connsiteY0" fmla="*/ 5282214 h 6853561"/>
              <a:gd name="connsiteX1" fmla="*/ 1597981 w 1615736"/>
              <a:gd name="connsiteY1" fmla="*/ 0 h 6853561"/>
              <a:gd name="connsiteX2" fmla="*/ 1615736 w 1615736"/>
              <a:gd name="connsiteY2" fmla="*/ 6853561 h 6853561"/>
              <a:gd name="connsiteX3" fmla="*/ 0 w 1615736"/>
              <a:gd name="connsiteY3" fmla="*/ 5282214 h 6853561"/>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0815"/>
              <a:gd name="connsiteY0" fmla="*/ 6863417 h 6863417"/>
              <a:gd name="connsiteX1" fmla="*/ 1483060 w 1500815"/>
              <a:gd name="connsiteY1" fmla="*/ 0 h 6863417"/>
              <a:gd name="connsiteX2" fmla="*/ 1500815 w 1500815"/>
              <a:gd name="connsiteY2" fmla="*/ 6853561 h 6863417"/>
              <a:gd name="connsiteX3" fmla="*/ 0 w 1500815"/>
              <a:gd name="connsiteY3" fmla="*/ 6863417 h 6863417"/>
              <a:gd name="connsiteX0" fmla="*/ 0 w 1509204"/>
              <a:gd name="connsiteY0" fmla="*/ 6855028 h 6855028"/>
              <a:gd name="connsiteX1" fmla="*/ 1491449 w 1509204"/>
              <a:gd name="connsiteY1" fmla="*/ 0 h 6855028"/>
              <a:gd name="connsiteX2" fmla="*/ 1509204 w 1509204"/>
              <a:gd name="connsiteY2" fmla="*/ 6853561 h 6855028"/>
              <a:gd name="connsiteX3" fmla="*/ 0 w 1509204"/>
              <a:gd name="connsiteY3" fmla="*/ 6855028 h 6855028"/>
              <a:gd name="connsiteX0" fmla="*/ 0 w 1510056"/>
              <a:gd name="connsiteY0" fmla="*/ 6855028 h 6855028"/>
              <a:gd name="connsiteX1" fmla="*/ 1508227 w 1510056"/>
              <a:gd name="connsiteY1" fmla="*/ 0 h 6855028"/>
              <a:gd name="connsiteX2" fmla="*/ 1509204 w 1510056"/>
              <a:gd name="connsiteY2" fmla="*/ 6853561 h 6855028"/>
              <a:gd name="connsiteX3" fmla="*/ 0 w 1510056"/>
              <a:gd name="connsiteY3" fmla="*/ 6855028 h 6855028"/>
            </a:gdLst>
            <a:ahLst/>
            <a:cxnLst>
              <a:cxn ang="0">
                <a:pos x="connsiteX0" y="connsiteY0"/>
              </a:cxn>
              <a:cxn ang="0">
                <a:pos x="connsiteX1" y="connsiteY1"/>
              </a:cxn>
              <a:cxn ang="0">
                <a:pos x="connsiteX2" y="connsiteY2"/>
              </a:cxn>
              <a:cxn ang="0">
                <a:pos x="connsiteX3" y="connsiteY3"/>
              </a:cxn>
            </a:cxnLst>
            <a:rect l="l" t="t" r="r" b="b"/>
            <a:pathLst>
              <a:path w="1510056" h="6855028">
                <a:moveTo>
                  <a:pt x="0" y="6855028"/>
                </a:moveTo>
                <a:lnTo>
                  <a:pt x="1508227" y="0"/>
                </a:lnTo>
                <a:cubicBezTo>
                  <a:pt x="1514145" y="1698594"/>
                  <a:pt x="1503286" y="5154967"/>
                  <a:pt x="1509204" y="6853561"/>
                </a:cubicBezTo>
                <a:lnTo>
                  <a:pt x="0" y="685502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D75D11EB-4566-4BAF-FE0D-F6AA0C81C1F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29981" y="190231"/>
            <a:ext cx="1001041" cy="646481"/>
          </a:xfrm>
          <a:prstGeom prst="rect">
            <a:avLst/>
          </a:prstGeom>
        </p:spPr>
      </p:pic>
    </p:spTree>
    <p:extLst>
      <p:ext uri="{BB962C8B-B14F-4D97-AF65-F5344CB8AC3E}">
        <p14:creationId xmlns:p14="http://schemas.microsoft.com/office/powerpoint/2010/main" val="22089708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re et contenu">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B76EBF4A-526D-BBDE-859C-C526DFC8967D}"/>
              </a:ext>
            </a:extLst>
          </p:cNvPr>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23227" r="17331"/>
          <a:stretch/>
        </p:blipFill>
        <p:spPr>
          <a:xfrm>
            <a:off x="7032103" y="0"/>
            <a:ext cx="5159897" cy="6858000"/>
          </a:xfrm>
          <a:prstGeom prst="rect">
            <a:avLst/>
          </a:prstGeom>
        </p:spPr>
      </p:pic>
      <p:sp>
        <p:nvSpPr>
          <p:cNvPr id="6" name="Triangle isocèle 4">
            <a:extLst>
              <a:ext uri="{FF2B5EF4-FFF2-40B4-BE49-F238E27FC236}">
                <a16:creationId xmlns:a16="http://schemas.microsoft.com/office/drawing/2014/main" id="{8131CC9E-6B1C-77FF-1FBB-0A2F96239449}"/>
              </a:ext>
            </a:extLst>
          </p:cNvPr>
          <p:cNvSpPr/>
          <p:nvPr userDrawn="1"/>
        </p:nvSpPr>
        <p:spPr>
          <a:xfrm>
            <a:off x="10669004" y="-17835"/>
            <a:ext cx="1522996" cy="6875835"/>
          </a:xfrm>
          <a:custGeom>
            <a:avLst/>
            <a:gdLst>
              <a:gd name="connsiteX0" fmla="*/ 0 w 1970843"/>
              <a:gd name="connsiteY0" fmla="*/ 2210539 h 2210539"/>
              <a:gd name="connsiteX1" fmla="*/ 1970843 w 1970843"/>
              <a:gd name="connsiteY1" fmla="*/ 0 h 2210539"/>
              <a:gd name="connsiteX2" fmla="*/ 1970843 w 1970843"/>
              <a:gd name="connsiteY2" fmla="*/ 2210539 h 2210539"/>
              <a:gd name="connsiteX3" fmla="*/ 0 w 1970843"/>
              <a:gd name="connsiteY3" fmla="*/ 2210539 h 2210539"/>
              <a:gd name="connsiteX0" fmla="*/ 0 w 1997476"/>
              <a:gd name="connsiteY0" fmla="*/ 2210539 h 5113538"/>
              <a:gd name="connsiteX1" fmla="*/ 1970843 w 1997476"/>
              <a:gd name="connsiteY1" fmla="*/ 0 h 5113538"/>
              <a:gd name="connsiteX2" fmla="*/ 1997476 w 1997476"/>
              <a:gd name="connsiteY2" fmla="*/ 5113538 h 5113538"/>
              <a:gd name="connsiteX3" fmla="*/ 0 w 1997476"/>
              <a:gd name="connsiteY3" fmla="*/ 2210539 h 5113538"/>
              <a:gd name="connsiteX0" fmla="*/ 0 w 1615736"/>
              <a:gd name="connsiteY0" fmla="*/ 5299969 h 5299969"/>
              <a:gd name="connsiteX1" fmla="*/ 1589103 w 1615736"/>
              <a:gd name="connsiteY1" fmla="*/ 0 h 5299969"/>
              <a:gd name="connsiteX2" fmla="*/ 1615736 w 1615736"/>
              <a:gd name="connsiteY2" fmla="*/ 5113538 h 5299969"/>
              <a:gd name="connsiteX3" fmla="*/ 0 w 1615736"/>
              <a:gd name="connsiteY3" fmla="*/ 5299969 h 5299969"/>
              <a:gd name="connsiteX0" fmla="*/ 0 w 1615736"/>
              <a:gd name="connsiteY0" fmla="*/ 5282214 h 5282214"/>
              <a:gd name="connsiteX1" fmla="*/ 1597981 w 1615736"/>
              <a:gd name="connsiteY1" fmla="*/ 0 h 5282214"/>
              <a:gd name="connsiteX2" fmla="*/ 1615736 w 1615736"/>
              <a:gd name="connsiteY2" fmla="*/ 5095783 h 5282214"/>
              <a:gd name="connsiteX3" fmla="*/ 0 w 1615736"/>
              <a:gd name="connsiteY3" fmla="*/ 5282214 h 5282214"/>
              <a:gd name="connsiteX0" fmla="*/ 0 w 1615736"/>
              <a:gd name="connsiteY0" fmla="*/ 5282214 h 6853561"/>
              <a:gd name="connsiteX1" fmla="*/ 1597981 w 1615736"/>
              <a:gd name="connsiteY1" fmla="*/ 0 h 6853561"/>
              <a:gd name="connsiteX2" fmla="*/ 1615736 w 1615736"/>
              <a:gd name="connsiteY2" fmla="*/ 6853561 h 6853561"/>
              <a:gd name="connsiteX3" fmla="*/ 0 w 1615736"/>
              <a:gd name="connsiteY3" fmla="*/ 5282214 h 6853561"/>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0815"/>
              <a:gd name="connsiteY0" fmla="*/ 6863417 h 6863417"/>
              <a:gd name="connsiteX1" fmla="*/ 1483060 w 1500815"/>
              <a:gd name="connsiteY1" fmla="*/ 0 h 6863417"/>
              <a:gd name="connsiteX2" fmla="*/ 1500815 w 1500815"/>
              <a:gd name="connsiteY2" fmla="*/ 6853561 h 6863417"/>
              <a:gd name="connsiteX3" fmla="*/ 0 w 1500815"/>
              <a:gd name="connsiteY3" fmla="*/ 6863417 h 6863417"/>
              <a:gd name="connsiteX0" fmla="*/ 0 w 1509204"/>
              <a:gd name="connsiteY0" fmla="*/ 6855028 h 6855028"/>
              <a:gd name="connsiteX1" fmla="*/ 1491449 w 1509204"/>
              <a:gd name="connsiteY1" fmla="*/ 0 h 6855028"/>
              <a:gd name="connsiteX2" fmla="*/ 1509204 w 1509204"/>
              <a:gd name="connsiteY2" fmla="*/ 6853561 h 6855028"/>
              <a:gd name="connsiteX3" fmla="*/ 0 w 1509204"/>
              <a:gd name="connsiteY3" fmla="*/ 6855028 h 6855028"/>
              <a:gd name="connsiteX0" fmla="*/ 0 w 1510056"/>
              <a:gd name="connsiteY0" fmla="*/ 6855028 h 6855028"/>
              <a:gd name="connsiteX1" fmla="*/ 1508227 w 1510056"/>
              <a:gd name="connsiteY1" fmla="*/ 0 h 6855028"/>
              <a:gd name="connsiteX2" fmla="*/ 1509204 w 1510056"/>
              <a:gd name="connsiteY2" fmla="*/ 6853561 h 6855028"/>
              <a:gd name="connsiteX3" fmla="*/ 0 w 1510056"/>
              <a:gd name="connsiteY3" fmla="*/ 6855028 h 6855028"/>
            </a:gdLst>
            <a:ahLst/>
            <a:cxnLst>
              <a:cxn ang="0">
                <a:pos x="connsiteX0" y="connsiteY0"/>
              </a:cxn>
              <a:cxn ang="0">
                <a:pos x="connsiteX1" y="connsiteY1"/>
              </a:cxn>
              <a:cxn ang="0">
                <a:pos x="connsiteX2" y="connsiteY2"/>
              </a:cxn>
              <a:cxn ang="0">
                <a:pos x="connsiteX3" y="connsiteY3"/>
              </a:cxn>
            </a:cxnLst>
            <a:rect l="l" t="t" r="r" b="b"/>
            <a:pathLst>
              <a:path w="1510056" h="6855028">
                <a:moveTo>
                  <a:pt x="0" y="6855028"/>
                </a:moveTo>
                <a:lnTo>
                  <a:pt x="1508227" y="0"/>
                </a:lnTo>
                <a:cubicBezTo>
                  <a:pt x="1514145" y="1698594"/>
                  <a:pt x="1503286" y="5154967"/>
                  <a:pt x="1509204" y="6853561"/>
                </a:cubicBezTo>
                <a:lnTo>
                  <a:pt x="0" y="685502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562E1479-224B-7C31-190C-8053B91F6E0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29981" y="190231"/>
            <a:ext cx="1001041" cy="646481"/>
          </a:xfrm>
          <a:prstGeom prst="rect">
            <a:avLst/>
          </a:prstGeom>
        </p:spPr>
      </p:pic>
    </p:spTree>
    <p:extLst>
      <p:ext uri="{BB962C8B-B14F-4D97-AF65-F5344CB8AC3E}">
        <p14:creationId xmlns:p14="http://schemas.microsoft.com/office/powerpoint/2010/main" val="30617133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re et contenu">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D86E62D-F040-CF54-844B-BC28FAC6EA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56126" y="211786"/>
            <a:ext cx="974896" cy="624926"/>
          </a:xfrm>
          <a:prstGeom prst="rect">
            <a:avLst/>
          </a:prstGeom>
        </p:spPr>
      </p:pic>
      <p:sp>
        <p:nvSpPr>
          <p:cNvPr id="2" name="Titre 1"/>
          <p:cNvSpPr>
            <a:spLocks noGrp="1"/>
          </p:cNvSpPr>
          <p:nvPr>
            <p:ph type="title" hasCustomPrompt="1"/>
          </p:nvPr>
        </p:nvSpPr>
        <p:spPr>
          <a:xfrm>
            <a:off x="575387" y="410372"/>
            <a:ext cx="9841096" cy="714375"/>
          </a:xfrm>
          <a:prstGeom prst="rect">
            <a:avLst/>
          </a:prstGeom>
          <a:solidFill>
            <a:schemeClr val="bg1">
              <a:alpha val="50000"/>
            </a:schemeClr>
          </a:solidFill>
        </p:spPr>
        <p:txBody>
          <a:bodyPr/>
          <a:lstStyle>
            <a:lvl1pPr>
              <a:defRPr>
                <a:latin typeface="Lato Black" panose="020F0A02020204030203" pitchFamily="34" charset="0"/>
                <a:cs typeface="Lato Black" panose="020F0A02020204030203" pitchFamily="34" charset="0"/>
              </a:defRPr>
            </a:lvl1pPr>
          </a:lstStyle>
          <a:p>
            <a:r>
              <a:rPr lang="fr-FR"/>
              <a:t>Description du document</a:t>
            </a:r>
          </a:p>
        </p:txBody>
      </p:sp>
      <p:graphicFrame>
        <p:nvGraphicFramePr>
          <p:cNvPr id="6" name="Tableau 6">
            <a:extLst>
              <a:ext uri="{FF2B5EF4-FFF2-40B4-BE49-F238E27FC236}">
                <a16:creationId xmlns:a16="http://schemas.microsoft.com/office/drawing/2014/main" id="{730F17C0-2E05-9240-49AE-7C6533FA3585}"/>
              </a:ext>
            </a:extLst>
          </p:cNvPr>
          <p:cNvGraphicFramePr>
            <a:graphicFrameLocks noGrp="1"/>
          </p:cNvGraphicFramePr>
          <p:nvPr userDrawn="1">
            <p:extLst>
              <p:ext uri="{D42A27DB-BD31-4B8C-83A1-F6EECF244321}">
                <p14:modId xmlns:p14="http://schemas.microsoft.com/office/powerpoint/2010/main" val="4108184134"/>
              </p:ext>
            </p:extLst>
          </p:nvPr>
        </p:nvGraphicFramePr>
        <p:xfrm>
          <a:off x="575387" y="3501008"/>
          <a:ext cx="8128000" cy="2448274"/>
        </p:xfrm>
        <a:graphic>
          <a:graphicData uri="http://schemas.openxmlformats.org/drawingml/2006/table">
            <a:tbl>
              <a:tblPr firstRow="1" bandRow="1">
                <a:tableStyleId>{073A0DAA-6AF3-43AB-8588-CEC1D06C72B9}</a:tableStyleId>
              </a:tblPr>
              <a:tblGrid>
                <a:gridCol w="3000333">
                  <a:extLst>
                    <a:ext uri="{9D8B030D-6E8A-4147-A177-3AD203B41FA5}">
                      <a16:colId xmlns:a16="http://schemas.microsoft.com/office/drawing/2014/main" val="3884120907"/>
                    </a:ext>
                  </a:extLst>
                </a:gridCol>
                <a:gridCol w="5127667">
                  <a:extLst>
                    <a:ext uri="{9D8B030D-6E8A-4147-A177-3AD203B41FA5}">
                      <a16:colId xmlns:a16="http://schemas.microsoft.com/office/drawing/2014/main" val="1693683873"/>
                    </a:ext>
                  </a:extLst>
                </a:gridCol>
              </a:tblGrid>
              <a:tr h="352188">
                <a:tc>
                  <a:txBody>
                    <a:bodyPr/>
                    <a:lstStyle/>
                    <a:p>
                      <a:endParaRPr lang="fr-FR" sz="1200"/>
                    </a:p>
                  </a:txBody>
                  <a:tcPr/>
                </a:tc>
                <a:tc>
                  <a:txBody>
                    <a:bodyPr/>
                    <a:lstStyle/>
                    <a:p>
                      <a:endParaRPr lang="fr-FR" sz="1200"/>
                    </a:p>
                  </a:txBody>
                  <a:tcPr/>
                </a:tc>
                <a:extLst>
                  <a:ext uri="{0D108BD9-81ED-4DB2-BD59-A6C34878D82A}">
                    <a16:rowId xmlns:a16="http://schemas.microsoft.com/office/drawing/2014/main" val="1538041035"/>
                  </a:ext>
                </a:extLst>
              </a:tr>
              <a:tr h="352188">
                <a:tc>
                  <a:txBody>
                    <a:bodyPr/>
                    <a:lstStyle/>
                    <a:p>
                      <a:pPr lvl="0"/>
                      <a:r>
                        <a:rPr lang="fr-FR" sz="1200">
                          <a:solidFill>
                            <a:schemeClr val="tx1">
                              <a:lumMod val="65000"/>
                              <a:lumOff val="35000"/>
                            </a:schemeClr>
                          </a:solidFill>
                          <a:latin typeface="+mn-lt"/>
                          <a:ea typeface="Lato Light" panose="020F0502020204030203" pitchFamily="34" charset="0"/>
                          <a:cs typeface="Lato Light" panose="020F0502020204030203" pitchFamily="34" charset="0"/>
                        </a:rPr>
                        <a:t>Objet du document</a:t>
                      </a:r>
                    </a:p>
                  </a:txBody>
                  <a:tcPr anchor="ctr"/>
                </a:tc>
                <a:tc>
                  <a:txBody>
                    <a:bodyPr/>
                    <a:lstStyle/>
                    <a:p>
                      <a:pPr lvl="0"/>
                      <a:endParaRPr lang="fr-FR" sz="1200">
                        <a:solidFill>
                          <a:schemeClr val="tx1">
                            <a:lumMod val="65000"/>
                            <a:lumOff val="35000"/>
                          </a:schemeClr>
                        </a:solidFill>
                        <a:latin typeface="+mn-lt"/>
                        <a:ea typeface="Lato Light" panose="020F0502020204030203" pitchFamily="34" charset="0"/>
                        <a:cs typeface="Lato Light" panose="020F0502020204030203" pitchFamily="34" charset="0"/>
                      </a:endParaRPr>
                    </a:p>
                  </a:txBody>
                  <a:tcPr anchor="ctr"/>
                </a:tc>
                <a:extLst>
                  <a:ext uri="{0D108BD9-81ED-4DB2-BD59-A6C34878D82A}">
                    <a16:rowId xmlns:a16="http://schemas.microsoft.com/office/drawing/2014/main" val="3636192798"/>
                  </a:ext>
                </a:extLst>
              </a:tr>
              <a:tr h="352188">
                <a:tc>
                  <a:txBody>
                    <a:bodyPr/>
                    <a:lstStyle/>
                    <a:p>
                      <a:pPr lvl="0"/>
                      <a:r>
                        <a:rPr lang="fr-FR" sz="1200">
                          <a:solidFill>
                            <a:schemeClr val="tx1">
                              <a:lumMod val="65000"/>
                              <a:lumOff val="35000"/>
                            </a:schemeClr>
                          </a:solidFill>
                          <a:latin typeface="+mn-lt"/>
                          <a:ea typeface="Lato Light" panose="020F0502020204030203" pitchFamily="34" charset="0"/>
                          <a:cs typeface="Lato Light" panose="020F0502020204030203" pitchFamily="34" charset="0"/>
                        </a:rPr>
                        <a:t>Référence / version</a:t>
                      </a:r>
                    </a:p>
                  </a:txBody>
                  <a:tcPr anchor="ctr"/>
                </a:tc>
                <a:tc>
                  <a:txBody>
                    <a:bodyPr/>
                    <a:lstStyle/>
                    <a:p>
                      <a:pPr lvl="0"/>
                      <a:endParaRPr lang="fr-FR" sz="1200">
                        <a:solidFill>
                          <a:schemeClr val="tx1">
                            <a:lumMod val="65000"/>
                            <a:lumOff val="35000"/>
                          </a:schemeClr>
                        </a:solidFill>
                        <a:latin typeface="+mn-lt"/>
                        <a:ea typeface="Lato Light" panose="020F0502020204030203" pitchFamily="34" charset="0"/>
                        <a:cs typeface="Lato Light" panose="020F0502020204030203" pitchFamily="34" charset="0"/>
                      </a:endParaRPr>
                    </a:p>
                  </a:txBody>
                  <a:tcPr anchor="ctr"/>
                </a:tc>
                <a:extLst>
                  <a:ext uri="{0D108BD9-81ED-4DB2-BD59-A6C34878D82A}">
                    <a16:rowId xmlns:a16="http://schemas.microsoft.com/office/drawing/2014/main" val="1164282709"/>
                  </a:ext>
                </a:extLst>
              </a:tr>
              <a:tr h="3521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chemeClr val="tx1">
                              <a:lumMod val="65000"/>
                              <a:lumOff val="35000"/>
                            </a:schemeClr>
                          </a:solidFill>
                          <a:latin typeface="+mn-lt"/>
                          <a:ea typeface="Lato Light" panose="020F0502020204030203" pitchFamily="34" charset="0"/>
                          <a:cs typeface="Lato Light" panose="020F0502020204030203" pitchFamily="34" charset="0"/>
                        </a:rPr>
                        <a:t>Date de rédaction</a:t>
                      </a:r>
                    </a:p>
                  </a:txBody>
                  <a:tcPr anchor="ctr"/>
                </a:tc>
                <a:tc>
                  <a:txBody>
                    <a:bodyPr/>
                    <a:lstStyle/>
                    <a:p>
                      <a:pPr lvl="0"/>
                      <a:endParaRPr lang="fr-FR" sz="1200">
                        <a:solidFill>
                          <a:schemeClr val="tx1">
                            <a:lumMod val="65000"/>
                            <a:lumOff val="35000"/>
                          </a:schemeClr>
                        </a:solidFill>
                        <a:latin typeface="+mn-lt"/>
                        <a:ea typeface="Lato Light" panose="020F0502020204030203" pitchFamily="34" charset="0"/>
                        <a:cs typeface="Lato Light" panose="020F0502020204030203" pitchFamily="34" charset="0"/>
                      </a:endParaRPr>
                    </a:p>
                  </a:txBody>
                  <a:tcPr anchor="ctr"/>
                </a:tc>
                <a:extLst>
                  <a:ext uri="{0D108BD9-81ED-4DB2-BD59-A6C34878D82A}">
                    <a16:rowId xmlns:a16="http://schemas.microsoft.com/office/drawing/2014/main" val="1055263776"/>
                  </a:ext>
                </a:extLst>
              </a:tr>
              <a:tr h="352188">
                <a:tc>
                  <a:txBody>
                    <a:bodyPr/>
                    <a:lstStyle/>
                    <a:p>
                      <a:pPr lvl="0"/>
                      <a:r>
                        <a:rPr lang="fr-FR" sz="1200">
                          <a:solidFill>
                            <a:schemeClr val="tx1">
                              <a:lumMod val="65000"/>
                              <a:lumOff val="35000"/>
                            </a:schemeClr>
                          </a:solidFill>
                          <a:latin typeface="+mn-lt"/>
                          <a:ea typeface="Lato Light" panose="020F0502020204030203" pitchFamily="34" charset="0"/>
                          <a:cs typeface="Lato Light" panose="020F0502020204030203" pitchFamily="34" charset="0"/>
                        </a:rPr>
                        <a:t>Rédacteur</a:t>
                      </a:r>
                    </a:p>
                  </a:txBody>
                  <a:tcPr anchor="ctr"/>
                </a:tc>
                <a:tc>
                  <a:txBody>
                    <a:bodyPr/>
                    <a:lstStyle/>
                    <a:p>
                      <a:pPr lvl="0"/>
                      <a:endParaRPr lang="fr-FR" sz="1200">
                        <a:solidFill>
                          <a:schemeClr val="tx1">
                            <a:lumMod val="65000"/>
                            <a:lumOff val="35000"/>
                          </a:schemeClr>
                        </a:solidFill>
                        <a:latin typeface="+mn-lt"/>
                        <a:ea typeface="Lato Light" panose="020F0502020204030203" pitchFamily="34" charset="0"/>
                        <a:cs typeface="Lato Light" panose="020F0502020204030203" pitchFamily="34" charset="0"/>
                      </a:endParaRPr>
                    </a:p>
                  </a:txBody>
                  <a:tcPr anchor="ctr"/>
                </a:tc>
                <a:extLst>
                  <a:ext uri="{0D108BD9-81ED-4DB2-BD59-A6C34878D82A}">
                    <a16:rowId xmlns:a16="http://schemas.microsoft.com/office/drawing/2014/main" val="244602277"/>
                  </a:ext>
                </a:extLst>
              </a:tr>
              <a:tr h="352188">
                <a:tc>
                  <a:txBody>
                    <a:bodyPr/>
                    <a:lstStyle/>
                    <a:p>
                      <a:pPr lvl="0"/>
                      <a:r>
                        <a:rPr lang="fr-FR" sz="1200">
                          <a:solidFill>
                            <a:schemeClr val="tx1">
                              <a:lumMod val="65000"/>
                              <a:lumOff val="35000"/>
                            </a:schemeClr>
                          </a:solidFill>
                          <a:latin typeface="+mn-lt"/>
                          <a:ea typeface="Lato Light" panose="020F0502020204030203" pitchFamily="34" charset="0"/>
                          <a:cs typeface="Lato Light" panose="020F0502020204030203" pitchFamily="34" charset="0"/>
                        </a:rPr>
                        <a:t>Validateur</a:t>
                      </a:r>
                    </a:p>
                  </a:txBody>
                  <a:tcPr anchor="ctr"/>
                </a:tc>
                <a:tc>
                  <a:txBody>
                    <a:bodyPr/>
                    <a:lstStyle/>
                    <a:p>
                      <a:pPr lvl="0"/>
                      <a:endParaRPr lang="fr-FR" sz="1200">
                        <a:solidFill>
                          <a:schemeClr val="tx1">
                            <a:lumMod val="65000"/>
                            <a:lumOff val="35000"/>
                          </a:schemeClr>
                        </a:solidFill>
                        <a:latin typeface="+mn-lt"/>
                        <a:ea typeface="Lato Light" panose="020F0502020204030203" pitchFamily="34" charset="0"/>
                        <a:cs typeface="Lato Light" panose="020F0502020204030203" pitchFamily="34" charset="0"/>
                      </a:endParaRPr>
                    </a:p>
                  </a:txBody>
                  <a:tcPr anchor="ctr"/>
                </a:tc>
                <a:extLst>
                  <a:ext uri="{0D108BD9-81ED-4DB2-BD59-A6C34878D82A}">
                    <a16:rowId xmlns:a16="http://schemas.microsoft.com/office/drawing/2014/main" val="472157413"/>
                  </a:ext>
                </a:extLst>
              </a:tr>
              <a:tr h="3351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a:solidFill>
                            <a:schemeClr val="tx1">
                              <a:lumMod val="65000"/>
                              <a:lumOff val="35000"/>
                            </a:schemeClr>
                          </a:solidFill>
                          <a:latin typeface="+mn-lt"/>
                          <a:ea typeface="Lato Light" panose="020F0502020204030203" pitchFamily="34" charset="0"/>
                          <a:cs typeface="Lato Light" panose="020F0502020204030203" pitchFamily="34" charset="0"/>
                        </a:rPr>
                        <a:t>Document de référence</a:t>
                      </a:r>
                    </a:p>
                  </a:txBody>
                  <a:tcPr anchor="ctr"/>
                </a:tc>
                <a:tc>
                  <a:txBody>
                    <a:bodyPr/>
                    <a:lstStyle/>
                    <a:p>
                      <a:pPr lvl="0"/>
                      <a:endParaRPr lang="fr-FR" sz="1200">
                        <a:solidFill>
                          <a:schemeClr val="tx1">
                            <a:lumMod val="65000"/>
                            <a:lumOff val="35000"/>
                          </a:schemeClr>
                        </a:solidFill>
                        <a:latin typeface="+mn-lt"/>
                        <a:ea typeface="Lato Light" panose="020F0502020204030203" pitchFamily="34" charset="0"/>
                        <a:cs typeface="Lato Light" panose="020F0502020204030203" pitchFamily="34" charset="0"/>
                      </a:endParaRPr>
                    </a:p>
                  </a:txBody>
                  <a:tcPr anchor="ctr"/>
                </a:tc>
                <a:extLst>
                  <a:ext uri="{0D108BD9-81ED-4DB2-BD59-A6C34878D82A}">
                    <a16:rowId xmlns:a16="http://schemas.microsoft.com/office/drawing/2014/main" val="1171166358"/>
                  </a:ext>
                </a:extLst>
              </a:tr>
            </a:tbl>
          </a:graphicData>
        </a:graphic>
      </p:graphicFrame>
      <p:sp>
        <p:nvSpPr>
          <p:cNvPr id="7" name="ZoneTexte 6">
            <a:extLst>
              <a:ext uri="{FF2B5EF4-FFF2-40B4-BE49-F238E27FC236}">
                <a16:creationId xmlns:a16="http://schemas.microsoft.com/office/drawing/2014/main" id="{C1C46950-F9F7-8062-CC77-FFE3A363C851}"/>
              </a:ext>
            </a:extLst>
          </p:cNvPr>
          <p:cNvSpPr txBox="1"/>
          <p:nvPr userDrawn="1"/>
        </p:nvSpPr>
        <p:spPr>
          <a:xfrm>
            <a:off x="560288" y="1412776"/>
            <a:ext cx="8143099" cy="830997"/>
          </a:xfrm>
          <a:prstGeom prst="rect">
            <a:avLst/>
          </a:prstGeom>
          <a:noFill/>
        </p:spPr>
        <p:txBody>
          <a:bodyPr wrap="square" rtlCol="0">
            <a:spAutoFit/>
          </a:bodyPr>
          <a:lstStyle/>
          <a:p>
            <a:r>
              <a:rPr lang="fr-FR" sz="1200" u="sng">
                <a:solidFill>
                  <a:schemeClr val="tx1">
                    <a:lumMod val="65000"/>
                    <a:lumOff val="35000"/>
                  </a:schemeClr>
                </a:solidFill>
                <a:latin typeface="+mn-lt"/>
              </a:rPr>
              <a:t>Document à l’attention de :</a:t>
            </a:r>
          </a:p>
          <a:p>
            <a:r>
              <a:rPr lang="fr-FR" sz="1200">
                <a:solidFill>
                  <a:schemeClr val="tx1">
                    <a:lumMod val="65000"/>
                    <a:lumOff val="35000"/>
                  </a:schemeClr>
                </a:solidFill>
                <a:latin typeface="+mn-lt"/>
              </a:rPr>
              <a:t>M. / Mme :</a:t>
            </a:r>
          </a:p>
          <a:p>
            <a:r>
              <a:rPr lang="fr-FR" sz="1200">
                <a:solidFill>
                  <a:schemeClr val="tx1">
                    <a:lumMod val="65000"/>
                    <a:lumOff val="35000"/>
                  </a:schemeClr>
                </a:solidFill>
                <a:latin typeface="+mn-lt"/>
              </a:rPr>
              <a:t>Société : </a:t>
            </a:r>
          </a:p>
          <a:p>
            <a:r>
              <a:rPr lang="fr-FR" sz="1200">
                <a:solidFill>
                  <a:schemeClr val="tx1">
                    <a:lumMod val="65000"/>
                    <a:lumOff val="35000"/>
                  </a:schemeClr>
                </a:solidFill>
                <a:latin typeface="+mn-lt"/>
              </a:rPr>
              <a:t>Fonction :  </a:t>
            </a:r>
          </a:p>
        </p:txBody>
      </p:sp>
      <p:sp>
        <p:nvSpPr>
          <p:cNvPr id="8" name="ZoneTexte 7">
            <a:extLst>
              <a:ext uri="{FF2B5EF4-FFF2-40B4-BE49-F238E27FC236}">
                <a16:creationId xmlns:a16="http://schemas.microsoft.com/office/drawing/2014/main" id="{A38D1A9E-2F98-65C0-07AE-2CF0B8E9C312}"/>
              </a:ext>
            </a:extLst>
          </p:cNvPr>
          <p:cNvSpPr txBox="1"/>
          <p:nvPr userDrawn="1"/>
        </p:nvSpPr>
        <p:spPr>
          <a:xfrm>
            <a:off x="575387" y="2400619"/>
            <a:ext cx="8143099" cy="830997"/>
          </a:xfrm>
          <a:prstGeom prst="rect">
            <a:avLst/>
          </a:prstGeom>
          <a:noFill/>
        </p:spPr>
        <p:txBody>
          <a:bodyPr wrap="square" rtlCol="0">
            <a:spAutoFit/>
          </a:bodyPr>
          <a:lstStyle/>
          <a:p>
            <a:r>
              <a:rPr lang="fr-FR" sz="1200" u="sng">
                <a:solidFill>
                  <a:schemeClr val="tx1">
                    <a:lumMod val="65000"/>
                    <a:lumOff val="35000"/>
                  </a:schemeClr>
                </a:solidFill>
                <a:latin typeface="+mn-lt"/>
              </a:rPr>
              <a:t>Document proposé par :</a:t>
            </a:r>
          </a:p>
          <a:p>
            <a:r>
              <a:rPr lang="fr-FR" sz="1200">
                <a:solidFill>
                  <a:schemeClr val="tx1">
                    <a:lumMod val="65000"/>
                    <a:lumOff val="35000"/>
                  </a:schemeClr>
                </a:solidFill>
                <a:latin typeface="+mn-lt"/>
              </a:rPr>
              <a:t>M. / Mme :</a:t>
            </a:r>
          </a:p>
          <a:p>
            <a:r>
              <a:rPr lang="fr-FR" sz="1200" b="1">
                <a:solidFill>
                  <a:schemeClr val="tx1">
                    <a:lumMod val="65000"/>
                    <a:lumOff val="35000"/>
                  </a:schemeClr>
                </a:solidFill>
                <a:latin typeface="+mn-lt"/>
              </a:rPr>
              <a:t>Facylities Multi Services</a:t>
            </a:r>
          </a:p>
          <a:p>
            <a:r>
              <a:rPr lang="fr-FR" sz="1200">
                <a:solidFill>
                  <a:schemeClr val="tx1">
                    <a:lumMod val="65000"/>
                    <a:lumOff val="35000"/>
                  </a:schemeClr>
                </a:solidFill>
                <a:latin typeface="+mn-lt"/>
              </a:rPr>
              <a:t>Fonction :  </a:t>
            </a:r>
          </a:p>
        </p:txBody>
      </p:sp>
    </p:spTree>
    <p:extLst>
      <p:ext uri="{BB962C8B-B14F-4D97-AF65-F5344CB8AC3E}">
        <p14:creationId xmlns:p14="http://schemas.microsoft.com/office/powerpoint/2010/main" val="16733978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FD86E62D-F040-CF54-844B-BC28FAC6EA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56126" y="211786"/>
            <a:ext cx="974896" cy="624926"/>
          </a:xfrm>
          <a:prstGeom prst="rect">
            <a:avLst/>
          </a:prstGeom>
        </p:spPr>
      </p:pic>
      <p:sp>
        <p:nvSpPr>
          <p:cNvPr id="2" name="Titre 1"/>
          <p:cNvSpPr>
            <a:spLocks noGrp="1"/>
          </p:cNvSpPr>
          <p:nvPr>
            <p:ph type="title"/>
          </p:nvPr>
        </p:nvSpPr>
        <p:spPr>
          <a:xfrm>
            <a:off x="575387" y="410372"/>
            <a:ext cx="9841096" cy="714375"/>
          </a:xfrm>
          <a:prstGeom prst="rect">
            <a:avLst/>
          </a:prstGeom>
          <a:solidFill>
            <a:schemeClr val="bg1">
              <a:alpha val="50000"/>
            </a:schemeClr>
          </a:solidFill>
        </p:spPr>
        <p:txBody>
          <a:bodyPr/>
          <a:lstStyle>
            <a:lvl1pPr>
              <a:defRPr>
                <a:latin typeface="Lato Black" panose="020F0A02020204030203" pitchFamily="34" charset="0"/>
                <a:cs typeface="Lato Black" panose="020F0A02020204030203" pitchFamily="34" charset="0"/>
              </a:defRPr>
            </a:lvl1pPr>
          </a:lstStyle>
          <a:p>
            <a:r>
              <a:rPr lang="fr-FR"/>
              <a:t>Modifiez le style du titre</a:t>
            </a:r>
          </a:p>
        </p:txBody>
      </p:sp>
      <p:sp>
        <p:nvSpPr>
          <p:cNvPr id="3" name="Espace réservé du contenu 2"/>
          <p:cNvSpPr>
            <a:spLocks noGrp="1"/>
          </p:cNvSpPr>
          <p:nvPr>
            <p:ph idx="1"/>
          </p:nvPr>
        </p:nvSpPr>
        <p:spPr>
          <a:xfrm>
            <a:off x="575386" y="1336446"/>
            <a:ext cx="11041228" cy="5111182"/>
          </a:xfrm>
          <a:prstGeom prst="rect">
            <a:avLst/>
          </a:prstGeom>
        </p:spPr>
        <p:txBody>
          <a:bodyPr/>
          <a:lstStyle>
            <a:lvl1pPr marL="342900" indent="-342900">
              <a:buClr>
                <a:schemeClr val="accent1">
                  <a:lumMod val="75000"/>
                </a:schemeClr>
              </a:buClr>
              <a:buFont typeface="Wingdings" panose="05000000000000000000" pitchFamily="2" charset="2"/>
              <a:buChar char="§"/>
              <a:defRPr sz="2000">
                <a:solidFill>
                  <a:schemeClr val="accent1">
                    <a:lumMod val="75000"/>
                  </a:schemeClr>
                </a:solidFill>
                <a:latin typeface="Lato Black" panose="020F0A02020204030203" pitchFamily="34" charset="0"/>
                <a:cs typeface="Lato Black" panose="020F0A02020204030203" pitchFamily="34" charset="0"/>
              </a:defRPr>
            </a:lvl1pPr>
            <a:lvl2pPr marL="673100" indent="-328613">
              <a:buClr>
                <a:srgbClr val="3C3D3C"/>
              </a:buClr>
              <a:buFont typeface="Wingdings" panose="05000000000000000000" pitchFamily="2" charset="2"/>
              <a:buChar char="§"/>
              <a:defRPr sz="2000">
                <a:solidFill>
                  <a:schemeClr val="tx1"/>
                </a:solidFill>
                <a:latin typeface="Lato" panose="020F0502020204030203" pitchFamily="34" charset="0"/>
                <a:cs typeface="Lato" panose="020F0502020204030203" pitchFamily="34" charset="0"/>
              </a:defRPr>
            </a:lvl2pPr>
            <a:lvl3pPr marL="1050925" indent="-261938">
              <a:buClr>
                <a:srgbClr val="3C3D3C"/>
              </a:buClr>
              <a:buFont typeface="Courier New" panose="02070309020205020404" pitchFamily="49" charset="0"/>
              <a:buChar char="o"/>
              <a:defRPr>
                <a:latin typeface="Lato" panose="020F0502020204030203" pitchFamily="34" charset="0"/>
                <a:cs typeface="Lato" panose="020F0502020204030203" pitchFamily="34" charset="0"/>
              </a:defRPr>
            </a:lvl3pPr>
            <a:lvl4pPr marL="1609725" indent="-257175">
              <a:buClr>
                <a:srgbClr val="3C3D3C"/>
              </a:buClr>
              <a:buFont typeface="Wingdings" panose="05000000000000000000" pitchFamily="2" charset="2"/>
              <a:buChar char="§"/>
              <a:defRPr>
                <a:latin typeface="Lato Light" panose="020F0402020204030203" pitchFamily="34" charset="0"/>
                <a:cs typeface="Lato Light" panose="020F0402020204030203" pitchFamily="34" charset="0"/>
              </a:defRPr>
            </a:lvl4pPr>
            <a:lvl5pPr marL="2206625" indent="-228600">
              <a:buClr>
                <a:srgbClr val="3C3D3C"/>
              </a:buClr>
              <a:buFont typeface="Wingdings" panose="05000000000000000000" pitchFamily="2" charset="2"/>
              <a:buChar char="v"/>
              <a:defRPr>
                <a:latin typeface="Lato Light" panose="020F0402020204030203" pitchFamily="34" charset="0"/>
                <a:cs typeface="Lato Light" panose="020F0402020204030203" pitchFamily="34" charset="0"/>
              </a:defRPr>
            </a:lvl5pPr>
          </a:lstStyle>
          <a:p>
            <a:pPr lvl="0"/>
            <a:r>
              <a:rPr lang="fr-FR"/>
              <a:t>Cliquez pour modifier les styles du texte du masque</a:t>
            </a:r>
          </a:p>
          <a:p>
            <a:pPr lvl="1"/>
            <a:r>
              <a:rPr lang="fr-FR"/>
              <a:t>Deuxième niveau</a:t>
            </a:r>
          </a:p>
        </p:txBody>
      </p:sp>
    </p:spTree>
    <p:extLst>
      <p:ext uri="{BB962C8B-B14F-4D97-AF65-F5344CB8AC3E}">
        <p14:creationId xmlns:p14="http://schemas.microsoft.com/office/powerpoint/2010/main" val="29439709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re et contenu">
    <p:bg>
      <p:bgPr>
        <a:solidFill>
          <a:schemeClr val="accent3"/>
        </a:solidFill>
        <a:effectLst/>
      </p:bgPr>
    </p:bg>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C149B32-9632-B33A-E91D-536DF4269DBD}"/>
              </a:ext>
            </a:extLst>
          </p:cNvPr>
          <p:cNvSpPr txBox="1"/>
          <p:nvPr userDrawn="1"/>
        </p:nvSpPr>
        <p:spPr>
          <a:xfrm>
            <a:off x="7032104" y="1972"/>
            <a:ext cx="5159896" cy="6858000"/>
          </a:xfrm>
          <a:prstGeom prst="rect">
            <a:avLst/>
          </a:prstGeom>
          <a:solidFill>
            <a:schemeClr val="accent1">
              <a:lumMod val="50000"/>
            </a:schemeClr>
          </a:solidFill>
        </p:spPr>
        <p:txBody>
          <a:bodyPr wrap="square" rtlCol="0" anchor="ctr">
            <a:noAutofit/>
          </a:bodyPr>
          <a:lstStyle/>
          <a:p>
            <a:pPr algn="ctr"/>
            <a:endParaRPr lang="fr-FR" sz="1400">
              <a:solidFill>
                <a:schemeClr val="bg1"/>
              </a:solidFill>
              <a:latin typeface="+mn-lt"/>
            </a:endParaRPr>
          </a:p>
        </p:txBody>
      </p:sp>
      <p:sp>
        <p:nvSpPr>
          <p:cNvPr id="8" name="Rectangle 7">
            <a:extLst>
              <a:ext uri="{FF2B5EF4-FFF2-40B4-BE49-F238E27FC236}">
                <a16:creationId xmlns:a16="http://schemas.microsoft.com/office/drawing/2014/main" id="{772792E6-E84B-DDCA-FFBE-441B33F9495C}"/>
              </a:ext>
            </a:extLst>
          </p:cNvPr>
          <p:cNvSpPr/>
          <p:nvPr userDrawn="1"/>
        </p:nvSpPr>
        <p:spPr bwMode="auto">
          <a:xfrm>
            <a:off x="10920536" y="116632"/>
            <a:ext cx="1152128" cy="864096"/>
          </a:xfrm>
          <a:prstGeom prst="rect">
            <a:avLst/>
          </a:prstGeom>
          <a:no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2" name="Titre 1"/>
          <p:cNvSpPr>
            <a:spLocks noGrp="1"/>
          </p:cNvSpPr>
          <p:nvPr>
            <p:ph type="title"/>
          </p:nvPr>
        </p:nvSpPr>
        <p:spPr>
          <a:xfrm>
            <a:off x="575387" y="410372"/>
            <a:ext cx="6312701" cy="714375"/>
          </a:xfrm>
          <a:prstGeom prst="rect">
            <a:avLst/>
          </a:prstGeom>
          <a:solidFill>
            <a:schemeClr val="bg1">
              <a:alpha val="50000"/>
            </a:schemeClr>
          </a:solidFill>
        </p:spPr>
        <p:txBody>
          <a:bodyPr/>
          <a:lstStyle>
            <a:lvl1pPr>
              <a:defRPr>
                <a:latin typeface="Lato Black" panose="020F0A02020204030203" pitchFamily="34" charset="0"/>
                <a:cs typeface="Lato Black" panose="020F0A02020204030203" pitchFamily="34" charset="0"/>
              </a:defRPr>
            </a:lvl1pPr>
          </a:lstStyle>
          <a:p>
            <a:r>
              <a:rPr lang="fr-FR"/>
              <a:t>Modifiez le style du titre</a:t>
            </a:r>
          </a:p>
        </p:txBody>
      </p:sp>
      <p:sp>
        <p:nvSpPr>
          <p:cNvPr id="3" name="Espace réservé du contenu 2"/>
          <p:cNvSpPr>
            <a:spLocks noGrp="1"/>
          </p:cNvSpPr>
          <p:nvPr>
            <p:ph idx="1"/>
          </p:nvPr>
        </p:nvSpPr>
        <p:spPr>
          <a:xfrm>
            <a:off x="575386" y="1336446"/>
            <a:ext cx="6312702" cy="5111182"/>
          </a:xfrm>
          <a:prstGeom prst="rect">
            <a:avLst/>
          </a:prstGeom>
        </p:spPr>
        <p:txBody>
          <a:bodyPr/>
          <a:lstStyle>
            <a:lvl1pPr marL="342900" indent="-342900">
              <a:buClr>
                <a:schemeClr val="accent1">
                  <a:lumMod val="75000"/>
                </a:schemeClr>
              </a:buClr>
              <a:buFont typeface="Wingdings" panose="05000000000000000000" pitchFamily="2" charset="2"/>
              <a:buChar char="§"/>
              <a:defRPr sz="2000">
                <a:solidFill>
                  <a:schemeClr val="accent1">
                    <a:lumMod val="75000"/>
                  </a:schemeClr>
                </a:solidFill>
                <a:latin typeface="Lato Black" panose="020F0A02020204030203" pitchFamily="34" charset="0"/>
                <a:cs typeface="Lato Black" panose="020F0A02020204030203" pitchFamily="34" charset="0"/>
              </a:defRPr>
            </a:lvl1pPr>
            <a:lvl2pPr marL="673100" indent="-328613">
              <a:buClr>
                <a:srgbClr val="3C3D3C"/>
              </a:buClr>
              <a:buFont typeface="Wingdings" panose="05000000000000000000" pitchFamily="2" charset="2"/>
              <a:buChar char="§"/>
              <a:defRPr sz="2000">
                <a:solidFill>
                  <a:schemeClr val="tx1"/>
                </a:solidFill>
                <a:latin typeface="Lato" panose="020F0502020204030203" pitchFamily="34" charset="0"/>
                <a:cs typeface="Lato" panose="020F0502020204030203" pitchFamily="34" charset="0"/>
              </a:defRPr>
            </a:lvl2pPr>
            <a:lvl3pPr marL="1050925" indent="-261938">
              <a:buClr>
                <a:srgbClr val="3C3D3C"/>
              </a:buClr>
              <a:buFont typeface="Courier New" panose="02070309020205020404" pitchFamily="49" charset="0"/>
              <a:buChar char="o"/>
              <a:defRPr>
                <a:latin typeface="Lato" panose="020F0502020204030203" pitchFamily="34" charset="0"/>
                <a:cs typeface="Lato" panose="020F0502020204030203" pitchFamily="34" charset="0"/>
              </a:defRPr>
            </a:lvl3pPr>
            <a:lvl4pPr marL="1609725" indent="-257175">
              <a:buClr>
                <a:srgbClr val="3C3D3C"/>
              </a:buClr>
              <a:buFont typeface="Wingdings" panose="05000000000000000000" pitchFamily="2" charset="2"/>
              <a:buChar char="§"/>
              <a:defRPr>
                <a:latin typeface="Lato Light" panose="020F0402020204030203" pitchFamily="34" charset="0"/>
                <a:cs typeface="Lato Light" panose="020F0402020204030203" pitchFamily="34" charset="0"/>
              </a:defRPr>
            </a:lvl4pPr>
            <a:lvl5pPr marL="2206625" indent="-228600">
              <a:buClr>
                <a:srgbClr val="3C3D3C"/>
              </a:buClr>
              <a:buFont typeface="Wingdings" panose="05000000000000000000" pitchFamily="2" charset="2"/>
              <a:buChar char="v"/>
              <a:defRPr>
                <a:latin typeface="Lato Light" panose="020F0402020204030203" pitchFamily="34" charset="0"/>
                <a:cs typeface="Lato Light" panose="020F0402020204030203" pitchFamily="34" charset="0"/>
              </a:defRPr>
            </a:lvl5pPr>
          </a:lstStyle>
          <a:p>
            <a:pPr lvl="0"/>
            <a:r>
              <a:rPr lang="fr-FR"/>
              <a:t>Cliquez pour modifier les styles du texte du masque</a:t>
            </a:r>
          </a:p>
          <a:p>
            <a:pPr lvl="1"/>
            <a:r>
              <a:rPr lang="fr-FR"/>
              <a:t>Deuxième niveau</a:t>
            </a:r>
          </a:p>
        </p:txBody>
      </p:sp>
      <p:pic>
        <p:nvPicPr>
          <p:cNvPr id="14" name="Image 13">
            <a:extLst>
              <a:ext uri="{FF2B5EF4-FFF2-40B4-BE49-F238E27FC236}">
                <a16:creationId xmlns:a16="http://schemas.microsoft.com/office/drawing/2014/main" id="{59415386-43D3-43A5-4447-7C6AFBD318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9981" y="190231"/>
            <a:ext cx="1001041" cy="646481"/>
          </a:xfrm>
          <a:prstGeom prst="rect">
            <a:avLst/>
          </a:prstGeom>
        </p:spPr>
      </p:pic>
      <p:sp>
        <p:nvSpPr>
          <p:cNvPr id="6" name="Espace réservé du texte 5">
            <a:extLst>
              <a:ext uri="{FF2B5EF4-FFF2-40B4-BE49-F238E27FC236}">
                <a16:creationId xmlns:a16="http://schemas.microsoft.com/office/drawing/2014/main" id="{B5D9CBE7-CFC2-9B1A-397D-5AD53B96193D}"/>
              </a:ext>
            </a:extLst>
          </p:cNvPr>
          <p:cNvSpPr>
            <a:spLocks noGrp="1"/>
          </p:cNvSpPr>
          <p:nvPr>
            <p:ph type="body" sz="quarter" idx="10"/>
          </p:nvPr>
        </p:nvSpPr>
        <p:spPr>
          <a:xfrm>
            <a:off x="7162562" y="1336446"/>
            <a:ext cx="4896818" cy="5082214"/>
          </a:xfrm>
          <a:prstGeom prst="rect">
            <a:avLst/>
          </a:prstGeom>
        </p:spPr>
        <p:txBody>
          <a:bodyPr/>
          <a:lstStyle>
            <a:lvl1pPr marL="0" indent="0">
              <a:buFontTx/>
              <a:buNone/>
              <a:defRPr sz="1400">
                <a:solidFill>
                  <a:schemeClr val="bg1"/>
                </a:solidFill>
                <a:latin typeface="+mn-lt"/>
              </a:defRPr>
            </a:lvl1pPr>
            <a:lvl2pPr marL="344487" indent="0">
              <a:buFontTx/>
              <a:buNone/>
              <a:defRPr sz="1400">
                <a:solidFill>
                  <a:schemeClr val="bg1"/>
                </a:solidFill>
                <a:latin typeface="+mn-lt"/>
              </a:defRPr>
            </a:lvl2pPr>
            <a:lvl3pPr marL="788987" indent="0">
              <a:buFontTx/>
              <a:buNone/>
              <a:defRPr sz="1400">
                <a:solidFill>
                  <a:schemeClr val="bg1"/>
                </a:solidFill>
                <a:latin typeface="+mn-lt"/>
              </a:defRPr>
            </a:lvl3pPr>
            <a:lvl4pPr marL="1352550" indent="0">
              <a:buFontTx/>
              <a:buNone/>
              <a:defRPr sz="1400">
                <a:solidFill>
                  <a:schemeClr val="bg1"/>
                </a:solidFill>
                <a:latin typeface="+mn-lt"/>
              </a:defRPr>
            </a:lvl4pPr>
            <a:lvl5pPr marL="1978025" indent="0">
              <a:buFontTx/>
              <a:buNone/>
              <a:defRPr sz="1400">
                <a:solidFill>
                  <a:schemeClr val="bg1"/>
                </a:solidFill>
                <a:latin typeface="+mn-lt"/>
              </a:defRPr>
            </a:lvl5pPr>
          </a:lstStyle>
          <a:p>
            <a:pPr lvl="0"/>
            <a:r>
              <a:rPr lang="fr-FR"/>
              <a:t>Cliquez pour modifier les styles du texte du masque</a:t>
            </a:r>
          </a:p>
        </p:txBody>
      </p:sp>
    </p:spTree>
    <p:extLst>
      <p:ext uri="{BB962C8B-B14F-4D97-AF65-F5344CB8AC3E}">
        <p14:creationId xmlns:p14="http://schemas.microsoft.com/office/powerpoint/2010/main" val="30871545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75387" y="410372"/>
            <a:ext cx="6265373" cy="714375"/>
          </a:xfrm>
          <a:prstGeom prst="rect">
            <a:avLst/>
          </a:prstGeom>
          <a:solidFill>
            <a:schemeClr val="bg1">
              <a:alpha val="50000"/>
            </a:schemeClr>
          </a:solidFill>
        </p:spPr>
        <p:txBody>
          <a:bodyPr/>
          <a:lstStyle>
            <a:lvl1pPr>
              <a:defRPr>
                <a:solidFill>
                  <a:schemeClr val="accent2"/>
                </a:solidFill>
                <a:latin typeface="Lato Black" panose="020F0A02020204030203" pitchFamily="34" charset="0"/>
                <a:cs typeface="Lato Black" panose="020F0A02020204030203" pitchFamily="34" charset="0"/>
              </a:defRPr>
            </a:lvl1pPr>
          </a:lstStyle>
          <a:p>
            <a:r>
              <a:rPr lang="fr-FR"/>
              <a:t>Modifiez le style du titre</a:t>
            </a:r>
          </a:p>
        </p:txBody>
      </p:sp>
      <p:sp>
        <p:nvSpPr>
          <p:cNvPr id="3" name="Espace réservé du contenu 2"/>
          <p:cNvSpPr>
            <a:spLocks noGrp="1"/>
          </p:cNvSpPr>
          <p:nvPr>
            <p:ph idx="1"/>
          </p:nvPr>
        </p:nvSpPr>
        <p:spPr>
          <a:xfrm>
            <a:off x="575386" y="1336446"/>
            <a:ext cx="6240694" cy="5111182"/>
          </a:xfrm>
          <a:prstGeom prst="rect">
            <a:avLst/>
          </a:prstGeom>
        </p:spPr>
        <p:txBody>
          <a:bodyPr/>
          <a:lstStyle>
            <a:lvl1pPr marL="342900" indent="-342900">
              <a:buClr>
                <a:schemeClr val="accent1">
                  <a:lumMod val="75000"/>
                </a:schemeClr>
              </a:buClr>
              <a:buFont typeface="Wingdings" panose="05000000000000000000" pitchFamily="2" charset="2"/>
              <a:buChar char="§"/>
              <a:defRPr sz="2000">
                <a:solidFill>
                  <a:schemeClr val="accent1">
                    <a:lumMod val="75000"/>
                  </a:schemeClr>
                </a:solidFill>
                <a:latin typeface="Lato Black" panose="020F0A02020204030203" pitchFamily="34" charset="0"/>
                <a:cs typeface="Lato Black" panose="020F0A02020204030203" pitchFamily="34" charset="0"/>
              </a:defRPr>
            </a:lvl1pPr>
            <a:lvl2pPr marL="673100" indent="-328613">
              <a:buClr>
                <a:srgbClr val="3C3D3C"/>
              </a:buClr>
              <a:buFont typeface="Wingdings" panose="05000000000000000000" pitchFamily="2" charset="2"/>
              <a:buChar char="§"/>
              <a:defRPr sz="2000">
                <a:solidFill>
                  <a:schemeClr val="tx1"/>
                </a:solidFill>
                <a:latin typeface="Lato" panose="020F0502020204030203" pitchFamily="34" charset="0"/>
                <a:cs typeface="Lato" panose="020F0502020204030203" pitchFamily="34" charset="0"/>
              </a:defRPr>
            </a:lvl2pPr>
            <a:lvl3pPr marL="1050925" indent="-261938">
              <a:buClr>
                <a:srgbClr val="3C3D3C"/>
              </a:buClr>
              <a:buFont typeface="Courier New" panose="02070309020205020404" pitchFamily="49" charset="0"/>
              <a:buChar char="o"/>
              <a:defRPr>
                <a:latin typeface="Lato" panose="020F0502020204030203" pitchFamily="34" charset="0"/>
                <a:cs typeface="Lato" panose="020F0502020204030203" pitchFamily="34" charset="0"/>
              </a:defRPr>
            </a:lvl3pPr>
            <a:lvl4pPr marL="1609725" indent="-257175">
              <a:buClr>
                <a:srgbClr val="3C3D3C"/>
              </a:buClr>
              <a:buFont typeface="Wingdings" panose="05000000000000000000" pitchFamily="2" charset="2"/>
              <a:buChar char="§"/>
              <a:defRPr>
                <a:latin typeface="Lato Light" panose="020F0402020204030203" pitchFamily="34" charset="0"/>
                <a:cs typeface="Lato Light" panose="020F0402020204030203" pitchFamily="34" charset="0"/>
              </a:defRPr>
            </a:lvl4pPr>
            <a:lvl5pPr marL="2206625" indent="-228600">
              <a:buClr>
                <a:srgbClr val="3C3D3C"/>
              </a:buClr>
              <a:buFont typeface="Wingdings" panose="05000000000000000000" pitchFamily="2" charset="2"/>
              <a:buChar char="v"/>
              <a:defRPr>
                <a:latin typeface="Lato Light" panose="020F0402020204030203" pitchFamily="34" charset="0"/>
                <a:cs typeface="Lato Light" panose="020F0402020204030203" pitchFamily="34" charset="0"/>
              </a:defRPr>
            </a:lvl5pPr>
          </a:lstStyle>
          <a:p>
            <a:pPr lvl="0"/>
            <a:r>
              <a:rPr lang="fr-FR"/>
              <a:t>Cliquez pour modifier les styles du texte du masque</a:t>
            </a:r>
          </a:p>
          <a:p>
            <a:pPr lvl="1"/>
            <a:r>
              <a:rPr lang="fr-FR"/>
              <a:t>Deuxième niveau</a:t>
            </a:r>
          </a:p>
        </p:txBody>
      </p:sp>
      <p:grpSp>
        <p:nvGrpSpPr>
          <p:cNvPr id="19" name="Groupe 18">
            <a:extLst>
              <a:ext uri="{FF2B5EF4-FFF2-40B4-BE49-F238E27FC236}">
                <a16:creationId xmlns:a16="http://schemas.microsoft.com/office/drawing/2014/main" id="{AFDBF03D-200B-F50E-FA79-A9860653D02A}"/>
              </a:ext>
            </a:extLst>
          </p:cNvPr>
          <p:cNvGrpSpPr/>
          <p:nvPr userDrawn="1"/>
        </p:nvGrpSpPr>
        <p:grpSpPr>
          <a:xfrm>
            <a:off x="7032103" y="0"/>
            <a:ext cx="5159897" cy="6866953"/>
            <a:chOff x="6455055" y="0"/>
            <a:chExt cx="5159897" cy="6863906"/>
          </a:xfrm>
        </p:grpSpPr>
        <p:pic>
          <p:nvPicPr>
            <p:cNvPr id="20" name="Image 19" descr="Une image contenant personne, fenêtre, intérieur, gens">
              <a:extLst>
                <a:ext uri="{FF2B5EF4-FFF2-40B4-BE49-F238E27FC236}">
                  <a16:creationId xmlns:a16="http://schemas.microsoft.com/office/drawing/2014/main" id="{05D30D7B-08EC-C219-5FC6-DF84326DF677}"/>
                </a:ext>
              </a:extLst>
            </p:cNvPr>
            <p:cNvPicPr>
              <a:picLocks noChangeAspect="1"/>
            </p:cNvPicPr>
            <p:nvPr/>
          </p:nvPicPr>
          <p:blipFill rotWithShape="1">
            <a:blip r:embed="rId2" cstate="print">
              <a:alphaModFix amt="70000"/>
              <a:extLst>
                <a:ext uri="{28A0092B-C50C-407E-A947-70E740481C1C}">
                  <a14:useLocalDpi xmlns:a14="http://schemas.microsoft.com/office/drawing/2010/main" val="0"/>
                </a:ext>
              </a:extLst>
            </a:blip>
            <a:srcRect l="19349"/>
            <a:stretch/>
          </p:blipFill>
          <p:spPr>
            <a:xfrm>
              <a:off x="6455055" y="0"/>
              <a:ext cx="5159897" cy="6863906"/>
            </a:xfrm>
            <a:prstGeom prst="rect">
              <a:avLst/>
            </a:prstGeom>
            <a:ln>
              <a:noFill/>
            </a:ln>
          </p:spPr>
        </p:pic>
        <p:sp>
          <p:nvSpPr>
            <p:cNvPr id="21" name="Triangle isocèle 4">
              <a:extLst>
                <a:ext uri="{FF2B5EF4-FFF2-40B4-BE49-F238E27FC236}">
                  <a16:creationId xmlns:a16="http://schemas.microsoft.com/office/drawing/2014/main" id="{5C80700A-E7D3-05D8-ECEA-885B6336C2A7}"/>
                </a:ext>
              </a:extLst>
            </p:cNvPr>
            <p:cNvSpPr/>
            <p:nvPr/>
          </p:nvSpPr>
          <p:spPr>
            <a:xfrm>
              <a:off x="10091956" y="1"/>
              <a:ext cx="1522996" cy="6863905"/>
            </a:xfrm>
            <a:custGeom>
              <a:avLst/>
              <a:gdLst>
                <a:gd name="connsiteX0" fmla="*/ 0 w 1970843"/>
                <a:gd name="connsiteY0" fmla="*/ 2210539 h 2210539"/>
                <a:gd name="connsiteX1" fmla="*/ 1970843 w 1970843"/>
                <a:gd name="connsiteY1" fmla="*/ 0 h 2210539"/>
                <a:gd name="connsiteX2" fmla="*/ 1970843 w 1970843"/>
                <a:gd name="connsiteY2" fmla="*/ 2210539 h 2210539"/>
                <a:gd name="connsiteX3" fmla="*/ 0 w 1970843"/>
                <a:gd name="connsiteY3" fmla="*/ 2210539 h 2210539"/>
                <a:gd name="connsiteX0" fmla="*/ 0 w 1997476"/>
                <a:gd name="connsiteY0" fmla="*/ 2210539 h 5113538"/>
                <a:gd name="connsiteX1" fmla="*/ 1970843 w 1997476"/>
                <a:gd name="connsiteY1" fmla="*/ 0 h 5113538"/>
                <a:gd name="connsiteX2" fmla="*/ 1997476 w 1997476"/>
                <a:gd name="connsiteY2" fmla="*/ 5113538 h 5113538"/>
                <a:gd name="connsiteX3" fmla="*/ 0 w 1997476"/>
                <a:gd name="connsiteY3" fmla="*/ 2210539 h 5113538"/>
                <a:gd name="connsiteX0" fmla="*/ 0 w 1615736"/>
                <a:gd name="connsiteY0" fmla="*/ 5299969 h 5299969"/>
                <a:gd name="connsiteX1" fmla="*/ 1589103 w 1615736"/>
                <a:gd name="connsiteY1" fmla="*/ 0 h 5299969"/>
                <a:gd name="connsiteX2" fmla="*/ 1615736 w 1615736"/>
                <a:gd name="connsiteY2" fmla="*/ 5113538 h 5299969"/>
                <a:gd name="connsiteX3" fmla="*/ 0 w 1615736"/>
                <a:gd name="connsiteY3" fmla="*/ 5299969 h 5299969"/>
                <a:gd name="connsiteX0" fmla="*/ 0 w 1615736"/>
                <a:gd name="connsiteY0" fmla="*/ 5282214 h 5282214"/>
                <a:gd name="connsiteX1" fmla="*/ 1597981 w 1615736"/>
                <a:gd name="connsiteY1" fmla="*/ 0 h 5282214"/>
                <a:gd name="connsiteX2" fmla="*/ 1615736 w 1615736"/>
                <a:gd name="connsiteY2" fmla="*/ 5095783 h 5282214"/>
                <a:gd name="connsiteX3" fmla="*/ 0 w 1615736"/>
                <a:gd name="connsiteY3" fmla="*/ 5282214 h 5282214"/>
                <a:gd name="connsiteX0" fmla="*/ 0 w 1615736"/>
                <a:gd name="connsiteY0" fmla="*/ 5282214 h 6853561"/>
                <a:gd name="connsiteX1" fmla="*/ 1597981 w 1615736"/>
                <a:gd name="connsiteY1" fmla="*/ 0 h 6853561"/>
                <a:gd name="connsiteX2" fmla="*/ 1615736 w 1615736"/>
                <a:gd name="connsiteY2" fmla="*/ 6853561 h 6853561"/>
                <a:gd name="connsiteX3" fmla="*/ 0 w 1615736"/>
                <a:gd name="connsiteY3" fmla="*/ 5282214 h 6853561"/>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0815"/>
                <a:gd name="connsiteY0" fmla="*/ 6863417 h 6863417"/>
                <a:gd name="connsiteX1" fmla="*/ 1483060 w 1500815"/>
                <a:gd name="connsiteY1" fmla="*/ 0 h 6863417"/>
                <a:gd name="connsiteX2" fmla="*/ 1500815 w 1500815"/>
                <a:gd name="connsiteY2" fmla="*/ 6853561 h 6863417"/>
                <a:gd name="connsiteX3" fmla="*/ 0 w 1500815"/>
                <a:gd name="connsiteY3" fmla="*/ 6863417 h 6863417"/>
                <a:gd name="connsiteX0" fmla="*/ 0 w 1509204"/>
                <a:gd name="connsiteY0" fmla="*/ 6855028 h 6855028"/>
                <a:gd name="connsiteX1" fmla="*/ 1491449 w 1509204"/>
                <a:gd name="connsiteY1" fmla="*/ 0 h 6855028"/>
                <a:gd name="connsiteX2" fmla="*/ 1509204 w 1509204"/>
                <a:gd name="connsiteY2" fmla="*/ 6853561 h 6855028"/>
                <a:gd name="connsiteX3" fmla="*/ 0 w 1509204"/>
                <a:gd name="connsiteY3" fmla="*/ 6855028 h 6855028"/>
                <a:gd name="connsiteX0" fmla="*/ 0 w 1510056"/>
                <a:gd name="connsiteY0" fmla="*/ 6855028 h 6855028"/>
                <a:gd name="connsiteX1" fmla="*/ 1508227 w 1510056"/>
                <a:gd name="connsiteY1" fmla="*/ 0 h 6855028"/>
                <a:gd name="connsiteX2" fmla="*/ 1509204 w 1510056"/>
                <a:gd name="connsiteY2" fmla="*/ 6853561 h 6855028"/>
                <a:gd name="connsiteX3" fmla="*/ 0 w 1510056"/>
                <a:gd name="connsiteY3" fmla="*/ 6855028 h 6855028"/>
              </a:gdLst>
              <a:ahLst/>
              <a:cxnLst>
                <a:cxn ang="0">
                  <a:pos x="connsiteX0" y="connsiteY0"/>
                </a:cxn>
                <a:cxn ang="0">
                  <a:pos x="connsiteX1" y="connsiteY1"/>
                </a:cxn>
                <a:cxn ang="0">
                  <a:pos x="connsiteX2" y="connsiteY2"/>
                </a:cxn>
                <a:cxn ang="0">
                  <a:pos x="connsiteX3" y="connsiteY3"/>
                </a:cxn>
              </a:cxnLst>
              <a:rect l="l" t="t" r="r" b="b"/>
              <a:pathLst>
                <a:path w="1510056" h="6855028">
                  <a:moveTo>
                    <a:pt x="0" y="6855028"/>
                  </a:moveTo>
                  <a:lnTo>
                    <a:pt x="1508227" y="0"/>
                  </a:lnTo>
                  <a:cubicBezTo>
                    <a:pt x="1514145" y="1698594"/>
                    <a:pt x="1503286" y="5154967"/>
                    <a:pt x="1509204" y="6853561"/>
                  </a:cubicBezTo>
                  <a:lnTo>
                    <a:pt x="0" y="6855028"/>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 name="Image 5">
            <a:extLst>
              <a:ext uri="{FF2B5EF4-FFF2-40B4-BE49-F238E27FC236}">
                <a16:creationId xmlns:a16="http://schemas.microsoft.com/office/drawing/2014/main" id="{DD3228C3-5454-0F05-F6C1-18FF263AFC9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29981" y="190231"/>
            <a:ext cx="1001041" cy="646481"/>
          </a:xfrm>
          <a:prstGeom prst="rect">
            <a:avLst/>
          </a:prstGeom>
        </p:spPr>
      </p:pic>
    </p:spTree>
    <p:extLst>
      <p:ext uri="{BB962C8B-B14F-4D97-AF65-F5344CB8AC3E}">
        <p14:creationId xmlns:p14="http://schemas.microsoft.com/office/powerpoint/2010/main" val="39135118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9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75387" y="410372"/>
            <a:ext cx="6265373" cy="714375"/>
          </a:xfrm>
          <a:prstGeom prst="rect">
            <a:avLst/>
          </a:prstGeom>
          <a:solidFill>
            <a:schemeClr val="bg1">
              <a:alpha val="50000"/>
            </a:schemeClr>
          </a:solidFill>
        </p:spPr>
        <p:txBody>
          <a:bodyPr/>
          <a:lstStyle>
            <a:lvl1pPr>
              <a:defRPr>
                <a:solidFill>
                  <a:schemeClr val="accent2"/>
                </a:solidFill>
                <a:latin typeface="Lato Black" panose="020F0A02020204030203" pitchFamily="34" charset="0"/>
                <a:cs typeface="Lato Black" panose="020F0A02020204030203" pitchFamily="34" charset="0"/>
              </a:defRPr>
            </a:lvl1pPr>
          </a:lstStyle>
          <a:p>
            <a:r>
              <a:rPr lang="fr-FR"/>
              <a:t>Modifiez le style du titre</a:t>
            </a:r>
          </a:p>
        </p:txBody>
      </p:sp>
      <p:sp>
        <p:nvSpPr>
          <p:cNvPr id="3" name="Espace réservé du contenu 2"/>
          <p:cNvSpPr>
            <a:spLocks noGrp="1"/>
          </p:cNvSpPr>
          <p:nvPr>
            <p:ph idx="1"/>
          </p:nvPr>
        </p:nvSpPr>
        <p:spPr>
          <a:xfrm>
            <a:off x="575386" y="1336446"/>
            <a:ext cx="6240694" cy="5111182"/>
          </a:xfrm>
          <a:prstGeom prst="rect">
            <a:avLst/>
          </a:prstGeom>
        </p:spPr>
        <p:txBody>
          <a:bodyPr/>
          <a:lstStyle>
            <a:lvl1pPr marL="342900" indent="-342900">
              <a:buClr>
                <a:schemeClr val="accent1">
                  <a:lumMod val="75000"/>
                </a:schemeClr>
              </a:buClr>
              <a:buFont typeface="Wingdings" panose="05000000000000000000" pitchFamily="2" charset="2"/>
              <a:buChar char="§"/>
              <a:defRPr sz="2000">
                <a:solidFill>
                  <a:schemeClr val="accent1">
                    <a:lumMod val="75000"/>
                  </a:schemeClr>
                </a:solidFill>
                <a:latin typeface="Lato Black" panose="020F0A02020204030203" pitchFamily="34" charset="0"/>
                <a:cs typeface="Lato Black" panose="020F0A02020204030203" pitchFamily="34" charset="0"/>
              </a:defRPr>
            </a:lvl1pPr>
            <a:lvl2pPr marL="673100" indent="-328613">
              <a:buClr>
                <a:srgbClr val="3C3D3C"/>
              </a:buClr>
              <a:buFont typeface="Wingdings" panose="05000000000000000000" pitchFamily="2" charset="2"/>
              <a:buChar char="§"/>
              <a:defRPr sz="2000">
                <a:solidFill>
                  <a:schemeClr val="tx1"/>
                </a:solidFill>
                <a:latin typeface="Lato" panose="020F0502020204030203" pitchFamily="34" charset="0"/>
                <a:cs typeface="Lato" panose="020F0502020204030203" pitchFamily="34" charset="0"/>
              </a:defRPr>
            </a:lvl2pPr>
            <a:lvl3pPr marL="1050925" indent="-261938">
              <a:buClr>
                <a:srgbClr val="3C3D3C"/>
              </a:buClr>
              <a:buFont typeface="Courier New" panose="02070309020205020404" pitchFamily="49" charset="0"/>
              <a:buChar char="o"/>
              <a:defRPr>
                <a:latin typeface="Lato" panose="020F0502020204030203" pitchFamily="34" charset="0"/>
                <a:cs typeface="Lato" panose="020F0502020204030203" pitchFamily="34" charset="0"/>
              </a:defRPr>
            </a:lvl3pPr>
            <a:lvl4pPr marL="1609725" indent="-257175">
              <a:buClr>
                <a:srgbClr val="3C3D3C"/>
              </a:buClr>
              <a:buFont typeface="Wingdings" panose="05000000000000000000" pitchFamily="2" charset="2"/>
              <a:buChar char="§"/>
              <a:defRPr>
                <a:latin typeface="Lato Light" panose="020F0402020204030203" pitchFamily="34" charset="0"/>
                <a:cs typeface="Lato Light" panose="020F0402020204030203" pitchFamily="34" charset="0"/>
              </a:defRPr>
            </a:lvl4pPr>
            <a:lvl5pPr marL="2206625" indent="-228600">
              <a:buClr>
                <a:srgbClr val="3C3D3C"/>
              </a:buClr>
              <a:buFont typeface="Wingdings" panose="05000000000000000000" pitchFamily="2" charset="2"/>
              <a:buChar char="v"/>
              <a:defRPr>
                <a:latin typeface="Lato Light" panose="020F0402020204030203" pitchFamily="34" charset="0"/>
                <a:cs typeface="Lato Light" panose="020F0402020204030203" pitchFamily="34" charset="0"/>
              </a:defRPr>
            </a:lvl5pPr>
          </a:lstStyle>
          <a:p>
            <a:pPr lvl="0"/>
            <a:r>
              <a:rPr lang="fr-FR"/>
              <a:t>Cliquez pour modifier les styles du texte du masque</a:t>
            </a:r>
          </a:p>
          <a:p>
            <a:pPr lvl="1"/>
            <a:r>
              <a:rPr lang="fr-FR"/>
              <a:t>Deuxième niveau</a:t>
            </a:r>
          </a:p>
        </p:txBody>
      </p:sp>
      <p:grpSp>
        <p:nvGrpSpPr>
          <p:cNvPr id="19" name="Groupe 18">
            <a:extLst>
              <a:ext uri="{FF2B5EF4-FFF2-40B4-BE49-F238E27FC236}">
                <a16:creationId xmlns:a16="http://schemas.microsoft.com/office/drawing/2014/main" id="{AFDBF03D-200B-F50E-FA79-A9860653D02A}"/>
              </a:ext>
            </a:extLst>
          </p:cNvPr>
          <p:cNvGrpSpPr/>
          <p:nvPr userDrawn="1"/>
        </p:nvGrpSpPr>
        <p:grpSpPr>
          <a:xfrm>
            <a:off x="7032103" y="0"/>
            <a:ext cx="5159897" cy="6866953"/>
            <a:chOff x="6455055" y="0"/>
            <a:chExt cx="5159897" cy="6863906"/>
          </a:xfrm>
        </p:grpSpPr>
        <p:pic>
          <p:nvPicPr>
            <p:cNvPr id="20" name="Image 19" descr="Une image contenant personne, fenêtre, intérieur, gens">
              <a:extLst>
                <a:ext uri="{FF2B5EF4-FFF2-40B4-BE49-F238E27FC236}">
                  <a16:creationId xmlns:a16="http://schemas.microsoft.com/office/drawing/2014/main" id="{05D30D7B-08EC-C219-5FC6-DF84326DF677}"/>
                </a:ext>
              </a:extLst>
            </p:cNvPr>
            <p:cNvPicPr>
              <a:picLocks noChangeAspect="1"/>
            </p:cNvPicPr>
            <p:nvPr/>
          </p:nvPicPr>
          <p:blipFill rotWithShape="1">
            <a:blip r:embed="rId2" cstate="print">
              <a:alphaModFix amt="70000"/>
              <a:extLst>
                <a:ext uri="{28A0092B-C50C-407E-A947-70E740481C1C}">
                  <a14:useLocalDpi xmlns:a14="http://schemas.microsoft.com/office/drawing/2010/main" val="0"/>
                </a:ext>
              </a:extLst>
            </a:blip>
            <a:srcRect l="19349"/>
            <a:stretch/>
          </p:blipFill>
          <p:spPr>
            <a:xfrm>
              <a:off x="6455055" y="0"/>
              <a:ext cx="5159897" cy="6863906"/>
            </a:xfrm>
            <a:prstGeom prst="rect">
              <a:avLst/>
            </a:prstGeom>
            <a:ln>
              <a:noFill/>
            </a:ln>
          </p:spPr>
        </p:pic>
        <p:sp>
          <p:nvSpPr>
            <p:cNvPr id="21" name="Triangle isocèle 4">
              <a:extLst>
                <a:ext uri="{FF2B5EF4-FFF2-40B4-BE49-F238E27FC236}">
                  <a16:creationId xmlns:a16="http://schemas.microsoft.com/office/drawing/2014/main" id="{5C80700A-E7D3-05D8-ECEA-885B6336C2A7}"/>
                </a:ext>
              </a:extLst>
            </p:cNvPr>
            <p:cNvSpPr/>
            <p:nvPr/>
          </p:nvSpPr>
          <p:spPr>
            <a:xfrm>
              <a:off x="10091956" y="1"/>
              <a:ext cx="1522996" cy="6863905"/>
            </a:xfrm>
            <a:custGeom>
              <a:avLst/>
              <a:gdLst>
                <a:gd name="connsiteX0" fmla="*/ 0 w 1970843"/>
                <a:gd name="connsiteY0" fmla="*/ 2210539 h 2210539"/>
                <a:gd name="connsiteX1" fmla="*/ 1970843 w 1970843"/>
                <a:gd name="connsiteY1" fmla="*/ 0 h 2210539"/>
                <a:gd name="connsiteX2" fmla="*/ 1970843 w 1970843"/>
                <a:gd name="connsiteY2" fmla="*/ 2210539 h 2210539"/>
                <a:gd name="connsiteX3" fmla="*/ 0 w 1970843"/>
                <a:gd name="connsiteY3" fmla="*/ 2210539 h 2210539"/>
                <a:gd name="connsiteX0" fmla="*/ 0 w 1997476"/>
                <a:gd name="connsiteY0" fmla="*/ 2210539 h 5113538"/>
                <a:gd name="connsiteX1" fmla="*/ 1970843 w 1997476"/>
                <a:gd name="connsiteY1" fmla="*/ 0 h 5113538"/>
                <a:gd name="connsiteX2" fmla="*/ 1997476 w 1997476"/>
                <a:gd name="connsiteY2" fmla="*/ 5113538 h 5113538"/>
                <a:gd name="connsiteX3" fmla="*/ 0 w 1997476"/>
                <a:gd name="connsiteY3" fmla="*/ 2210539 h 5113538"/>
                <a:gd name="connsiteX0" fmla="*/ 0 w 1615736"/>
                <a:gd name="connsiteY0" fmla="*/ 5299969 h 5299969"/>
                <a:gd name="connsiteX1" fmla="*/ 1589103 w 1615736"/>
                <a:gd name="connsiteY1" fmla="*/ 0 h 5299969"/>
                <a:gd name="connsiteX2" fmla="*/ 1615736 w 1615736"/>
                <a:gd name="connsiteY2" fmla="*/ 5113538 h 5299969"/>
                <a:gd name="connsiteX3" fmla="*/ 0 w 1615736"/>
                <a:gd name="connsiteY3" fmla="*/ 5299969 h 5299969"/>
                <a:gd name="connsiteX0" fmla="*/ 0 w 1615736"/>
                <a:gd name="connsiteY0" fmla="*/ 5282214 h 5282214"/>
                <a:gd name="connsiteX1" fmla="*/ 1597981 w 1615736"/>
                <a:gd name="connsiteY1" fmla="*/ 0 h 5282214"/>
                <a:gd name="connsiteX2" fmla="*/ 1615736 w 1615736"/>
                <a:gd name="connsiteY2" fmla="*/ 5095783 h 5282214"/>
                <a:gd name="connsiteX3" fmla="*/ 0 w 1615736"/>
                <a:gd name="connsiteY3" fmla="*/ 5282214 h 5282214"/>
                <a:gd name="connsiteX0" fmla="*/ 0 w 1615736"/>
                <a:gd name="connsiteY0" fmla="*/ 5282214 h 6853561"/>
                <a:gd name="connsiteX1" fmla="*/ 1597981 w 1615736"/>
                <a:gd name="connsiteY1" fmla="*/ 0 h 6853561"/>
                <a:gd name="connsiteX2" fmla="*/ 1615736 w 1615736"/>
                <a:gd name="connsiteY2" fmla="*/ 6853561 h 6853561"/>
                <a:gd name="connsiteX3" fmla="*/ 0 w 1615736"/>
                <a:gd name="connsiteY3" fmla="*/ 5282214 h 6853561"/>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0815"/>
                <a:gd name="connsiteY0" fmla="*/ 6863417 h 6863417"/>
                <a:gd name="connsiteX1" fmla="*/ 1483060 w 1500815"/>
                <a:gd name="connsiteY1" fmla="*/ 0 h 6863417"/>
                <a:gd name="connsiteX2" fmla="*/ 1500815 w 1500815"/>
                <a:gd name="connsiteY2" fmla="*/ 6853561 h 6863417"/>
                <a:gd name="connsiteX3" fmla="*/ 0 w 1500815"/>
                <a:gd name="connsiteY3" fmla="*/ 6863417 h 6863417"/>
                <a:gd name="connsiteX0" fmla="*/ 0 w 1509204"/>
                <a:gd name="connsiteY0" fmla="*/ 6855028 h 6855028"/>
                <a:gd name="connsiteX1" fmla="*/ 1491449 w 1509204"/>
                <a:gd name="connsiteY1" fmla="*/ 0 h 6855028"/>
                <a:gd name="connsiteX2" fmla="*/ 1509204 w 1509204"/>
                <a:gd name="connsiteY2" fmla="*/ 6853561 h 6855028"/>
                <a:gd name="connsiteX3" fmla="*/ 0 w 1509204"/>
                <a:gd name="connsiteY3" fmla="*/ 6855028 h 6855028"/>
                <a:gd name="connsiteX0" fmla="*/ 0 w 1510056"/>
                <a:gd name="connsiteY0" fmla="*/ 6855028 h 6855028"/>
                <a:gd name="connsiteX1" fmla="*/ 1508227 w 1510056"/>
                <a:gd name="connsiteY1" fmla="*/ 0 h 6855028"/>
                <a:gd name="connsiteX2" fmla="*/ 1509204 w 1510056"/>
                <a:gd name="connsiteY2" fmla="*/ 6853561 h 6855028"/>
                <a:gd name="connsiteX3" fmla="*/ 0 w 1510056"/>
                <a:gd name="connsiteY3" fmla="*/ 6855028 h 6855028"/>
              </a:gdLst>
              <a:ahLst/>
              <a:cxnLst>
                <a:cxn ang="0">
                  <a:pos x="connsiteX0" y="connsiteY0"/>
                </a:cxn>
                <a:cxn ang="0">
                  <a:pos x="connsiteX1" y="connsiteY1"/>
                </a:cxn>
                <a:cxn ang="0">
                  <a:pos x="connsiteX2" y="connsiteY2"/>
                </a:cxn>
                <a:cxn ang="0">
                  <a:pos x="connsiteX3" y="connsiteY3"/>
                </a:cxn>
              </a:cxnLst>
              <a:rect l="l" t="t" r="r" b="b"/>
              <a:pathLst>
                <a:path w="1510056" h="6855028">
                  <a:moveTo>
                    <a:pt x="0" y="6855028"/>
                  </a:moveTo>
                  <a:lnTo>
                    <a:pt x="1508227" y="0"/>
                  </a:lnTo>
                  <a:cubicBezTo>
                    <a:pt x="1514145" y="1698594"/>
                    <a:pt x="1503286" y="5154967"/>
                    <a:pt x="1509204" y="6853561"/>
                  </a:cubicBezTo>
                  <a:lnTo>
                    <a:pt x="0" y="685502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 name="Image 5">
            <a:extLst>
              <a:ext uri="{FF2B5EF4-FFF2-40B4-BE49-F238E27FC236}">
                <a16:creationId xmlns:a16="http://schemas.microsoft.com/office/drawing/2014/main" id="{DD3228C3-5454-0F05-F6C1-18FF263AFC9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29981" y="190231"/>
            <a:ext cx="1001041" cy="646481"/>
          </a:xfrm>
          <a:prstGeom prst="rect">
            <a:avLst/>
          </a:prstGeom>
        </p:spPr>
      </p:pic>
    </p:spTree>
    <p:extLst>
      <p:ext uri="{BB962C8B-B14F-4D97-AF65-F5344CB8AC3E}">
        <p14:creationId xmlns:p14="http://schemas.microsoft.com/office/powerpoint/2010/main" val="31774706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re et contenu">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5C84B27B-AC9E-7858-460D-86F7C9E44A7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9981" y="190231"/>
            <a:ext cx="1001041" cy="646481"/>
          </a:xfrm>
          <a:prstGeom prst="rect">
            <a:avLst/>
          </a:prstGeom>
        </p:spPr>
      </p:pic>
      <p:pic>
        <p:nvPicPr>
          <p:cNvPr id="22" name="Image 21">
            <a:extLst>
              <a:ext uri="{FF2B5EF4-FFF2-40B4-BE49-F238E27FC236}">
                <a16:creationId xmlns:a16="http://schemas.microsoft.com/office/drawing/2014/main" id="{2946EFBD-A141-BCD4-546E-17C527E4B218}"/>
              </a:ext>
            </a:extLst>
          </p:cNvPr>
          <p:cNvPicPr>
            <a:picLocks noChangeAspect="1"/>
          </p:cNvPicPr>
          <p:nvPr userDrawn="1"/>
        </p:nvPicPr>
        <p:blipFill>
          <a:blip r:embed="rId3"/>
          <a:stretch>
            <a:fillRect/>
          </a:stretch>
        </p:blipFill>
        <p:spPr>
          <a:xfrm>
            <a:off x="11229167" y="6093297"/>
            <a:ext cx="845010" cy="643817"/>
          </a:xfrm>
          <a:prstGeom prst="rect">
            <a:avLst/>
          </a:prstGeom>
        </p:spPr>
      </p:pic>
      <p:sp>
        <p:nvSpPr>
          <p:cNvPr id="7" name="Triangle isocèle 4">
            <a:extLst>
              <a:ext uri="{FF2B5EF4-FFF2-40B4-BE49-F238E27FC236}">
                <a16:creationId xmlns:a16="http://schemas.microsoft.com/office/drawing/2014/main" id="{465452F4-4CEE-D906-0B61-413C23CBF9DD}"/>
              </a:ext>
            </a:extLst>
          </p:cNvPr>
          <p:cNvSpPr/>
          <p:nvPr userDrawn="1"/>
        </p:nvSpPr>
        <p:spPr>
          <a:xfrm>
            <a:off x="10669004" y="-17835"/>
            <a:ext cx="1522996" cy="6875835"/>
          </a:xfrm>
          <a:custGeom>
            <a:avLst/>
            <a:gdLst>
              <a:gd name="connsiteX0" fmla="*/ 0 w 1970843"/>
              <a:gd name="connsiteY0" fmla="*/ 2210539 h 2210539"/>
              <a:gd name="connsiteX1" fmla="*/ 1970843 w 1970843"/>
              <a:gd name="connsiteY1" fmla="*/ 0 h 2210539"/>
              <a:gd name="connsiteX2" fmla="*/ 1970843 w 1970843"/>
              <a:gd name="connsiteY2" fmla="*/ 2210539 h 2210539"/>
              <a:gd name="connsiteX3" fmla="*/ 0 w 1970843"/>
              <a:gd name="connsiteY3" fmla="*/ 2210539 h 2210539"/>
              <a:gd name="connsiteX0" fmla="*/ 0 w 1997476"/>
              <a:gd name="connsiteY0" fmla="*/ 2210539 h 5113538"/>
              <a:gd name="connsiteX1" fmla="*/ 1970843 w 1997476"/>
              <a:gd name="connsiteY1" fmla="*/ 0 h 5113538"/>
              <a:gd name="connsiteX2" fmla="*/ 1997476 w 1997476"/>
              <a:gd name="connsiteY2" fmla="*/ 5113538 h 5113538"/>
              <a:gd name="connsiteX3" fmla="*/ 0 w 1997476"/>
              <a:gd name="connsiteY3" fmla="*/ 2210539 h 5113538"/>
              <a:gd name="connsiteX0" fmla="*/ 0 w 1615736"/>
              <a:gd name="connsiteY0" fmla="*/ 5299969 h 5299969"/>
              <a:gd name="connsiteX1" fmla="*/ 1589103 w 1615736"/>
              <a:gd name="connsiteY1" fmla="*/ 0 h 5299969"/>
              <a:gd name="connsiteX2" fmla="*/ 1615736 w 1615736"/>
              <a:gd name="connsiteY2" fmla="*/ 5113538 h 5299969"/>
              <a:gd name="connsiteX3" fmla="*/ 0 w 1615736"/>
              <a:gd name="connsiteY3" fmla="*/ 5299969 h 5299969"/>
              <a:gd name="connsiteX0" fmla="*/ 0 w 1615736"/>
              <a:gd name="connsiteY0" fmla="*/ 5282214 h 5282214"/>
              <a:gd name="connsiteX1" fmla="*/ 1597981 w 1615736"/>
              <a:gd name="connsiteY1" fmla="*/ 0 h 5282214"/>
              <a:gd name="connsiteX2" fmla="*/ 1615736 w 1615736"/>
              <a:gd name="connsiteY2" fmla="*/ 5095783 h 5282214"/>
              <a:gd name="connsiteX3" fmla="*/ 0 w 1615736"/>
              <a:gd name="connsiteY3" fmla="*/ 5282214 h 5282214"/>
              <a:gd name="connsiteX0" fmla="*/ 0 w 1615736"/>
              <a:gd name="connsiteY0" fmla="*/ 5282214 h 6853561"/>
              <a:gd name="connsiteX1" fmla="*/ 1597981 w 1615736"/>
              <a:gd name="connsiteY1" fmla="*/ 0 h 6853561"/>
              <a:gd name="connsiteX2" fmla="*/ 1615736 w 1615736"/>
              <a:gd name="connsiteY2" fmla="*/ 6853561 h 6853561"/>
              <a:gd name="connsiteX3" fmla="*/ 0 w 1615736"/>
              <a:gd name="connsiteY3" fmla="*/ 5282214 h 6853561"/>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0815"/>
              <a:gd name="connsiteY0" fmla="*/ 6863417 h 6863417"/>
              <a:gd name="connsiteX1" fmla="*/ 1483060 w 1500815"/>
              <a:gd name="connsiteY1" fmla="*/ 0 h 6863417"/>
              <a:gd name="connsiteX2" fmla="*/ 1500815 w 1500815"/>
              <a:gd name="connsiteY2" fmla="*/ 6853561 h 6863417"/>
              <a:gd name="connsiteX3" fmla="*/ 0 w 1500815"/>
              <a:gd name="connsiteY3" fmla="*/ 6863417 h 6863417"/>
              <a:gd name="connsiteX0" fmla="*/ 0 w 1509204"/>
              <a:gd name="connsiteY0" fmla="*/ 6855028 h 6855028"/>
              <a:gd name="connsiteX1" fmla="*/ 1491449 w 1509204"/>
              <a:gd name="connsiteY1" fmla="*/ 0 h 6855028"/>
              <a:gd name="connsiteX2" fmla="*/ 1509204 w 1509204"/>
              <a:gd name="connsiteY2" fmla="*/ 6853561 h 6855028"/>
              <a:gd name="connsiteX3" fmla="*/ 0 w 1509204"/>
              <a:gd name="connsiteY3" fmla="*/ 6855028 h 6855028"/>
              <a:gd name="connsiteX0" fmla="*/ 0 w 1510056"/>
              <a:gd name="connsiteY0" fmla="*/ 6855028 h 6855028"/>
              <a:gd name="connsiteX1" fmla="*/ 1508227 w 1510056"/>
              <a:gd name="connsiteY1" fmla="*/ 0 h 6855028"/>
              <a:gd name="connsiteX2" fmla="*/ 1509204 w 1510056"/>
              <a:gd name="connsiteY2" fmla="*/ 6853561 h 6855028"/>
              <a:gd name="connsiteX3" fmla="*/ 0 w 1510056"/>
              <a:gd name="connsiteY3" fmla="*/ 6855028 h 6855028"/>
            </a:gdLst>
            <a:ahLst/>
            <a:cxnLst>
              <a:cxn ang="0">
                <a:pos x="connsiteX0" y="connsiteY0"/>
              </a:cxn>
              <a:cxn ang="0">
                <a:pos x="connsiteX1" y="connsiteY1"/>
              </a:cxn>
              <a:cxn ang="0">
                <a:pos x="connsiteX2" y="connsiteY2"/>
              </a:cxn>
              <a:cxn ang="0">
                <a:pos x="connsiteX3" y="connsiteY3"/>
              </a:cxn>
            </a:cxnLst>
            <a:rect l="l" t="t" r="r" b="b"/>
            <a:pathLst>
              <a:path w="1510056" h="6855028">
                <a:moveTo>
                  <a:pt x="0" y="6855028"/>
                </a:moveTo>
                <a:lnTo>
                  <a:pt x="1508227" y="0"/>
                </a:lnTo>
                <a:cubicBezTo>
                  <a:pt x="1514145" y="1698594"/>
                  <a:pt x="1503286" y="5154967"/>
                  <a:pt x="1509204" y="6853561"/>
                </a:cubicBezTo>
                <a:lnTo>
                  <a:pt x="0" y="685502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exte 4">
            <a:extLst>
              <a:ext uri="{FF2B5EF4-FFF2-40B4-BE49-F238E27FC236}">
                <a16:creationId xmlns:a16="http://schemas.microsoft.com/office/drawing/2014/main" id="{486F83CD-54B3-01D4-998A-E1A13F056FC6}"/>
              </a:ext>
            </a:extLst>
          </p:cNvPr>
          <p:cNvSpPr>
            <a:spLocks noGrp="1"/>
          </p:cNvSpPr>
          <p:nvPr>
            <p:ph type="body" sz="quarter" idx="10" hasCustomPrompt="1"/>
          </p:nvPr>
        </p:nvSpPr>
        <p:spPr>
          <a:xfrm>
            <a:off x="263352" y="5157192"/>
            <a:ext cx="6409109" cy="1150938"/>
          </a:xfrm>
          <a:prstGeom prst="rect">
            <a:avLst/>
          </a:prstGeom>
        </p:spPr>
        <p:txBody>
          <a:bodyPr/>
          <a:lstStyle>
            <a:lvl1pPr marL="0" indent="0">
              <a:spcBef>
                <a:spcPts val="0"/>
              </a:spcBef>
              <a:buNone/>
              <a:defRPr lang="fr-FR" sz="3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defRPr>
            </a:lvl1pPr>
          </a:lstStyle>
          <a:p>
            <a:pPr lvl="0"/>
            <a:r>
              <a:rPr lang="fr-FR"/>
              <a:t>INTERCALAIRE </a:t>
            </a:r>
          </a:p>
          <a:p>
            <a:pPr lvl="0"/>
            <a:r>
              <a:rPr lang="fr-FR"/>
              <a:t>SECTION</a:t>
            </a:r>
          </a:p>
        </p:txBody>
      </p:sp>
    </p:spTree>
    <p:extLst>
      <p:ext uri="{BB962C8B-B14F-4D97-AF65-F5344CB8AC3E}">
        <p14:creationId xmlns:p14="http://schemas.microsoft.com/office/powerpoint/2010/main" val="38148643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6_Titre et contenu">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2946EFBD-A141-BCD4-546E-17C527E4B218}"/>
              </a:ext>
            </a:extLst>
          </p:cNvPr>
          <p:cNvPicPr>
            <a:picLocks noChangeAspect="1"/>
          </p:cNvPicPr>
          <p:nvPr userDrawn="1"/>
        </p:nvPicPr>
        <p:blipFill>
          <a:blip r:embed="rId2"/>
          <a:stretch>
            <a:fillRect/>
          </a:stretch>
        </p:blipFill>
        <p:spPr>
          <a:xfrm>
            <a:off x="11229167" y="6093297"/>
            <a:ext cx="845010" cy="643817"/>
          </a:xfrm>
          <a:prstGeom prst="rect">
            <a:avLst/>
          </a:prstGeom>
        </p:spPr>
      </p:pic>
      <p:sp>
        <p:nvSpPr>
          <p:cNvPr id="7" name="Triangle isocèle 4">
            <a:extLst>
              <a:ext uri="{FF2B5EF4-FFF2-40B4-BE49-F238E27FC236}">
                <a16:creationId xmlns:a16="http://schemas.microsoft.com/office/drawing/2014/main" id="{465452F4-4CEE-D906-0B61-413C23CBF9DD}"/>
              </a:ext>
            </a:extLst>
          </p:cNvPr>
          <p:cNvSpPr/>
          <p:nvPr userDrawn="1"/>
        </p:nvSpPr>
        <p:spPr>
          <a:xfrm>
            <a:off x="10669004" y="-17835"/>
            <a:ext cx="1522996" cy="6875835"/>
          </a:xfrm>
          <a:custGeom>
            <a:avLst/>
            <a:gdLst>
              <a:gd name="connsiteX0" fmla="*/ 0 w 1970843"/>
              <a:gd name="connsiteY0" fmla="*/ 2210539 h 2210539"/>
              <a:gd name="connsiteX1" fmla="*/ 1970843 w 1970843"/>
              <a:gd name="connsiteY1" fmla="*/ 0 h 2210539"/>
              <a:gd name="connsiteX2" fmla="*/ 1970843 w 1970843"/>
              <a:gd name="connsiteY2" fmla="*/ 2210539 h 2210539"/>
              <a:gd name="connsiteX3" fmla="*/ 0 w 1970843"/>
              <a:gd name="connsiteY3" fmla="*/ 2210539 h 2210539"/>
              <a:gd name="connsiteX0" fmla="*/ 0 w 1997476"/>
              <a:gd name="connsiteY0" fmla="*/ 2210539 h 5113538"/>
              <a:gd name="connsiteX1" fmla="*/ 1970843 w 1997476"/>
              <a:gd name="connsiteY1" fmla="*/ 0 h 5113538"/>
              <a:gd name="connsiteX2" fmla="*/ 1997476 w 1997476"/>
              <a:gd name="connsiteY2" fmla="*/ 5113538 h 5113538"/>
              <a:gd name="connsiteX3" fmla="*/ 0 w 1997476"/>
              <a:gd name="connsiteY3" fmla="*/ 2210539 h 5113538"/>
              <a:gd name="connsiteX0" fmla="*/ 0 w 1615736"/>
              <a:gd name="connsiteY0" fmla="*/ 5299969 h 5299969"/>
              <a:gd name="connsiteX1" fmla="*/ 1589103 w 1615736"/>
              <a:gd name="connsiteY1" fmla="*/ 0 h 5299969"/>
              <a:gd name="connsiteX2" fmla="*/ 1615736 w 1615736"/>
              <a:gd name="connsiteY2" fmla="*/ 5113538 h 5299969"/>
              <a:gd name="connsiteX3" fmla="*/ 0 w 1615736"/>
              <a:gd name="connsiteY3" fmla="*/ 5299969 h 5299969"/>
              <a:gd name="connsiteX0" fmla="*/ 0 w 1615736"/>
              <a:gd name="connsiteY0" fmla="*/ 5282214 h 5282214"/>
              <a:gd name="connsiteX1" fmla="*/ 1597981 w 1615736"/>
              <a:gd name="connsiteY1" fmla="*/ 0 h 5282214"/>
              <a:gd name="connsiteX2" fmla="*/ 1615736 w 1615736"/>
              <a:gd name="connsiteY2" fmla="*/ 5095783 h 5282214"/>
              <a:gd name="connsiteX3" fmla="*/ 0 w 1615736"/>
              <a:gd name="connsiteY3" fmla="*/ 5282214 h 5282214"/>
              <a:gd name="connsiteX0" fmla="*/ 0 w 1615736"/>
              <a:gd name="connsiteY0" fmla="*/ 5282214 h 6853561"/>
              <a:gd name="connsiteX1" fmla="*/ 1597981 w 1615736"/>
              <a:gd name="connsiteY1" fmla="*/ 0 h 6853561"/>
              <a:gd name="connsiteX2" fmla="*/ 1615736 w 1615736"/>
              <a:gd name="connsiteY2" fmla="*/ 6853561 h 6853561"/>
              <a:gd name="connsiteX3" fmla="*/ 0 w 1615736"/>
              <a:gd name="connsiteY3" fmla="*/ 5282214 h 6853561"/>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0815"/>
              <a:gd name="connsiteY0" fmla="*/ 6863417 h 6863417"/>
              <a:gd name="connsiteX1" fmla="*/ 1483060 w 1500815"/>
              <a:gd name="connsiteY1" fmla="*/ 0 h 6863417"/>
              <a:gd name="connsiteX2" fmla="*/ 1500815 w 1500815"/>
              <a:gd name="connsiteY2" fmla="*/ 6853561 h 6863417"/>
              <a:gd name="connsiteX3" fmla="*/ 0 w 1500815"/>
              <a:gd name="connsiteY3" fmla="*/ 6863417 h 6863417"/>
              <a:gd name="connsiteX0" fmla="*/ 0 w 1509204"/>
              <a:gd name="connsiteY0" fmla="*/ 6855028 h 6855028"/>
              <a:gd name="connsiteX1" fmla="*/ 1491449 w 1509204"/>
              <a:gd name="connsiteY1" fmla="*/ 0 h 6855028"/>
              <a:gd name="connsiteX2" fmla="*/ 1509204 w 1509204"/>
              <a:gd name="connsiteY2" fmla="*/ 6853561 h 6855028"/>
              <a:gd name="connsiteX3" fmla="*/ 0 w 1509204"/>
              <a:gd name="connsiteY3" fmla="*/ 6855028 h 6855028"/>
              <a:gd name="connsiteX0" fmla="*/ 0 w 1510056"/>
              <a:gd name="connsiteY0" fmla="*/ 6855028 h 6855028"/>
              <a:gd name="connsiteX1" fmla="*/ 1508227 w 1510056"/>
              <a:gd name="connsiteY1" fmla="*/ 0 h 6855028"/>
              <a:gd name="connsiteX2" fmla="*/ 1509204 w 1510056"/>
              <a:gd name="connsiteY2" fmla="*/ 6853561 h 6855028"/>
              <a:gd name="connsiteX3" fmla="*/ 0 w 1510056"/>
              <a:gd name="connsiteY3" fmla="*/ 6855028 h 6855028"/>
            </a:gdLst>
            <a:ahLst/>
            <a:cxnLst>
              <a:cxn ang="0">
                <a:pos x="connsiteX0" y="connsiteY0"/>
              </a:cxn>
              <a:cxn ang="0">
                <a:pos x="connsiteX1" y="connsiteY1"/>
              </a:cxn>
              <a:cxn ang="0">
                <a:pos x="connsiteX2" y="connsiteY2"/>
              </a:cxn>
              <a:cxn ang="0">
                <a:pos x="connsiteX3" y="connsiteY3"/>
              </a:cxn>
            </a:cxnLst>
            <a:rect l="l" t="t" r="r" b="b"/>
            <a:pathLst>
              <a:path w="1510056" h="6855028">
                <a:moveTo>
                  <a:pt x="0" y="6855028"/>
                </a:moveTo>
                <a:lnTo>
                  <a:pt x="1508227" y="0"/>
                </a:lnTo>
                <a:cubicBezTo>
                  <a:pt x="1514145" y="1698594"/>
                  <a:pt x="1503286" y="5154967"/>
                  <a:pt x="1509204" y="6853561"/>
                </a:cubicBezTo>
                <a:lnTo>
                  <a:pt x="0" y="685502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A7BDCA94-B601-EE16-B732-002BCEBC5B0A}"/>
              </a:ext>
            </a:extLst>
          </p:cNvPr>
          <p:cNvSpPr txBox="1"/>
          <p:nvPr userDrawn="1"/>
        </p:nvSpPr>
        <p:spPr>
          <a:xfrm>
            <a:off x="2135560" y="5603459"/>
            <a:ext cx="6264696" cy="1015663"/>
          </a:xfrm>
          <a:prstGeom prst="rect">
            <a:avLst/>
          </a:prstGeom>
          <a:noFill/>
        </p:spPr>
        <p:txBody>
          <a:bodyPr wrap="square" rtlCol="0">
            <a:spAutoFit/>
          </a:bodyPr>
          <a:lstStyle/>
          <a:p>
            <a:r>
              <a:rPr lang="fr-FR" sz="1200" b="0">
                <a:solidFill>
                  <a:schemeClr val="accent4">
                    <a:lumMod val="65000"/>
                    <a:lumOff val="35000"/>
                  </a:schemeClr>
                </a:solidFill>
                <a:latin typeface="+mn-lt"/>
                <a:ea typeface="Lato Light" panose="020F0502020204030203" pitchFamily="34" charset="0"/>
                <a:cs typeface="Lato Light" panose="020F0502020204030203" pitchFamily="34" charset="0"/>
              </a:rPr>
              <a:t>Agrément ESUS – Entreprise Solidaire d’Utilité Sociale du 08/12/2015</a:t>
            </a:r>
          </a:p>
          <a:p>
            <a:r>
              <a:rPr lang="fr-FR" sz="1200" b="0">
                <a:solidFill>
                  <a:schemeClr val="accent4">
                    <a:lumMod val="65000"/>
                    <a:lumOff val="35000"/>
                  </a:schemeClr>
                </a:solidFill>
                <a:latin typeface="+mn-lt"/>
                <a:ea typeface="Lato Light" panose="020F0502020204030203" pitchFamily="34" charset="0"/>
                <a:cs typeface="Lato Light" panose="020F0502020204030203" pitchFamily="34" charset="0"/>
              </a:rPr>
              <a:t>Siège social : ZA Atlantisud – 478, rue du pays de Gosse</a:t>
            </a:r>
          </a:p>
          <a:p>
            <a:r>
              <a:rPr lang="fr-FR" sz="1200" b="0">
                <a:solidFill>
                  <a:schemeClr val="accent4">
                    <a:lumMod val="65000"/>
                    <a:lumOff val="35000"/>
                  </a:schemeClr>
                </a:solidFill>
                <a:latin typeface="+mn-lt"/>
                <a:ea typeface="Lato Light" panose="020F0502020204030203" pitchFamily="34" charset="0"/>
                <a:cs typeface="Lato Light" panose="020F0502020204030203" pitchFamily="34" charset="0"/>
              </a:rPr>
              <a:t>40230 Saint Geours de Maremne</a:t>
            </a:r>
          </a:p>
          <a:p>
            <a:r>
              <a:rPr lang="fr-FR" sz="1200" b="0">
                <a:solidFill>
                  <a:schemeClr val="accent4">
                    <a:lumMod val="65000"/>
                    <a:lumOff val="35000"/>
                  </a:schemeClr>
                </a:solidFill>
                <a:latin typeface="+mn-lt"/>
                <a:ea typeface="Lato Light" panose="020F0502020204030203" pitchFamily="34" charset="0"/>
                <a:cs typeface="Lato Light" panose="020F0502020204030203" pitchFamily="34" charset="0"/>
              </a:rPr>
              <a:t>Standard : 05 58 48 39 87</a:t>
            </a:r>
          </a:p>
          <a:p>
            <a:endParaRPr lang="fr-FR" sz="1200" b="0">
              <a:solidFill>
                <a:schemeClr val="accent4">
                  <a:lumMod val="65000"/>
                  <a:lumOff val="35000"/>
                </a:schemeClr>
              </a:solidFill>
              <a:latin typeface="+mn-lt"/>
              <a:ea typeface="Lato Light" panose="020F0502020204030203" pitchFamily="34" charset="0"/>
              <a:cs typeface="Lato Light" panose="020F0502020204030203" pitchFamily="34" charset="0"/>
            </a:endParaRPr>
          </a:p>
        </p:txBody>
      </p:sp>
      <p:pic>
        <p:nvPicPr>
          <p:cNvPr id="17" name="Image 16">
            <a:extLst>
              <a:ext uri="{FF2B5EF4-FFF2-40B4-BE49-F238E27FC236}">
                <a16:creationId xmlns:a16="http://schemas.microsoft.com/office/drawing/2014/main" id="{0DDCA66C-11A5-3379-F25D-639960DEA41F}"/>
              </a:ext>
            </a:extLst>
          </p:cNvPr>
          <p:cNvPicPr>
            <a:picLocks noChangeAspect="1"/>
          </p:cNvPicPr>
          <p:nvPr userDrawn="1"/>
        </p:nvPicPr>
        <p:blipFill>
          <a:blip r:embed="rId3"/>
          <a:stretch>
            <a:fillRect/>
          </a:stretch>
        </p:blipFill>
        <p:spPr>
          <a:xfrm>
            <a:off x="2279576" y="6413264"/>
            <a:ext cx="1257300" cy="323850"/>
          </a:xfrm>
          <a:prstGeom prst="rect">
            <a:avLst/>
          </a:prstGeom>
        </p:spPr>
      </p:pic>
    </p:spTree>
    <p:extLst>
      <p:ext uri="{BB962C8B-B14F-4D97-AF65-F5344CB8AC3E}">
        <p14:creationId xmlns:p14="http://schemas.microsoft.com/office/powerpoint/2010/main" val="3903147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re et contenu">
    <p:spTree>
      <p:nvGrpSpPr>
        <p:cNvPr id="1" name=""/>
        <p:cNvGrpSpPr/>
        <p:nvPr/>
      </p:nvGrpSpPr>
      <p:grpSpPr>
        <a:xfrm>
          <a:off x="0" y="0"/>
          <a:ext cx="0" cy="0"/>
          <a:chOff x="0" y="0"/>
          <a:chExt cx="0" cy="0"/>
        </a:xfrm>
      </p:grpSpPr>
      <p:pic>
        <p:nvPicPr>
          <p:cNvPr id="5" name="Image 4" descr="Une image contenant sombre, clair&#10;&#10;Description générée automatiquement">
            <a:extLst>
              <a:ext uri="{FF2B5EF4-FFF2-40B4-BE49-F238E27FC236}">
                <a16:creationId xmlns:a16="http://schemas.microsoft.com/office/drawing/2014/main" id="{A73323CB-3302-2784-2A27-6B75FC94FCD8}"/>
              </a:ext>
            </a:extLst>
          </p:cNvPr>
          <p:cNvPicPr>
            <a:picLocks noChangeAspect="1"/>
          </p:cNvPicPr>
          <p:nvPr userDrawn="1"/>
        </p:nvPicPr>
        <p:blipFill rotWithShape="1">
          <a:blip r:embed="rId2">
            <a:alphaModFix amt="70000"/>
            <a:extLst>
              <a:ext uri="{28A0092B-C50C-407E-A947-70E740481C1C}">
                <a14:useLocalDpi xmlns:a14="http://schemas.microsoft.com/office/drawing/2010/main" val="0"/>
              </a:ext>
            </a:extLst>
          </a:blip>
          <a:srcRect l="29919" r="28323"/>
          <a:stretch/>
        </p:blipFill>
        <p:spPr>
          <a:xfrm>
            <a:off x="7032102" y="0"/>
            <a:ext cx="5159898" cy="6858000"/>
          </a:xfrm>
          <a:prstGeom prst="rect">
            <a:avLst/>
          </a:prstGeom>
        </p:spPr>
      </p:pic>
      <p:sp>
        <p:nvSpPr>
          <p:cNvPr id="6" name="Triangle isocèle 4">
            <a:extLst>
              <a:ext uri="{FF2B5EF4-FFF2-40B4-BE49-F238E27FC236}">
                <a16:creationId xmlns:a16="http://schemas.microsoft.com/office/drawing/2014/main" id="{8131CC9E-6B1C-77FF-1FBB-0A2F96239449}"/>
              </a:ext>
            </a:extLst>
          </p:cNvPr>
          <p:cNvSpPr/>
          <p:nvPr userDrawn="1"/>
        </p:nvSpPr>
        <p:spPr>
          <a:xfrm>
            <a:off x="10669004" y="-17835"/>
            <a:ext cx="1522996" cy="6875835"/>
          </a:xfrm>
          <a:custGeom>
            <a:avLst/>
            <a:gdLst>
              <a:gd name="connsiteX0" fmla="*/ 0 w 1970843"/>
              <a:gd name="connsiteY0" fmla="*/ 2210539 h 2210539"/>
              <a:gd name="connsiteX1" fmla="*/ 1970843 w 1970843"/>
              <a:gd name="connsiteY1" fmla="*/ 0 h 2210539"/>
              <a:gd name="connsiteX2" fmla="*/ 1970843 w 1970843"/>
              <a:gd name="connsiteY2" fmla="*/ 2210539 h 2210539"/>
              <a:gd name="connsiteX3" fmla="*/ 0 w 1970843"/>
              <a:gd name="connsiteY3" fmla="*/ 2210539 h 2210539"/>
              <a:gd name="connsiteX0" fmla="*/ 0 w 1997476"/>
              <a:gd name="connsiteY0" fmla="*/ 2210539 h 5113538"/>
              <a:gd name="connsiteX1" fmla="*/ 1970843 w 1997476"/>
              <a:gd name="connsiteY1" fmla="*/ 0 h 5113538"/>
              <a:gd name="connsiteX2" fmla="*/ 1997476 w 1997476"/>
              <a:gd name="connsiteY2" fmla="*/ 5113538 h 5113538"/>
              <a:gd name="connsiteX3" fmla="*/ 0 w 1997476"/>
              <a:gd name="connsiteY3" fmla="*/ 2210539 h 5113538"/>
              <a:gd name="connsiteX0" fmla="*/ 0 w 1615736"/>
              <a:gd name="connsiteY0" fmla="*/ 5299969 h 5299969"/>
              <a:gd name="connsiteX1" fmla="*/ 1589103 w 1615736"/>
              <a:gd name="connsiteY1" fmla="*/ 0 h 5299969"/>
              <a:gd name="connsiteX2" fmla="*/ 1615736 w 1615736"/>
              <a:gd name="connsiteY2" fmla="*/ 5113538 h 5299969"/>
              <a:gd name="connsiteX3" fmla="*/ 0 w 1615736"/>
              <a:gd name="connsiteY3" fmla="*/ 5299969 h 5299969"/>
              <a:gd name="connsiteX0" fmla="*/ 0 w 1615736"/>
              <a:gd name="connsiteY0" fmla="*/ 5282214 h 5282214"/>
              <a:gd name="connsiteX1" fmla="*/ 1597981 w 1615736"/>
              <a:gd name="connsiteY1" fmla="*/ 0 h 5282214"/>
              <a:gd name="connsiteX2" fmla="*/ 1615736 w 1615736"/>
              <a:gd name="connsiteY2" fmla="*/ 5095783 h 5282214"/>
              <a:gd name="connsiteX3" fmla="*/ 0 w 1615736"/>
              <a:gd name="connsiteY3" fmla="*/ 5282214 h 5282214"/>
              <a:gd name="connsiteX0" fmla="*/ 0 w 1615736"/>
              <a:gd name="connsiteY0" fmla="*/ 5282214 h 6853561"/>
              <a:gd name="connsiteX1" fmla="*/ 1597981 w 1615736"/>
              <a:gd name="connsiteY1" fmla="*/ 0 h 6853561"/>
              <a:gd name="connsiteX2" fmla="*/ 1615736 w 1615736"/>
              <a:gd name="connsiteY2" fmla="*/ 6853561 h 6853561"/>
              <a:gd name="connsiteX3" fmla="*/ 0 w 1615736"/>
              <a:gd name="connsiteY3" fmla="*/ 5282214 h 6853561"/>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9204"/>
              <a:gd name="connsiteY0" fmla="*/ 6880195 h 6880195"/>
              <a:gd name="connsiteX1" fmla="*/ 1491449 w 1509204"/>
              <a:gd name="connsiteY1" fmla="*/ 0 h 6880195"/>
              <a:gd name="connsiteX2" fmla="*/ 1509204 w 1509204"/>
              <a:gd name="connsiteY2" fmla="*/ 6853561 h 6880195"/>
              <a:gd name="connsiteX3" fmla="*/ 0 w 1509204"/>
              <a:gd name="connsiteY3" fmla="*/ 6880195 h 6880195"/>
              <a:gd name="connsiteX0" fmla="*/ 0 w 1500815"/>
              <a:gd name="connsiteY0" fmla="*/ 6863417 h 6863417"/>
              <a:gd name="connsiteX1" fmla="*/ 1483060 w 1500815"/>
              <a:gd name="connsiteY1" fmla="*/ 0 h 6863417"/>
              <a:gd name="connsiteX2" fmla="*/ 1500815 w 1500815"/>
              <a:gd name="connsiteY2" fmla="*/ 6853561 h 6863417"/>
              <a:gd name="connsiteX3" fmla="*/ 0 w 1500815"/>
              <a:gd name="connsiteY3" fmla="*/ 6863417 h 6863417"/>
              <a:gd name="connsiteX0" fmla="*/ 0 w 1509204"/>
              <a:gd name="connsiteY0" fmla="*/ 6855028 h 6855028"/>
              <a:gd name="connsiteX1" fmla="*/ 1491449 w 1509204"/>
              <a:gd name="connsiteY1" fmla="*/ 0 h 6855028"/>
              <a:gd name="connsiteX2" fmla="*/ 1509204 w 1509204"/>
              <a:gd name="connsiteY2" fmla="*/ 6853561 h 6855028"/>
              <a:gd name="connsiteX3" fmla="*/ 0 w 1509204"/>
              <a:gd name="connsiteY3" fmla="*/ 6855028 h 6855028"/>
              <a:gd name="connsiteX0" fmla="*/ 0 w 1510056"/>
              <a:gd name="connsiteY0" fmla="*/ 6855028 h 6855028"/>
              <a:gd name="connsiteX1" fmla="*/ 1508227 w 1510056"/>
              <a:gd name="connsiteY1" fmla="*/ 0 h 6855028"/>
              <a:gd name="connsiteX2" fmla="*/ 1509204 w 1510056"/>
              <a:gd name="connsiteY2" fmla="*/ 6853561 h 6855028"/>
              <a:gd name="connsiteX3" fmla="*/ 0 w 1510056"/>
              <a:gd name="connsiteY3" fmla="*/ 6855028 h 6855028"/>
            </a:gdLst>
            <a:ahLst/>
            <a:cxnLst>
              <a:cxn ang="0">
                <a:pos x="connsiteX0" y="connsiteY0"/>
              </a:cxn>
              <a:cxn ang="0">
                <a:pos x="connsiteX1" y="connsiteY1"/>
              </a:cxn>
              <a:cxn ang="0">
                <a:pos x="connsiteX2" y="connsiteY2"/>
              </a:cxn>
              <a:cxn ang="0">
                <a:pos x="connsiteX3" y="connsiteY3"/>
              </a:cxn>
            </a:cxnLst>
            <a:rect l="l" t="t" r="r" b="b"/>
            <a:pathLst>
              <a:path w="1510056" h="6855028">
                <a:moveTo>
                  <a:pt x="0" y="6855028"/>
                </a:moveTo>
                <a:lnTo>
                  <a:pt x="1508227" y="0"/>
                </a:lnTo>
                <a:cubicBezTo>
                  <a:pt x="1514145" y="1698594"/>
                  <a:pt x="1503286" y="5154967"/>
                  <a:pt x="1509204" y="6853561"/>
                </a:cubicBezTo>
                <a:lnTo>
                  <a:pt x="0" y="6855028"/>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F51FD922-9E87-A190-5CE3-3B1778E4AB0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29981" y="190231"/>
            <a:ext cx="1001041" cy="646481"/>
          </a:xfrm>
          <a:prstGeom prst="rect">
            <a:avLst/>
          </a:prstGeom>
        </p:spPr>
      </p:pic>
    </p:spTree>
    <p:extLst>
      <p:ext uri="{BB962C8B-B14F-4D97-AF65-F5344CB8AC3E}">
        <p14:creationId xmlns:p14="http://schemas.microsoft.com/office/powerpoint/2010/main" val="304476116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01161"/>
      </p:ext>
    </p:extLst>
  </p:cSld>
  <p:clrMap bg1="lt1" tx1="dk1" bg2="lt2" tx2="dk2" accent1="accent1" accent2="accent2" accent3="accent3" accent4="accent4" accent5="accent5" accent6="accent6" hlink="hlink" folHlink="folHlink"/>
  <p:sldLayoutIdLst>
    <p:sldLayoutId id="2147483958" r:id="rId1"/>
    <p:sldLayoutId id="2147483949" r:id="rId2"/>
    <p:sldLayoutId id="2147483927" r:id="rId3"/>
    <p:sldLayoutId id="2147483928" r:id="rId4"/>
    <p:sldLayoutId id="2147483931" r:id="rId5"/>
    <p:sldLayoutId id="2147483950" r:id="rId6"/>
    <p:sldLayoutId id="2147483940" r:id="rId7"/>
    <p:sldLayoutId id="2147483959" r:id="rId8"/>
    <p:sldLayoutId id="2147483944" r:id="rId9"/>
    <p:sldLayoutId id="2147483947" r:id="rId10"/>
    <p:sldLayoutId id="2147483946" r:id="rId11"/>
    <p:sldLayoutId id="2147483945" r:id="rId12"/>
  </p:sldLayoutIdLst>
  <p:hf hd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p:titleStyle>
    <p:bodyStyle>
      <a:lvl1pPr marL="342900" indent="-342900" algn="l" rtl="0" eaLnBrk="1" fontAlgn="base" hangingPunct="1">
        <a:spcBef>
          <a:spcPct val="50000"/>
        </a:spcBef>
        <a:spcAft>
          <a:spcPct val="0"/>
        </a:spcAft>
        <a:buClr>
          <a:srgbClr val="3EABD8"/>
        </a:buClr>
        <a:buSzPct val="80000"/>
        <a:buFont typeface="Wingdings" pitchFamily="2" charset="2"/>
        <a:buChar char="n"/>
        <a:defRPr sz="2400" b="1" baseline="0">
          <a:solidFill>
            <a:srgbClr val="3EABD8"/>
          </a:solidFill>
          <a:latin typeface="+mn-lt"/>
          <a:ea typeface="+mn-ea"/>
          <a:cs typeface="+mn-cs"/>
        </a:defRPr>
      </a:lvl1pPr>
      <a:lvl2pPr marL="673100" indent="-328613" algn="l" rtl="0" eaLnBrk="1" fontAlgn="base" hangingPunct="1">
        <a:spcBef>
          <a:spcPct val="50000"/>
        </a:spcBef>
        <a:spcAft>
          <a:spcPct val="0"/>
        </a:spcAft>
        <a:buClr>
          <a:srgbClr val="97C031"/>
        </a:buClr>
        <a:buChar char="–"/>
        <a:defRPr sz="2000">
          <a:solidFill>
            <a:schemeClr val="tx1"/>
          </a:solidFill>
          <a:latin typeface="+mn-lt"/>
        </a:defRPr>
      </a:lvl2pPr>
      <a:lvl3pPr marL="1050925" indent="-261938" algn="l" rtl="0" eaLnBrk="1" fontAlgn="base" hangingPunct="1">
        <a:spcBef>
          <a:spcPct val="50000"/>
        </a:spcBef>
        <a:spcAft>
          <a:spcPct val="0"/>
        </a:spcAft>
        <a:buClr>
          <a:schemeClr val="accent1"/>
        </a:buClr>
        <a:buChar char="•"/>
        <a:defRPr sz="1600">
          <a:solidFill>
            <a:schemeClr val="tx1"/>
          </a:solidFill>
          <a:latin typeface="+mn-lt"/>
        </a:defRPr>
      </a:lvl3pPr>
      <a:lvl4pPr marL="1609725" indent="-257175" algn="l" rtl="0" eaLnBrk="1" fontAlgn="base" hangingPunct="1">
        <a:spcBef>
          <a:spcPct val="50000"/>
        </a:spcBef>
        <a:spcAft>
          <a:spcPct val="0"/>
        </a:spcAft>
        <a:buChar char="–"/>
        <a:defRPr sz="1400">
          <a:solidFill>
            <a:schemeClr val="tx1"/>
          </a:solidFill>
          <a:latin typeface="+mn-lt"/>
        </a:defRPr>
      </a:lvl4pPr>
      <a:lvl5pPr marL="2206625" indent="-228600" algn="l" rtl="0" eaLnBrk="1" fontAlgn="base" hangingPunct="1">
        <a:spcBef>
          <a:spcPct val="50000"/>
        </a:spcBef>
        <a:spcAft>
          <a:spcPct val="0"/>
        </a:spcAft>
        <a:buChar char="»"/>
        <a:defRPr sz="1400">
          <a:solidFill>
            <a:schemeClr val="tx1"/>
          </a:solidFill>
          <a:latin typeface="+mn-lt"/>
        </a:defRPr>
      </a:lvl5pPr>
      <a:lvl6pPr marL="2663825" indent="-228600" algn="l" rtl="0" eaLnBrk="1" fontAlgn="base" hangingPunct="1">
        <a:spcBef>
          <a:spcPct val="50000"/>
        </a:spcBef>
        <a:spcAft>
          <a:spcPct val="0"/>
        </a:spcAft>
        <a:buChar char="»"/>
        <a:defRPr sz="1400">
          <a:solidFill>
            <a:schemeClr val="tx1"/>
          </a:solidFill>
          <a:latin typeface="+mn-lt"/>
        </a:defRPr>
      </a:lvl6pPr>
      <a:lvl7pPr marL="3121025" indent="-228600" algn="l" rtl="0" eaLnBrk="1" fontAlgn="base" hangingPunct="1">
        <a:spcBef>
          <a:spcPct val="50000"/>
        </a:spcBef>
        <a:spcAft>
          <a:spcPct val="0"/>
        </a:spcAft>
        <a:buChar char="»"/>
        <a:defRPr sz="1400">
          <a:solidFill>
            <a:schemeClr val="tx1"/>
          </a:solidFill>
          <a:latin typeface="+mn-lt"/>
        </a:defRPr>
      </a:lvl7pPr>
      <a:lvl8pPr marL="3578225" indent="-228600" algn="l" rtl="0" eaLnBrk="1" fontAlgn="base" hangingPunct="1">
        <a:spcBef>
          <a:spcPct val="50000"/>
        </a:spcBef>
        <a:spcAft>
          <a:spcPct val="0"/>
        </a:spcAft>
        <a:buChar char="»"/>
        <a:defRPr sz="1400">
          <a:solidFill>
            <a:schemeClr val="tx1"/>
          </a:solidFill>
          <a:latin typeface="+mn-lt"/>
        </a:defRPr>
      </a:lvl8pPr>
      <a:lvl9pPr marL="4035425" indent="-228600" algn="l" rtl="0" eaLnBrk="1" fontAlgn="base" hangingPunct="1">
        <a:spcBef>
          <a:spcPct val="50000"/>
        </a:spcBef>
        <a:spcAft>
          <a:spcPct val="0"/>
        </a:spcAft>
        <a:buChar char="»"/>
        <a:defRPr sz="14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aterial-icon-plus-icon-add-symbol-2155448/"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2Y31jkRSIK0" TargetMode="External"/><Relationship Id="rId13"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hyperlink" Target="https://youtu.be/J_GwwDDYxkc?t=1" TargetMode="External"/><Relationship Id="rId2" Type="http://schemas.openxmlformats.org/officeDocument/2006/relationships/hyperlink" Target="https://my.3dexperience.3ds.com/welcome/fr/compass-world/3dexperience-industries/aerospace-and-defense/reinvent-the-sky/end-to-end-change-management" TargetMode="External"/><Relationship Id="rId1" Type="http://schemas.openxmlformats.org/officeDocument/2006/relationships/slideLayout" Target="../slideLayouts/slideLayout7.xml"/><Relationship Id="rId6" Type="http://schemas.openxmlformats.org/officeDocument/2006/relationships/hyperlink" Target="https://www.prolim.com/teamcenter-change-management/" TargetMode="External"/><Relationship Id="rId11" Type="http://schemas.openxmlformats.org/officeDocument/2006/relationships/image" Target="../media/image27.png"/><Relationship Id="rId5" Type="http://schemas.openxmlformats.org/officeDocument/2006/relationships/image" Target="../media/image24.png"/><Relationship Id="rId15" Type="http://schemas.openxmlformats.org/officeDocument/2006/relationships/hyperlink" Target="https://youtu.be/WDTX09XR_Q4?t=1671" TargetMode="External"/><Relationship Id="rId10" Type="http://schemas.openxmlformats.org/officeDocument/2006/relationships/hyperlink" Target="https://www.youtube.com/watch?v=sXFm-Y1EWks" TargetMode="External"/><Relationship Id="rId4" Type="http://schemas.openxmlformats.org/officeDocument/2006/relationships/hyperlink" Target="https://www.google.com/search?sca_esv=566920415&amp;rlz=1C1GCEA_enFR1069FR1069&amp;q=end+to+end+change+management+windchill&amp;tbm=vid&amp;source=lnms&amp;sa=X&amp;ved=2ahUKEwif6Ij7lLmBAxU-dqQEHSWzA5cQ0pQJegQIDRAB&amp;biw=1280&amp;bih=603&amp;dpr=1.5#fpstate=ive&amp;vld=cid:50ead205,vid:9VeaEyrGF_Y,st:0" TargetMode="External"/><Relationship Id="rId9" Type="http://schemas.openxmlformats.org/officeDocument/2006/relationships/image" Target="../media/image26.png"/><Relationship Id="rId14" Type="http://schemas.openxmlformats.org/officeDocument/2006/relationships/hyperlink" Target="https://youtu.be/Px-nfKlzW1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13" Type="http://schemas.openxmlformats.org/officeDocument/2006/relationships/hyperlink" Target="https://www.autodesk.fr/" TargetMode="External"/><Relationship Id="rId18" Type="http://schemas.openxmlformats.org/officeDocument/2006/relationships/image" Target="../media/image43.png"/><Relationship Id="rId26" Type="http://schemas.openxmlformats.org/officeDocument/2006/relationships/image" Target="../media/image51.svg"/><Relationship Id="rId39" Type="http://schemas.openxmlformats.org/officeDocument/2006/relationships/image" Target="../media/image64.png"/><Relationship Id="rId21" Type="http://schemas.openxmlformats.org/officeDocument/2006/relationships/image" Target="../media/image46.png"/><Relationship Id="rId34" Type="http://schemas.openxmlformats.org/officeDocument/2006/relationships/image" Target="../media/image59.svg"/><Relationship Id="rId7" Type="http://schemas.openxmlformats.org/officeDocument/2006/relationships/hyperlink" Target="https://www.plm.automation.siemens.com/global/fr/" TargetMode="External"/><Relationship Id="rId12" Type="http://schemas.openxmlformats.org/officeDocument/2006/relationships/image" Target="../media/image38.png"/><Relationship Id="rId17" Type="http://schemas.openxmlformats.org/officeDocument/2006/relationships/image" Target="../media/image42.png"/><Relationship Id="rId25"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image" Target="../media/image63.svg"/><Relationship Id="rId2" Type="http://schemas.openxmlformats.org/officeDocument/2006/relationships/image" Target="../media/image33.png"/><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hyperlink" Target="https://www.aras.com/fr-fr/?utm_source=google-adwords&amp;utm_medium=sem&amp;utm_campaign=7015f000000djVHAAY&amp;utm_content=ds-20220517-what-new" TargetMode="External"/><Relationship Id="rId24" Type="http://schemas.openxmlformats.org/officeDocument/2006/relationships/image" Target="../media/image49.svg"/><Relationship Id="rId32" Type="http://schemas.openxmlformats.org/officeDocument/2006/relationships/image" Target="../media/image57.svg"/><Relationship Id="rId37" Type="http://schemas.openxmlformats.org/officeDocument/2006/relationships/image" Target="../media/image62.png"/><Relationship Id="rId40" Type="http://schemas.openxmlformats.org/officeDocument/2006/relationships/image" Target="../media/image65.svg"/><Relationship Id="rId5" Type="http://schemas.openxmlformats.org/officeDocument/2006/relationships/hyperlink" Target="https://www.ptc.com/fr" TargetMode="External"/><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svg"/><Relationship Id="rId36" Type="http://schemas.openxmlformats.org/officeDocument/2006/relationships/image" Target="../media/image61.svg"/><Relationship Id="rId10" Type="http://schemas.openxmlformats.org/officeDocument/2006/relationships/image" Target="../media/image37.png"/><Relationship Id="rId19" Type="http://schemas.openxmlformats.org/officeDocument/2006/relationships/image" Target="../media/image44.png"/><Relationship Id="rId31" Type="http://schemas.openxmlformats.org/officeDocument/2006/relationships/image" Target="../media/image56.png"/><Relationship Id="rId4" Type="http://schemas.openxmlformats.org/officeDocument/2006/relationships/image" Target="../media/image34.png"/><Relationship Id="rId9" Type="http://schemas.openxmlformats.org/officeDocument/2006/relationships/hyperlink" Target="https://www.aveva.com/en/products/system-platform/" TargetMode="External"/><Relationship Id="rId14" Type="http://schemas.openxmlformats.org/officeDocument/2006/relationships/image" Target="../media/image39.png"/><Relationship Id="rId22" Type="http://schemas.openxmlformats.org/officeDocument/2006/relationships/image" Target="../media/image47.svg"/><Relationship Id="rId27" Type="http://schemas.openxmlformats.org/officeDocument/2006/relationships/image" Target="../media/image52.png"/><Relationship Id="rId30" Type="http://schemas.openxmlformats.org/officeDocument/2006/relationships/image" Target="../media/image55.svg"/><Relationship Id="rId35" Type="http://schemas.openxmlformats.org/officeDocument/2006/relationships/image" Target="../media/image60.png"/><Relationship Id="rId8" Type="http://schemas.openxmlformats.org/officeDocument/2006/relationships/image" Target="../media/image36.png"/><Relationship Id="rId3" Type="http://schemas.openxmlformats.org/officeDocument/2006/relationships/hyperlink" Target="https://www.3ds.com/f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6.jpeg"/><Relationship Id="rId4" Type="http://schemas.openxmlformats.org/officeDocument/2006/relationships/diagramQuickStyle" Target="../diagrams/quickStyle1.xml"/><Relationship Id="rId9"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26" Type="http://schemas.microsoft.com/office/2007/relationships/diagramDrawing" Target="../diagrams/drawing8.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5" Type="http://schemas.openxmlformats.org/officeDocument/2006/relationships/diagramColors" Target="../diagrams/colors8.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29" Type="http://schemas.openxmlformats.org/officeDocument/2006/relationships/diagramQuickStyle" Target="../diagrams/quickStyle9.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24" Type="http://schemas.openxmlformats.org/officeDocument/2006/relationships/diagramQuickStyle" Target="../diagrams/quickStyle8.xml"/><Relationship Id="rId5" Type="http://schemas.openxmlformats.org/officeDocument/2006/relationships/diagramColors" Target="../diagrams/colors4.xml"/><Relationship Id="rId15" Type="http://schemas.openxmlformats.org/officeDocument/2006/relationships/diagramColors" Target="../diagrams/colors6.xml"/><Relationship Id="rId23" Type="http://schemas.openxmlformats.org/officeDocument/2006/relationships/diagramLayout" Target="../diagrams/layout8.xml"/><Relationship Id="rId28" Type="http://schemas.openxmlformats.org/officeDocument/2006/relationships/diagramLayout" Target="../diagrams/layout9.xml"/><Relationship Id="rId10" Type="http://schemas.openxmlformats.org/officeDocument/2006/relationships/diagramColors" Target="../diagrams/colors5.xml"/><Relationship Id="rId19" Type="http://schemas.openxmlformats.org/officeDocument/2006/relationships/diagramQuickStyle" Target="../diagrams/quickStyle7.xml"/><Relationship Id="rId31" Type="http://schemas.microsoft.com/office/2007/relationships/diagramDrawing" Target="../diagrams/drawing9.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 Id="rId22" Type="http://schemas.openxmlformats.org/officeDocument/2006/relationships/diagramData" Target="../diagrams/data8.xml"/><Relationship Id="rId27" Type="http://schemas.openxmlformats.org/officeDocument/2006/relationships/diagramData" Target="../diagrams/data9.xml"/><Relationship Id="rId30" Type="http://schemas.openxmlformats.org/officeDocument/2006/relationships/diagramColors" Target="../diagrams/colors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id="{E9D974AA-3056-9B3F-DDA4-E81697D0064E}"/>
              </a:ext>
            </a:extLst>
          </p:cNvPr>
          <p:cNvSpPr>
            <a:spLocks noGrp="1"/>
          </p:cNvSpPr>
          <p:nvPr>
            <p:ph type="subTitle" idx="1"/>
          </p:nvPr>
        </p:nvSpPr>
        <p:spPr/>
        <p:txBody>
          <a:bodyPr/>
          <a:lstStyle/>
          <a:p>
            <a:r>
              <a:rPr lang="fr-FR" dirty="0"/>
              <a:t>OVERVIEW</a:t>
            </a:r>
          </a:p>
        </p:txBody>
      </p:sp>
      <p:sp>
        <p:nvSpPr>
          <p:cNvPr id="3" name="Titre 2">
            <a:extLst>
              <a:ext uri="{FF2B5EF4-FFF2-40B4-BE49-F238E27FC236}">
                <a16:creationId xmlns:a16="http://schemas.microsoft.com/office/drawing/2014/main" id="{2673EF58-0370-F6CB-1C9E-D41CEEECEE49}"/>
              </a:ext>
            </a:extLst>
          </p:cNvPr>
          <p:cNvSpPr>
            <a:spLocks noGrp="1"/>
          </p:cNvSpPr>
          <p:nvPr>
            <p:ph type="ctrTitle"/>
          </p:nvPr>
        </p:nvSpPr>
        <p:spPr/>
        <p:txBody>
          <a:bodyPr/>
          <a:lstStyle/>
          <a:p>
            <a:r>
              <a:rPr lang="fr-FR" dirty="0"/>
              <a:t>PLM</a:t>
            </a:r>
          </a:p>
        </p:txBody>
      </p:sp>
    </p:spTree>
    <p:extLst>
      <p:ext uri="{BB962C8B-B14F-4D97-AF65-F5344CB8AC3E}">
        <p14:creationId xmlns:p14="http://schemas.microsoft.com/office/powerpoint/2010/main" val="1632951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fr-FR" dirty="0" err="1"/>
              <a:t>What</a:t>
            </a:r>
            <a:r>
              <a:rPr lang="fr-FR" dirty="0"/>
              <a:t> </a:t>
            </a:r>
            <a:r>
              <a:rPr lang="fr-FR" dirty="0" err="1"/>
              <a:t>is</a:t>
            </a:r>
            <a:r>
              <a:rPr lang="fr-FR" dirty="0"/>
              <a:t> PLM ?</a:t>
            </a:r>
            <a:endParaRPr lang="fr-FR" kern="0" dirty="0"/>
          </a:p>
        </p:txBody>
      </p:sp>
      <p:sp>
        <p:nvSpPr>
          <p:cNvPr id="3" name="ZoneTexte 2">
            <a:extLst>
              <a:ext uri="{FF2B5EF4-FFF2-40B4-BE49-F238E27FC236}">
                <a16:creationId xmlns:a16="http://schemas.microsoft.com/office/drawing/2014/main" id="{DCE2230F-CDFC-2BBE-A291-2D050AC568F1}"/>
              </a:ext>
            </a:extLst>
          </p:cNvPr>
          <p:cNvSpPr txBox="1"/>
          <p:nvPr/>
        </p:nvSpPr>
        <p:spPr bwMode="gray">
          <a:xfrm>
            <a:off x="343834" y="1135827"/>
            <a:ext cx="11101208" cy="369332"/>
          </a:xfrm>
          <a:prstGeom prst="rect">
            <a:avLst/>
          </a:prstGeom>
          <a:noFill/>
        </p:spPr>
        <p:txBody>
          <a:bodyPr wrap="square">
            <a:spAutoFit/>
          </a:bodyPr>
          <a:lstStyle/>
          <a:p>
            <a:r>
              <a:rPr lang="en-US" sz="1800" b="1" i="0" dirty="0">
                <a:solidFill>
                  <a:srgbClr val="0C0C0C"/>
                </a:solidFill>
                <a:effectLst/>
                <a:latin typeface="Arial" panose="020B0604020202020204" pitchFamily="34" charset="0"/>
                <a:cs typeface="Arial" panose="020B0604020202020204" pitchFamily="34" charset="0"/>
              </a:rPr>
              <a:t>Key Capabilities</a:t>
            </a:r>
            <a:endParaRPr lang="fr-FR" sz="1800" b="1" dirty="0">
              <a:latin typeface="Arial" panose="020B0604020202020204" pitchFamily="34" charset="0"/>
              <a:cs typeface="Arial" panose="020B0604020202020204" pitchFamily="34" charset="0"/>
            </a:endParaRPr>
          </a:p>
        </p:txBody>
      </p:sp>
      <p:sp>
        <p:nvSpPr>
          <p:cNvPr id="4" name="Titre 1">
            <a:extLst>
              <a:ext uri="{FF2B5EF4-FFF2-40B4-BE49-F238E27FC236}">
                <a16:creationId xmlns:a16="http://schemas.microsoft.com/office/drawing/2014/main" id="{4EBD72BA-7571-6AB7-0DDA-3D0D1665CDFC}"/>
              </a:ext>
            </a:extLst>
          </p:cNvPr>
          <p:cNvSpPr txBox="1">
            <a:spLocks/>
          </p:cNvSpPr>
          <p:nvPr/>
        </p:nvSpPr>
        <p:spPr>
          <a:xfrm>
            <a:off x="478518" y="1866325"/>
            <a:ext cx="2829762" cy="1346508"/>
          </a:xfrm>
          <a:prstGeom prst="rect">
            <a:avLst/>
          </a:prstGeom>
          <a:solidFill>
            <a:schemeClr val="bg1">
              <a:lumMod val="85000"/>
              <a:alpha val="50000"/>
            </a:schemeClr>
          </a:solidFill>
          <a:ln>
            <a:solidFill>
              <a:schemeClr val="bg1">
                <a:lumMod val="65000"/>
              </a:schemeClr>
            </a:solidFill>
          </a:ln>
        </p:spPr>
        <p:txBody>
          <a:bodyPr/>
          <a:lstStyle>
            <a:lvl1pPr algn="l" rtl="0" eaLnBrk="1" fontAlgn="base" hangingPunct="1">
              <a:spcBef>
                <a:spcPct val="0"/>
              </a:spcBef>
              <a:spcAft>
                <a:spcPct val="0"/>
              </a:spcAft>
              <a:defRPr sz="2400" b="1">
                <a:solidFill>
                  <a:schemeClr val="tx1"/>
                </a:solidFill>
                <a:latin typeface="Lato Black" panose="020F0A02020204030203" pitchFamily="34" charset="0"/>
                <a:ea typeface="+mj-ea"/>
                <a:cs typeface="Lato Black" panose="020F0A02020204030203" pitchFamily="34" charset="0"/>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fr-FR" sz="1400" kern="0" dirty="0">
                <a:solidFill>
                  <a:schemeClr val="accent2">
                    <a:lumMod val="75000"/>
                  </a:schemeClr>
                </a:solidFill>
              </a:rPr>
              <a:t>P</a:t>
            </a:r>
            <a:r>
              <a:rPr lang="fr-FR" sz="1400" kern="0" dirty="0"/>
              <a:t>roduct </a:t>
            </a:r>
            <a:r>
              <a:rPr lang="fr-FR" sz="1400" kern="0" dirty="0">
                <a:solidFill>
                  <a:schemeClr val="accent2">
                    <a:lumMod val="75000"/>
                  </a:schemeClr>
                </a:solidFill>
              </a:rPr>
              <a:t>D</a:t>
            </a:r>
            <a:r>
              <a:rPr lang="fr-FR" sz="1400" kern="0" dirty="0"/>
              <a:t>ata </a:t>
            </a:r>
            <a:r>
              <a:rPr lang="fr-FR" sz="1400" kern="0" dirty="0">
                <a:solidFill>
                  <a:schemeClr val="accent2">
                    <a:lumMod val="75000"/>
                  </a:schemeClr>
                </a:solidFill>
              </a:rPr>
              <a:t>M</a:t>
            </a:r>
            <a:r>
              <a:rPr lang="fr-FR" sz="1400" kern="0" dirty="0"/>
              <a:t>anagement : </a:t>
            </a:r>
            <a:r>
              <a:rPr lang="fr-FR" sz="1200" b="0" kern="0" dirty="0">
                <a:latin typeface="Arial" panose="020B0604020202020204" pitchFamily="34" charset="0"/>
                <a:cs typeface="Arial" panose="020B0604020202020204" pitchFamily="34" charset="0"/>
              </a:rPr>
              <a:t>Store &amp; Organise Data in a single SOFT</a:t>
            </a:r>
          </a:p>
          <a:p>
            <a:pPr marL="742950" lvl="1" indent="-285750">
              <a:buFont typeface="Wingdings" panose="05000000000000000000" pitchFamily="2" charset="2"/>
              <a:buChar char="v"/>
            </a:pPr>
            <a:r>
              <a:rPr lang="fr-FR" sz="1200" b="0" kern="0" dirty="0">
                <a:latin typeface="Arial" panose="020B0604020202020204" pitchFamily="34" charset="0"/>
                <a:cs typeface="Arial" panose="020B0604020202020204" pitchFamily="34" charset="0"/>
              </a:rPr>
              <a:t>CAD DATA</a:t>
            </a:r>
          </a:p>
          <a:p>
            <a:pPr marL="742950" lvl="1" indent="-285750">
              <a:buFont typeface="Wingdings" panose="05000000000000000000" pitchFamily="2" charset="2"/>
              <a:buChar char="v"/>
            </a:pPr>
            <a:r>
              <a:rPr lang="fr-FR" sz="1200" b="0" kern="0" dirty="0">
                <a:latin typeface="Arial" panose="020B0604020202020204" pitchFamily="34" charset="0"/>
                <a:cs typeface="Arial" panose="020B0604020202020204" pitchFamily="34" charset="0"/>
              </a:rPr>
              <a:t>Office Documents</a:t>
            </a:r>
          </a:p>
          <a:p>
            <a:pPr marL="742950" lvl="1" indent="-285750">
              <a:buFont typeface="Wingdings" panose="05000000000000000000" pitchFamily="2" charset="2"/>
              <a:buChar char="v"/>
            </a:pPr>
            <a:r>
              <a:rPr lang="fr-FR" sz="1200" b="0" kern="0" dirty="0">
                <a:latin typeface="Arial" panose="020B0604020202020204" pitchFamily="34" charset="0"/>
                <a:cs typeface="Arial" panose="020B0604020202020204" pitchFamily="34" charset="0"/>
              </a:rPr>
              <a:t>Manufacturing DATA</a:t>
            </a:r>
          </a:p>
          <a:p>
            <a:pPr marL="742950" lvl="1" indent="-285750">
              <a:buFont typeface="Wingdings" panose="05000000000000000000" pitchFamily="2" charset="2"/>
              <a:buChar char="v"/>
            </a:pPr>
            <a:r>
              <a:rPr lang="fr-FR" sz="1200" b="0" kern="0" dirty="0">
                <a:latin typeface="Arial" panose="020B0604020202020204" pitchFamily="34" charset="0"/>
                <a:cs typeface="Arial" panose="020B0604020202020204" pitchFamily="34" charset="0"/>
              </a:rPr>
              <a:t>Meta Data</a:t>
            </a:r>
          </a:p>
        </p:txBody>
      </p:sp>
      <p:sp>
        <p:nvSpPr>
          <p:cNvPr id="6" name="Titre 1">
            <a:extLst>
              <a:ext uri="{FF2B5EF4-FFF2-40B4-BE49-F238E27FC236}">
                <a16:creationId xmlns:a16="http://schemas.microsoft.com/office/drawing/2014/main" id="{34B8FCB1-1015-C05D-F2A0-C764E7D92FC9}"/>
              </a:ext>
            </a:extLst>
          </p:cNvPr>
          <p:cNvSpPr txBox="1">
            <a:spLocks/>
          </p:cNvSpPr>
          <p:nvPr/>
        </p:nvSpPr>
        <p:spPr>
          <a:xfrm>
            <a:off x="478519" y="3365767"/>
            <a:ext cx="2829762" cy="1430676"/>
          </a:xfrm>
          <a:prstGeom prst="rect">
            <a:avLst/>
          </a:prstGeom>
          <a:solidFill>
            <a:srgbClr val="8ABCC8">
              <a:alpha val="50000"/>
            </a:srgb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L</a:t>
            </a:r>
            <a:r>
              <a:rPr lang="fr-FR" dirty="0">
                <a:solidFill>
                  <a:schemeClr val="tx1"/>
                </a:solidFill>
              </a:rPr>
              <a:t>ife </a:t>
            </a:r>
            <a:r>
              <a:rPr lang="fr-FR" dirty="0">
                <a:solidFill>
                  <a:schemeClr val="accent6"/>
                </a:solidFill>
              </a:rPr>
              <a:t>C</a:t>
            </a:r>
            <a:r>
              <a:rPr lang="fr-FR" dirty="0">
                <a:solidFill>
                  <a:schemeClr val="tx1"/>
                </a:solidFill>
              </a:rPr>
              <a:t>ycle </a:t>
            </a:r>
            <a:r>
              <a:rPr lang="fr-FR" dirty="0">
                <a:solidFill>
                  <a:schemeClr val="accent6"/>
                </a:solidFill>
              </a:rPr>
              <a:t>M</a:t>
            </a:r>
            <a:r>
              <a:rPr lang="fr-FR" dirty="0">
                <a:solidFill>
                  <a:schemeClr val="tx1"/>
                </a:solidFill>
              </a:rPr>
              <a:t>anagement: </a:t>
            </a:r>
            <a:r>
              <a:rPr lang="fr-FR" sz="1200" b="0" dirty="0">
                <a:solidFill>
                  <a:schemeClr val="tx1"/>
                </a:solidFill>
                <a:latin typeface="Arial" panose="020B0604020202020204" pitchFamily="34" charset="0"/>
                <a:cs typeface="Arial" panose="020B0604020202020204" pitchFamily="34" charset="0"/>
              </a:rPr>
              <a:t>Manage the life cycle of DATA &amp; Product </a:t>
            </a:r>
            <a:r>
              <a:rPr lang="fr-FR" sz="1200" b="0" dirty="0" err="1">
                <a:solidFill>
                  <a:schemeClr val="tx1"/>
                </a:solidFill>
                <a:latin typeface="Arial" panose="020B0604020202020204" pitchFamily="34" charset="0"/>
                <a:cs typeface="Arial" panose="020B0604020202020204" pitchFamily="34" charset="0"/>
              </a:rPr>
              <a:t>using</a:t>
            </a:r>
            <a:r>
              <a:rPr lang="fr-FR" sz="1200" b="0" dirty="0">
                <a:solidFill>
                  <a:schemeClr val="tx1"/>
                </a:solidFill>
                <a:latin typeface="Arial" panose="020B0604020202020204" pitchFamily="34" charset="0"/>
                <a:cs typeface="Arial" panose="020B0604020202020204" pitchFamily="34" charset="0"/>
              </a:rPr>
              <a:t> concepts as :</a:t>
            </a:r>
          </a:p>
          <a:p>
            <a:pPr lvl="1"/>
            <a:r>
              <a:rPr lang="fr-FR" sz="1200" b="0" dirty="0">
                <a:latin typeface="Arial" panose="020B0604020202020204" pitchFamily="34" charset="0"/>
                <a:ea typeface="+mj-ea"/>
                <a:cs typeface="Arial" panose="020B0604020202020204" pitchFamily="34" charset="0"/>
              </a:rPr>
              <a:t>State</a:t>
            </a:r>
          </a:p>
          <a:p>
            <a:pPr lvl="1"/>
            <a:r>
              <a:rPr lang="fr-FR" sz="1200" b="0" dirty="0" err="1">
                <a:latin typeface="Arial" panose="020B0604020202020204" pitchFamily="34" charset="0"/>
                <a:ea typeface="+mj-ea"/>
                <a:cs typeface="Arial" panose="020B0604020202020204" pitchFamily="34" charset="0"/>
              </a:rPr>
              <a:t>Revision</a:t>
            </a:r>
            <a:endParaRPr lang="fr-FR" sz="1200" b="0" dirty="0">
              <a:latin typeface="Arial" panose="020B0604020202020204" pitchFamily="34" charset="0"/>
              <a:ea typeface="+mj-ea"/>
              <a:cs typeface="Arial" panose="020B0604020202020204" pitchFamily="34" charset="0"/>
            </a:endParaRPr>
          </a:p>
          <a:p>
            <a:pPr lvl="1"/>
            <a:r>
              <a:rPr lang="fr-FR" sz="1200" b="0" dirty="0">
                <a:latin typeface="Arial" panose="020B0604020202020204" pitchFamily="34" charset="0"/>
                <a:ea typeface="+mj-ea"/>
                <a:cs typeface="Arial" panose="020B0604020202020204" pitchFamily="34" charset="0"/>
              </a:rPr>
              <a:t>Workflow : to manage processes between states</a:t>
            </a:r>
          </a:p>
        </p:txBody>
      </p:sp>
      <p:sp>
        <p:nvSpPr>
          <p:cNvPr id="7" name="Titre 1">
            <a:extLst>
              <a:ext uri="{FF2B5EF4-FFF2-40B4-BE49-F238E27FC236}">
                <a16:creationId xmlns:a16="http://schemas.microsoft.com/office/drawing/2014/main" id="{E68CA679-5196-BD73-20F9-F661BA83DC23}"/>
              </a:ext>
            </a:extLst>
          </p:cNvPr>
          <p:cNvSpPr txBox="1">
            <a:spLocks/>
          </p:cNvSpPr>
          <p:nvPr/>
        </p:nvSpPr>
        <p:spPr>
          <a:xfrm>
            <a:off x="3533946" y="1900708"/>
            <a:ext cx="2640823" cy="1346509"/>
          </a:xfrm>
          <a:prstGeom prst="rect">
            <a:avLst/>
          </a:prstGeom>
          <a:solidFill>
            <a:schemeClr val="tx2">
              <a:lumMod val="20000"/>
              <a:lumOff val="80000"/>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C</a:t>
            </a:r>
            <a:r>
              <a:rPr lang="fr-FR" dirty="0">
                <a:solidFill>
                  <a:schemeClr val="tx1"/>
                </a:solidFill>
              </a:rPr>
              <a:t>hange </a:t>
            </a:r>
            <a:r>
              <a:rPr lang="fr-FR" dirty="0">
                <a:solidFill>
                  <a:schemeClr val="accent6"/>
                </a:solidFill>
              </a:rPr>
              <a:t>P</a:t>
            </a:r>
            <a:r>
              <a:rPr lang="fr-FR" dirty="0">
                <a:solidFill>
                  <a:schemeClr val="tx1"/>
                </a:solidFill>
              </a:rPr>
              <a:t>rocess </a:t>
            </a:r>
            <a:r>
              <a:rPr lang="fr-FR" dirty="0">
                <a:solidFill>
                  <a:schemeClr val="accent6"/>
                </a:solidFill>
              </a:rPr>
              <a:t>M</a:t>
            </a:r>
            <a:r>
              <a:rPr lang="fr-FR" dirty="0">
                <a:solidFill>
                  <a:schemeClr val="tx1"/>
                </a:solidFill>
              </a:rPr>
              <a:t>anagement:  </a:t>
            </a:r>
            <a:r>
              <a:rPr lang="fr-FR" sz="1200" b="0" dirty="0">
                <a:solidFill>
                  <a:schemeClr val="tx1"/>
                </a:solidFill>
                <a:latin typeface="Arial" panose="020B0604020202020204" pitchFamily="34" charset="0"/>
                <a:cs typeface="Arial" panose="020B0604020202020204" pitchFamily="34" charset="0"/>
              </a:rPr>
              <a:t>manage changes throught </a:t>
            </a:r>
            <a:r>
              <a:rPr lang="fr-FR" sz="1200" b="0" dirty="0" err="1">
                <a:solidFill>
                  <a:schemeClr val="tx1"/>
                </a:solidFill>
                <a:latin typeface="Arial" panose="020B0604020202020204" pitchFamily="34" charset="0"/>
                <a:cs typeface="Arial" panose="020B0604020202020204" pitchFamily="34" charset="0"/>
              </a:rPr>
              <a:t>several</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objects</a:t>
            </a:r>
            <a:r>
              <a:rPr lang="fr-FR" sz="1200" b="0" dirty="0">
                <a:solidFill>
                  <a:schemeClr val="tx1"/>
                </a:solidFill>
                <a:latin typeface="Arial" panose="020B0604020202020204" pitchFamily="34" charset="0"/>
                <a:cs typeface="Arial" panose="020B0604020202020204" pitchFamily="34" charset="0"/>
              </a:rPr>
              <a:t> &amp; </a:t>
            </a:r>
            <a:r>
              <a:rPr lang="fr-FR" sz="1200" b="0" dirty="0" err="1">
                <a:solidFill>
                  <a:schemeClr val="tx1"/>
                </a:solidFill>
                <a:latin typeface="Arial" panose="020B0604020202020204" pitchFamily="34" charset="0"/>
                <a:cs typeface="Arial" panose="020B0604020202020204" pitchFamily="34" charset="0"/>
              </a:rPr>
              <a:t>workfow</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Respecting</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quality</a:t>
            </a:r>
            <a:r>
              <a:rPr lang="fr-FR" sz="1200" b="0" dirty="0">
                <a:solidFill>
                  <a:schemeClr val="tx1"/>
                </a:solidFill>
                <a:latin typeface="Arial" panose="020B0604020202020204" pitchFamily="34" charset="0"/>
                <a:cs typeface="Arial" panose="020B0604020202020204" pitchFamily="34" charset="0"/>
              </a:rPr>
              <a:t> of changes (iso xxx) </a:t>
            </a:r>
          </a:p>
        </p:txBody>
      </p:sp>
      <p:sp>
        <p:nvSpPr>
          <p:cNvPr id="8" name="Titre 1">
            <a:extLst>
              <a:ext uri="{FF2B5EF4-FFF2-40B4-BE49-F238E27FC236}">
                <a16:creationId xmlns:a16="http://schemas.microsoft.com/office/drawing/2014/main" id="{BA567C72-548F-AD77-6FB9-D7481143ACAE}"/>
              </a:ext>
            </a:extLst>
          </p:cNvPr>
          <p:cNvSpPr txBox="1">
            <a:spLocks/>
          </p:cNvSpPr>
          <p:nvPr/>
        </p:nvSpPr>
        <p:spPr>
          <a:xfrm>
            <a:off x="3533946" y="3365767"/>
            <a:ext cx="2640823" cy="1430676"/>
          </a:xfrm>
          <a:prstGeom prst="rect">
            <a:avLst/>
          </a:prstGeom>
          <a:solidFill>
            <a:schemeClr val="accent2">
              <a:lumMod val="60000"/>
              <a:lumOff val="40000"/>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D</a:t>
            </a:r>
            <a:r>
              <a:rPr lang="fr-FR" dirty="0">
                <a:solidFill>
                  <a:schemeClr val="tx1"/>
                </a:solidFill>
              </a:rPr>
              <a:t>igital </a:t>
            </a:r>
            <a:r>
              <a:rPr lang="fr-FR" dirty="0" err="1">
                <a:solidFill>
                  <a:schemeClr val="accent6"/>
                </a:solidFill>
              </a:rPr>
              <a:t>M</a:t>
            </a:r>
            <a:r>
              <a:rPr lang="fr-FR" dirty="0" err="1">
                <a:solidFill>
                  <a:schemeClr val="tx1"/>
                </a:solidFill>
              </a:rPr>
              <a:t>ock</a:t>
            </a:r>
            <a:r>
              <a:rPr lang="fr-FR" dirty="0">
                <a:solidFill>
                  <a:schemeClr val="tx1"/>
                </a:solidFill>
              </a:rPr>
              <a:t> </a:t>
            </a:r>
            <a:r>
              <a:rPr lang="fr-FR" dirty="0">
                <a:solidFill>
                  <a:schemeClr val="accent6"/>
                </a:solidFill>
              </a:rPr>
              <a:t>U</a:t>
            </a:r>
            <a:r>
              <a:rPr lang="fr-FR" dirty="0">
                <a:solidFill>
                  <a:schemeClr val="tx1"/>
                </a:solidFill>
              </a:rPr>
              <a:t>p : </a:t>
            </a:r>
            <a:r>
              <a:rPr lang="fr-FR" sz="1200" b="0" dirty="0">
                <a:solidFill>
                  <a:schemeClr val="tx1"/>
                </a:solidFill>
                <a:latin typeface="Arial" panose="020B0604020202020204" pitchFamily="34" charset="0"/>
                <a:cs typeface="Arial" panose="020B0604020202020204" pitchFamily="34" charset="0"/>
              </a:rPr>
              <a:t>group all data </a:t>
            </a:r>
            <a:r>
              <a:rPr lang="fr-FR" sz="1200" b="0" dirty="0" err="1">
                <a:solidFill>
                  <a:schemeClr val="tx1"/>
                </a:solidFill>
                <a:latin typeface="Arial" panose="020B0604020202020204" pitchFamily="34" charset="0"/>
                <a:cs typeface="Arial" panose="020B0604020202020204" pitchFamily="34" charset="0"/>
              </a:rPr>
              <a:t>used</a:t>
            </a:r>
            <a:r>
              <a:rPr lang="fr-FR" sz="1200" b="0" dirty="0">
                <a:solidFill>
                  <a:schemeClr val="tx1"/>
                </a:solidFill>
                <a:latin typeface="Arial" panose="020B0604020202020204" pitchFamily="34" charset="0"/>
                <a:cs typeface="Arial" panose="020B0604020202020204" pitchFamily="34" charset="0"/>
              </a:rPr>
              <a:t> to </a:t>
            </a:r>
            <a:r>
              <a:rPr lang="fr-FR" sz="1200" b="0" dirty="0" err="1">
                <a:solidFill>
                  <a:schemeClr val="tx1"/>
                </a:solidFill>
                <a:latin typeface="Arial" panose="020B0604020202020204" pitchFamily="34" charset="0"/>
                <a:cs typeface="Arial" panose="020B0604020202020204" pitchFamily="34" charset="0"/>
              </a:rPr>
              <a:t>build</a:t>
            </a:r>
            <a:r>
              <a:rPr lang="fr-FR" sz="1200" b="0" dirty="0">
                <a:solidFill>
                  <a:schemeClr val="tx1"/>
                </a:solidFill>
                <a:latin typeface="Arial" panose="020B0604020202020204" pitchFamily="34" charset="0"/>
                <a:cs typeface="Arial" panose="020B0604020202020204" pitchFamily="34" charset="0"/>
              </a:rPr>
              <a:t> a Digital 3D </a:t>
            </a:r>
            <a:r>
              <a:rPr lang="fr-FR" sz="1200" b="0" dirty="0" err="1">
                <a:solidFill>
                  <a:schemeClr val="tx1"/>
                </a:solidFill>
                <a:latin typeface="Arial" panose="020B0604020202020204" pitchFamily="34" charset="0"/>
                <a:cs typeface="Arial" panose="020B0604020202020204" pitchFamily="34" charset="0"/>
              </a:rPr>
              <a:t>representation</a:t>
            </a:r>
            <a:r>
              <a:rPr lang="fr-FR" sz="1200" b="0" dirty="0">
                <a:solidFill>
                  <a:schemeClr val="tx1"/>
                </a:solidFill>
                <a:latin typeface="Arial" panose="020B0604020202020204" pitchFamily="34" charset="0"/>
                <a:cs typeface="Arial" panose="020B0604020202020204" pitchFamily="34" charset="0"/>
              </a:rPr>
              <a:t> of 3D :</a:t>
            </a:r>
          </a:p>
          <a:p>
            <a:pPr lvl="1"/>
            <a:r>
              <a:rPr lang="fr-FR" sz="1200" b="0" dirty="0">
                <a:latin typeface="Arial" panose="020B0604020202020204" pitchFamily="34" charset="0"/>
                <a:ea typeface="+mj-ea"/>
                <a:cs typeface="Arial" panose="020B0604020202020204" pitchFamily="34" charset="0"/>
              </a:rPr>
              <a:t>Native CAD DATA</a:t>
            </a:r>
          </a:p>
          <a:p>
            <a:pPr lvl="1"/>
            <a:r>
              <a:rPr lang="fr-FR" sz="1200" b="0" dirty="0">
                <a:latin typeface="Arial" panose="020B0604020202020204" pitchFamily="34" charset="0"/>
                <a:ea typeface="+mj-ea"/>
                <a:cs typeface="Arial" panose="020B0604020202020204" pitchFamily="34" charset="0"/>
              </a:rPr>
              <a:t>Light CAD Data </a:t>
            </a:r>
            <a:r>
              <a:rPr lang="fr-FR" sz="1200" b="0" dirty="0" err="1">
                <a:latin typeface="Arial" panose="020B0604020202020204" pitchFamily="34" charset="0"/>
                <a:ea typeface="+mj-ea"/>
                <a:cs typeface="Arial" panose="020B0604020202020204" pitchFamily="34" charset="0"/>
              </a:rPr>
              <a:t>converted</a:t>
            </a:r>
            <a:r>
              <a:rPr lang="fr-FR" sz="1200" b="0" dirty="0">
                <a:latin typeface="Arial" panose="020B0604020202020204" pitchFamily="34" charset="0"/>
                <a:ea typeface="+mj-ea"/>
                <a:cs typeface="Arial" panose="020B0604020202020204" pitchFamily="34" charset="0"/>
              </a:rPr>
              <a:t> (</a:t>
            </a:r>
            <a:r>
              <a:rPr lang="fr-FR" sz="1200" b="0" dirty="0" err="1">
                <a:latin typeface="Arial" panose="020B0604020202020204" pitchFamily="34" charset="0"/>
                <a:ea typeface="+mj-ea"/>
                <a:cs typeface="Arial" panose="020B0604020202020204" pitchFamily="34" charset="0"/>
              </a:rPr>
              <a:t>thumbail</a:t>
            </a:r>
            <a:r>
              <a:rPr lang="fr-FR" sz="1200" b="0" dirty="0">
                <a:latin typeface="Arial" panose="020B0604020202020204" pitchFamily="34" charset="0"/>
                <a:ea typeface="+mj-ea"/>
                <a:cs typeface="Arial" panose="020B0604020202020204" pitchFamily="34" charset="0"/>
              </a:rPr>
              <a:t>, Visualiser, …)</a:t>
            </a:r>
          </a:p>
        </p:txBody>
      </p:sp>
      <p:sp>
        <p:nvSpPr>
          <p:cNvPr id="9" name="Titre 1">
            <a:extLst>
              <a:ext uri="{FF2B5EF4-FFF2-40B4-BE49-F238E27FC236}">
                <a16:creationId xmlns:a16="http://schemas.microsoft.com/office/drawing/2014/main" id="{CC7E8614-2293-70A5-B4CF-8C1BEEF8054E}"/>
              </a:ext>
            </a:extLst>
          </p:cNvPr>
          <p:cNvSpPr txBox="1">
            <a:spLocks/>
          </p:cNvSpPr>
          <p:nvPr/>
        </p:nvSpPr>
        <p:spPr>
          <a:xfrm>
            <a:off x="478518" y="5006835"/>
            <a:ext cx="2829762" cy="1440793"/>
          </a:xfrm>
          <a:prstGeom prst="rect">
            <a:avLst/>
          </a:prstGeom>
          <a:solidFill>
            <a:schemeClr val="accent1">
              <a:lumMod val="20000"/>
              <a:lumOff val="80000"/>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B</a:t>
            </a:r>
            <a:r>
              <a:rPr lang="fr-FR" dirty="0">
                <a:solidFill>
                  <a:schemeClr val="tx1"/>
                </a:solidFill>
              </a:rPr>
              <a:t>ill</a:t>
            </a:r>
            <a:r>
              <a:rPr lang="fr-FR" dirty="0">
                <a:solidFill>
                  <a:schemeClr val="accent6"/>
                </a:solidFill>
              </a:rPr>
              <a:t> O</a:t>
            </a:r>
            <a:r>
              <a:rPr lang="fr-FR" dirty="0">
                <a:solidFill>
                  <a:schemeClr val="tx1"/>
                </a:solidFill>
              </a:rPr>
              <a:t>f </a:t>
            </a:r>
            <a:r>
              <a:rPr lang="fr-FR" dirty="0" err="1">
                <a:solidFill>
                  <a:schemeClr val="accent6"/>
                </a:solidFill>
              </a:rPr>
              <a:t>M</a:t>
            </a:r>
            <a:r>
              <a:rPr lang="fr-FR" dirty="0" err="1">
                <a:solidFill>
                  <a:schemeClr val="tx1"/>
                </a:solidFill>
              </a:rPr>
              <a:t>aterial</a:t>
            </a:r>
            <a:r>
              <a:rPr lang="fr-FR" dirty="0">
                <a:solidFill>
                  <a:schemeClr val="accent6"/>
                </a:solidFill>
              </a:rPr>
              <a:t> </a:t>
            </a:r>
            <a:r>
              <a:rPr lang="fr-FR" dirty="0">
                <a:solidFill>
                  <a:schemeClr val="tx1"/>
                </a:solidFill>
              </a:rPr>
              <a:t>Mangement: </a:t>
            </a:r>
            <a:r>
              <a:rPr lang="fr-FR" sz="1200" b="0" dirty="0">
                <a:solidFill>
                  <a:schemeClr val="tx1"/>
                </a:solidFill>
                <a:latin typeface="Arial" panose="020B0604020202020204" pitchFamily="34" charset="0"/>
                <a:cs typeface="Arial" panose="020B0604020202020204" pitchFamily="34" charset="0"/>
              </a:rPr>
              <a:t>manage all BOM </a:t>
            </a:r>
            <a:r>
              <a:rPr lang="fr-FR" sz="1200" b="0" dirty="0" err="1">
                <a:solidFill>
                  <a:schemeClr val="tx1"/>
                </a:solidFill>
                <a:latin typeface="Arial" panose="020B0604020202020204" pitchFamily="34" charset="0"/>
                <a:cs typeface="Arial" panose="020B0604020202020204" pitchFamily="34" charset="0"/>
              </a:rPr>
              <a:t>during</a:t>
            </a:r>
            <a:r>
              <a:rPr lang="fr-FR" sz="1200" b="0" dirty="0">
                <a:solidFill>
                  <a:schemeClr val="tx1"/>
                </a:solidFill>
                <a:latin typeface="Arial" panose="020B0604020202020204" pitchFamily="34" charset="0"/>
                <a:cs typeface="Arial" panose="020B0604020202020204" pitchFamily="34" charset="0"/>
              </a:rPr>
              <a:t> all phases of Product Life Cycle :</a:t>
            </a:r>
          </a:p>
          <a:p>
            <a:pPr lvl="1"/>
            <a:r>
              <a:rPr lang="fr-FR" sz="1200" b="0" dirty="0">
                <a:latin typeface="Arial" panose="020B0604020202020204" pitchFamily="34" charset="0"/>
                <a:ea typeface="+mj-ea"/>
                <a:cs typeface="Arial" panose="020B0604020202020204" pitchFamily="34" charset="0"/>
              </a:rPr>
              <a:t>E-BOM</a:t>
            </a:r>
          </a:p>
          <a:p>
            <a:pPr lvl="1"/>
            <a:r>
              <a:rPr lang="fr-FR" sz="1200" b="0" dirty="0">
                <a:latin typeface="Arial" panose="020B0604020202020204" pitchFamily="34" charset="0"/>
                <a:ea typeface="+mj-ea"/>
                <a:cs typeface="Arial" panose="020B0604020202020204" pitchFamily="34" charset="0"/>
              </a:rPr>
              <a:t>M-BOM</a:t>
            </a:r>
          </a:p>
          <a:p>
            <a:pPr lvl="1"/>
            <a:r>
              <a:rPr lang="fr-FR" sz="1200" b="0" dirty="0">
                <a:latin typeface="Arial" panose="020B0604020202020204" pitchFamily="34" charset="0"/>
                <a:ea typeface="+mj-ea"/>
                <a:cs typeface="Arial" panose="020B0604020202020204" pitchFamily="34" charset="0"/>
              </a:rPr>
              <a:t>As </a:t>
            </a:r>
            <a:r>
              <a:rPr lang="fr-FR" sz="1200" b="0" dirty="0" err="1">
                <a:latin typeface="Arial" panose="020B0604020202020204" pitchFamily="34" charset="0"/>
                <a:ea typeface="+mj-ea"/>
                <a:cs typeface="Arial" panose="020B0604020202020204" pitchFamily="34" charset="0"/>
              </a:rPr>
              <a:t>Planned</a:t>
            </a:r>
            <a:endParaRPr lang="fr-FR" sz="1200" b="0" dirty="0">
              <a:latin typeface="Arial" panose="020B0604020202020204" pitchFamily="34" charset="0"/>
              <a:ea typeface="+mj-ea"/>
              <a:cs typeface="Arial" panose="020B0604020202020204" pitchFamily="34" charset="0"/>
            </a:endParaRPr>
          </a:p>
          <a:p>
            <a:pPr lvl="1"/>
            <a:r>
              <a:rPr lang="fr-FR" sz="1200" b="0" dirty="0">
                <a:latin typeface="Arial" panose="020B0604020202020204" pitchFamily="34" charset="0"/>
                <a:ea typeface="+mj-ea"/>
                <a:cs typeface="Arial" panose="020B0604020202020204" pitchFamily="34" charset="0"/>
              </a:rPr>
              <a:t>As </a:t>
            </a:r>
            <a:r>
              <a:rPr lang="fr-FR" sz="1200" b="0" dirty="0" err="1">
                <a:latin typeface="Arial" panose="020B0604020202020204" pitchFamily="34" charset="0"/>
                <a:ea typeface="+mj-ea"/>
                <a:cs typeface="Arial" panose="020B0604020202020204" pitchFamily="34" charset="0"/>
              </a:rPr>
              <a:t>Manufactured</a:t>
            </a:r>
            <a:endParaRPr lang="fr-FR" sz="1200" b="0" dirty="0">
              <a:latin typeface="Arial" panose="020B0604020202020204" pitchFamily="34" charset="0"/>
              <a:ea typeface="+mj-ea"/>
              <a:cs typeface="Arial" panose="020B0604020202020204" pitchFamily="34" charset="0"/>
            </a:endParaRPr>
          </a:p>
        </p:txBody>
      </p:sp>
      <p:sp>
        <p:nvSpPr>
          <p:cNvPr id="10" name="Titre 1">
            <a:extLst>
              <a:ext uri="{FF2B5EF4-FFF2-40B4-BE49-F238E27FC236}">
                <a16:creationId xmlns:a16="http://schemas.microsoft.com/office/drawing/2014/main" id="{80B55EA8-33D1-C51D-543D-1A672F9DBC0C}"/>
              </a:ext>
            </a:extLst>
          </p:cNvPr>
          <p:cNvSpPr txBox="1">
            <a:spLocks/>
          </p:cNvSpPr>
          <p:nvPr/>
        </p:nvSpPr>
        <p:spPr>
          <a:xfrm>
            <a:off x="3533947" y="5012022"/>
            <a:ext cx="2640822" cy="1430676"/>
          </a:xfrm>
          <a:prstGeom prst="rect">
            <a:avLst/>
          </a:prstGeom>
          <a:solidFill>
            <a:schemeClr val="bg1">
              <a:lumMod val="65000"/>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C</a:t>
            </a:r>
            <a:r>
              <a:rPr lang="fr-FR" dirty="0">
                <a:solidFill>
                  <a:schemeClr val="tx1"/>
                </a:solidFill>
              </a:rPr>
              <a:t>onfiguration</a:t>
            </a:r>
            <a:r>
              <a:rPr lang="fr-FR" dirty="0">
                <a:solidFill>
                  <a:schemeClr val="accent6"/>
                </a:solidFill>
              </a:rPr>
              <a:t> M</a:t>
            </a:r>
            <a:r>
              <a:rPr lang="fr-FR" dirty="0">
                <a:solidFill>
                  <a:schemeClr val="tx1"/>
                </a:solidFill>
              </a:rPr>
              <a:t>anagement: </a:t>
            </a:r>
            <a:r>
              <a:rPr lang="fr-FR" sz="1200" b="0" dirty="0" err="1">
                <a:solidFill>
                  <a:schemeClr val="tx1"/>
                </a:solidFill>
                <a:latin typeface="Arial" panose="020B0604020202020204" pitchFamily="34" charset="0"/>
                <a:cs typeface="Arial" panose="020B0604020202020204" pitchFamily="34" charset="0"/>
              </a:rPr>
              <a:t>allows</a:t>
            </a:r>
            <a:r>
              <a:rPr lang="fr-FR" sz="1200" b="0" dirty="0">
                <a:solidFill>
                  <a:schemeClr val="tx1"/>
                </a:solidFill>
                <a:latin typeface="Arial" panose="020B0604020202020204" pitchFamily="34" charset="0"/>
                <a:cs typeface="Arial" panose="020B0604020202020204" pitchFamily="34" charset="0"/>
              </a:rPr>
              <a:t> to </a:t>
            </a:r>
            <a:r>
              <a:rPr lang="fr-FR" sz="1200" b="0" dirty="0" err="1">
                <a:solidFill>
                  <a:schemeClr val="tx1"/>
                </a:solidFill>
                <a:latin typeface="Arial" panose="020B0604020202020204" pitchFamily="34" charset="0"/>
                <a:cs typeface="Arial" panose="020B0604020202020204" pitchFamily="34" charset="0"/>
              </a:rPr>
              <a:t>visualize</a:t>
            </a:r>
            <a:r>
              <a:rPr lang="fr-FR" sz="1200" b="0" dirty="0">
                <a:solidFill>
                  <a:schemeClr val="tx1"/>
                </a:solidFill>
                <a:latin typeface="Arial" panose="020B0604020202020204" pitchFamily="34" charset="0"/>
                <a:cs typeface="Arial" panose="020B0604020202020204" pitchFamily="34" charset="0"/>
              </a:rPr>
              <a:t> a Product </a:t>
            </a:r>
            <a:r>
              <a:rPr lang="fr-FR" sz="1200" b="0" dirty="0" err="1">
                <a:solidFill>
                  <a:schemeClr val="tx1"/>
                </a:solidFill>
                <a:latin typeface="Arial" panose="020B0604020202020204" pitchFamily="34" charset="0"/>
                <a:cs typeface="Arial" panose="020B0604020202020204" pitchFamily="34" charset="0"/>
              </a:rPr>
              <a:t>with</a:t>
            </a:r>
            <a:r>
              <a:rPr lang="fr-FR" sz="1200" b="0" dirty="0">
                <a:solidFill>
                  <a:schemeClr val="tx1"/>
                </a:solidFill>
                <a:latin typeface="Arial" panose="020B0604020202020204" pitchFamily="34" charset="0"/>
                <a:cs typeface="Arial" panose="020B0604020202020204" pitchFamily="34" charset="0"/>
              </a:rPr>
              <a:t> a </a:t>
            </a:r>
            <a:r>
              <a:rPr lang="fr-FR" sz="1200" b="0" dirty="0" err="1">
                <a:solidFill>
                  <a:schemeClr val="tx1"/>
                </a:solidFill>
                <a:latin typeface="Arial" panose="020B0604020202020204" pitchFamily="34" charset="0"/>
                <a:cs typeface="Arial" panose="020B0604020202020204" pitchFamily="34" charset="0"/>
              </a:rPr>
              <a:t>specfic</a:t>
            </a:r>
            <a:r>
              <a:rPr lang="fr-FR" sz="1200" b="0" dirty="0">
                <a:solidFill>
                  <a:schemeClr val="tx1"/>
                </a:solidFill>
                <a:latin typeface="Arial" panose="020B0604020202020204" pitchFamily="34" charset="0"/>
                <a:cs typeface="Arial" panose="020B0604020202020204" pitchFamily="34" charset="0"/>
              </a:rPr>
              <a:t> configuration </a:t>
            </a:r>
            <a:r>
              <a:rPr lang="fr-FR" sz="1200" b="0" dirty="0" err="1">
                <a:solidFill>
                  <a:schemeClr val="tx1"/>
                </a:solidFill>
                <a:latin typeface="Arial" panose="020B0604020202020204" pitchFamily="34" charset="0"/>
                <a:cs typeface="Arial" panose="020B0604020202020204" pitchFamily="34" charset="0"/>
              </a:rPr>
              <a:t>with</a:t>
            </a:r>
            <a:r>
              <a:rPr lang="fr-FR" sz="1200" b="0" dirty="0">
                <a:solidFill>
                  <a:schemeClr val="tx1"/>
                </a:solidFill>
                <a:latin typeface="Arial" panose="020B0604020202020204" pitchFamily="34" charset="0"/>
                <a:cs typeface="Arial" panose="020B0604020202020204" pitchFamily="34" charset="0"/>
              </a:rPr>
              <a:t> changes </a:t>
            </a:r>
            <a:r>
              <a:rPr lang="fr-FR" sz="1200" b="0" dirty="0" err="1">
                <a:solidFill>
                  <a:schemeClr val="tx1"/>
                </a:solidFill>
                <a:latin typeface="Arial" panose="020B0604020202020204" pitchFamily="34" charset="0"/>
                <a:cs typeface="Arial" panose="020B0604020202020204" pitchFamily="34" charset="0"/>
              </a:rPr>
              <a:t>applied</a:t>
            </a:r>
            <a:r>
              <a:rPr lang="fr-FR" sz="1200" b="0" dirty="0">
                <a:solidFill>
                  <a:schemeClr val="tx1"/>
                </a:solidFill>
                <a:latin typeface="Arial" panose="020B0604020202020204" pitchFamily="34" charset="0"/>
                <a:cs typeface="Arial" panose="020B0604020202020204" pitchFamily="34" charset="0"/>
              </a:rPr>
              <a:t>.</a:t>
            </a:r>
          </a:p>
        </p:txBody>
      </p:sp>
      <p:sp>
        <p:nvSpPr>
          <p:cNvPr id="5" name="Titre 1">
            <a:extLst>
              <a:ext uri="{FF2B5EF4-FFF2-40B4-BE49-F238E27FC236}">
                <a16:creationId xmlns:a16="http://schemas.microsoft.com/office/drawing/2014/main" id="{F05E4BE7-C245-4249-FCCC-627336FF3EEF}"/>
              </a:ext>
            </a:extLst>
          </p:cNvPr>
          <p:cNvSpPr txBox="1">
            <a:spLocks/>
          </p:cNvSpPr>
          <p:nvPr/>
        </p:nvSpPr>
        <p:spPr>
          <a:xfrm>
            <a:off x="6400434" y="1851165"/>
            <a:ext cx="2250040" cy="1346509"/>
          </a:xfrm>
          <a:prstGeom prst="rect">
            <a:avLst/>
          </a:prstGeom>
          <a:solidFill>
            <a:schemeClr val="bg1">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IOT</a:t>
            </a:r>
            <a:r>
              <a:rPr lang="fr-FR" dirty="0">
                <a:solidFill>
                  <a:schemeClr val="tx1"/>
                </a:solidFill>
              </a:rPr>
              <a:t>:  </a:t>
            </a:r>
            <a:r>
              <a:rPr lang="fr-FR" sz="1200" b="0" dirty="0">
                <a:solidFill>
                  <a:schemeClr val="tx1"/>
                </a:solidFill>
                <a:latin typeface="Arial" panose="020B0604020202020204" pitchFamily="34" charset="0"/>
                <a:cs typeface="Arial" panose="020B0604020202020204" pitchFamily="34" charset="0"/>
              </a:rPr>
              <a:t>manage changes throught </a:t>
            </a:r>
            <a:r>
              <a:rPr lang="fr-FR" sz="1200" b="0" dirty="0" err="1">
                <a:solidFill>
                  <a:schemeClr val="tx1"/>
                </a:solidFill>
                <a:latin typeface="Arial" panose="020B0604020202020204" pitchFamily="34" charset="0"/>
                <a:cs typeface="Arial" panose="020B0604020202020204" pitchFamily="34" charset="0"/>
              </a:rPr>
              <a:t>several</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objects</a:t>
            </a:r>
            <a:r>
              <a:rPr lang="fr-FR" sz="1200" b="0" dirty="0">
                <a:solidFill>
                  <a:schemeClr val="tx1"/>
                </a:solidFill>
                <a:latin typeface="Arial" panose="020B0604020202020204" pitchFamily="34" charset="0"/>
                <a:cs typeface="Arial" panose="020B0604020202020204" pitchFamily="34" charset="0"/>
              </a:rPr>
              <a:t> &amp; </a:t>
            </a:r>
            <a:r>
              <a:rPr lang="fr-FR" sz="1200" b="0" dirty="0" err="1">
                <a:solidFill>
                  <a:schemeClr val="tx1"/>
                </a:solidFill>
                <a:latin typeface="Arial" panose="020B0604020202020204" pitchFamily="34" charset="0"/>
                <a:cs typeface="Arial" panose="020B0604020202020204" pitchFamily="34" charset="0"/>
              </a:rPr>
              <a:t>workfow</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Respecting</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quality</a:t>
            </a:r>
            <a:r>
              <a:rPr lang="fr-FR" sz="1200" b="0" dirty="0">
                <a:solidFill>
                  <a:schemeClr val="tx1"/>
                </a:solidFill>
                <a:latin typeface="Arial" panose="020B0604020202020204" pitchFamily="34" charset="0"/>
                <a:cs typeface="Arial" panose="020B0604020202020204" pitchFamily="34" charset="0"/>
              </a:rPr>
              <a:t> of changes (iso xxx) </a:t>
            </a:r>
          </a:p>
        </p:txBody>
      </p:sp>
      <p:sp>
        <p:nvSpPr>
          <p:cNvPr id="11" name="Titre 1">
            <a:extLst>
              <a:ext uri="{FF2B5EF4-FFF2-40B4-BE49-F238E27FC236}">
                <a16:creationId xmlns:a16="http://schemas.microsoft.com/office/drawing/2014/main" id="{FBDD03E2-2FE0-F017-D391-8D0C9045BF4B}"/>
              </a:ext>
            </a:extLst>
          </p:cNvPr>
          <p:cNvSpPr txBox="1">
            <a:spLocks/>
          </p:cNvSpPr>
          <p:nvPr/>
        </p:nvSpPr>
        <p:spPr>
          <a:xfrm>
            <a:off x="6400434" y="3365767"/>
            <a:ext cx="2295921" cy="1465059"/>
          </a:xfrm>
          <a:prstGeom prst="rect">
            <a:avLst/>
          </a:prstGeom>
          <a:solidFill>
            <a:schemeClr val="bg1">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Data </a:t>
            </a:r>
            <a:r>
              <a:rPr lang="fr-FR" dirty="0" err="1">
                <a:solidFill>
                  <a:schemeClr val="accent6"/>
                </a:solidFill>
              </a:rPr>
              <a:t>Analytic</a:t>
            </a:r>
            <a:r>
              <a:rPr lang="fr-FR" dirty="0">
                <a:solidFill>
                  <a:schemeClr val="tx1"/>
                </a:solidFill>
              </a:rPr>
              <a:t>:  </a:t>
            </a:r>
            <a:r>
              <a:rPr lang="fr-FR" sz="1200" b="0" dirty="0">
                <a:solidFill>
                  <a:schemeClr val="tx1"/>
                </a:solidFill>
                <a:latin typeface="Arial" panose="020B0604020202020204" pitchFamily="34" charset="0"/>
                <a:cs typeface="Arial" panose="020B0604020202020204" pitchFamily="34" charset="0"/>
              </a:rPr>
              <a:t>manage changes throught </a:t>
            </a:r>
            <a:r>
              <a:rPr lang="fr-FR" sz="1200" b="0" dirty="0" err="1">
                <a:solidFill>
                  <a:schemeClr val="tx1"/>
                </a:solidFill>
                <a:latin typeface="Arial" panose="020B0604020202020204" pitchFamily="34" charset="0"/>
                <a:cs typeface="Arial" panose="020B0604020202020204" pitchFamily="34" charset="0"/>
              </a:rPr>
              <a:t>several</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objects</a:t>
            </a:r>
            <a:r>
              <a:rPr lang="fr-FR" sz="1200" b="0" dirty="0">
                <a:solidFill>
                  <a:schemeClr val="tx1"/>
                </a:solidFill>
                <a:latin typeface="Arial" panose="020B0604020202020204" pitchFamily="34" charset="0"/>
                <a:cs typeface="Arial" panose="020B0604020202020204" pitchFamily="34" charset="0"/>
              </a:rPr>
              <a:t> &amp; </a:t>
            </a:r>
            <a:r>
              <a:rPr lang="fr-FR" sz="1200" b="0" dirty="0" err="1">
                <a:solidFill>
                  <a:schemeClr val="tx1"/>
                </a:solidFill>
                <a:latin typeface="Arial" panose="020B0604020202020204" pitchFamily="34" charset="0"/>
                <a:cs typeface="Arial" panose="020B0604020202020204" pitchFamily="34" charset="0"/>
              </a:rPr>
              <a:t>workfow</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Respecting</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quality</a:t>
            </a:r>
            <a:r>
              <a:rPr lang="fr-FR" sz="1200" b="0" dirty="0">
                <a:solidFill>
                  <a:schemeClr val="tx1"/>
                </a:solidFill>
                <a:latin typeface="Arial" panose="020B0604020202020204" pitchFamily="34" charset="0"/>
                <a:cs typeface="Arial" panose="020B0604020202020204" pitchFamily="34" charset="0"/>
              </a:rPr>
              <a:t> of changes (iso xxx) </a:t>
            </a:r>
          </a:p>
        </p:txBody>
      </p:sp>
      <p:sp>
        <p:nvSpPr>
          <p:cNvPr id="12" name="Titre 1">
            <a:extLst>
              <a:ext uri="{FF2B5EF4-FFF2-40B4-BE49-F238E27FC236}">
                <a16:creationId xmlns:a16="http://schemas.microsoft.com/office/drawing/2014/main" id="{AA9956FF-EE36-3006-79F2-D9D46EC0007C}"/>
              </a:ext>
            </a:extLst>
          </p:cNvPr>
          <p:cNvSpPr txBox="1">
            <a:spLocks/>
          </p:cNvSpPr>
          <p:nvPr/>
        </p:nvSpPr>
        <p:spPr>
          <a:xfrm>
            <a:off x="6400436" y="5006835"/>
            <a:ext cx="2295921" cy="1465059"/>
          </a:xfrm>
          <a:prstGeom prst="rect">
            <a:avLst/>
          </a:prstGeom>
          <a:solidFill>
            <a:schemeClr val="bg1">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Virtual Reality</a:t>
            </a:r>
            <a:r>
              <a:rPr lang="fr-FR" dirty="0">
                <a:solidFill>
                  <a:schemeClr val="tx1"/>
                </a:solidFill>
              </a:rPr>
              <a:t>:  </a:t>
            </a:r>
            <a:r>
              <a:rPr lang="fr-FR" sz="1200" b="0" dirty="0">
                <a:solidFill>
                  <a:schemeClr val="tx1"/>
                </a:solidFill>
                <a:latin typeface="Arial" panose="020B0604020202020204" pitchFamily="34" charset="0"/>
                <a:cs typeface="Arial" panose="020B0604020202020204" pitchFamily="34" charset="0"/>
              </a:rPr>
              <a:t>manage changes throught </a:t>
            </a:r>
            <a:r>
              <a:rPr lang="fr-FR" sz="1200" b="0" dirty="0" err="1">
                <a:solidFill>
                  <a:schemeClr val="tx1"/>
                </a:solidFill>
                <a:latin typeface="Arial" panose="020B0604020202020204" pitchFamily="34" charset="0"/>
                <a:cs typeface="Arial" panose="020B0604020202020204" pitchFamily="34" charset="0"/>
              </a:rPr>
              <a:t>several</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objects</a:t>
            </a:r>
            <a:r>
              <a:rPr lang="fr-FR" sz="1200" b="0" dirty="0">
                <a:solidFill>
                  <a:schemeClr val="tx1"/>
                </a:solidFill>
                <a:latin typeface="Arial" panose="020B0604020202020204" pitchFamily="34" charset="0"/>
                <a:cs typeface="Arial" panose="020B0604020202020204" pitchFamily="34" charset="0"/>
              </a:rPr>
              <a:t> &amp; </a:t>
            </a:r>
            <a:r>
              <a:rPr lang="fr-FR" sz="1200" b="0" dirty="0" err="1">
                <a:solidFill>
                  <a:schemeClr val="tx1"/>
                </a:solidFill>
                <a:latin typeface="Arial" panose="020B0604020202020204" pitchFamily="34" charset="0"/>
                <a:cs typeface="Arial" panose="020B0604020202020204" pitchFamily="34" charset="0"/>
              </a:rPr>
              <a:t>workfow</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Respecting</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quality</a:t>
            </a:r>
            <a:r>
              <a:rPr lang="fr-FR" sz="1200" b="0" dirty="0">
                <a:solidFill>
                  <a:schemeClr val="tx1"/>
                </a:solidFill>
                <a:latin typeface="Arial" panose="020B0604020202020204" pitchFamily="34" charset="0"/>
                <a:cs typeface="Arial" panose="020B0604020202020204" pitchFamily="34" charset="0"/>
              </a:rPr>
              <a:t> of changes (iso xxx) </a:t>
            </a:r>
          </a:p>
        </p:txBody>
      </p:sp>
      <p:sp>
        <p:nvSpPr>
          <p:cNvPr id="13" name="Titre 1">
            <a:extLst>
              <a:ext uri="{FF2B5EF4-FFF2-40B4-BE49-F238E27FC236}">
                <a16:creationId xmlns:a16="http://schemas.microsoft.com/office/drawing/2014/main" id="{FE25988B-531E-0CA4-8B1F-770D7D33F531}"/>
              </a:ext>
            </a:extLst>
          </p:cNvPr>
          <p:cNvSpPr txBox="1">
            <a:spLocks/>
          </p:cNvSpPr>
          <p:nvPr/>
        </p:nvSpPr>
        <p:spPr>
          <a:xfrm>
            <a:off x="8944997" y="1851164"/>
            <a:ext cx="2500045" cy="1346509"/>
          </a:xfrm>
          <a:prstGeom prst="rect">
            <a:avLst/>
          </a:prstGeom>
          <a:solidFill>
            <a:schemeClr val="bg1">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Project Mangement</a:t>
            </a:r>
            <a:r>
              <a:rPr lang="fr-FR" dirty="0">
                <a:solidFill>
                  <a:schemeClr val="tx1"/>
                </a:solidFill>
              </a:rPr>
              <a:t>:  </a:t>
            </a:r>
            <a:r>
              <a:rPr lang="fr-FR" sz="1200" b="0" dirty="0">
                <a:solidFill>
                  <a:schemeClr val="tx1"/>
                </a:solidFill>
                <a:latin typeface="Arial" panose="020B0604020202020204" pitchFamily="34" charset="0"/>
                <a:cs typeface="Arial" panose="020B0604020202020204" pitchFamily="34" charset="0"/>
              </a:rPr>
              <a:t>manage changes throught </a:t>
            </a:r>
            <a:r>
              <a:rPr lang="fr-FR" sz="1200" b="0" dirty="0" err="1">
                <a:solidFill>
                  <a:schemeClr val="tx1"/>
                </a:solidFill>
                <a:latin typeface="Arial" panose="020B0604020202020204" pitchFamily="34" charset="0"/>
                <a:cs typeface="Arial" panose="020B0604020202020204" pitchFamily="34" charset="0"/>
              </a:rPr>
              <a:t>several</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objects</a:t>
            </a:r>
            <a:r>
              <a:rPr lang="fr-FR" sz="1200" b="0" dirty="0">
                <a:solidFill>
                  <a:schemeClr val="tx1"/>
                </a:solidFill>
                <a:latin typeface="Arial" panose="020B0604020202020204" pitchFamily="34" charset="0"/>
                <a:cs typeface="Arial" panose="020B0604020202020204" pitchFamily="34" charset="0"/>
              </a:rPr>
              <a:t> &amp; </a:t>
            </a:r>
            <a:r>
              <a:rPr lang="fr-FR" sz="1200" b="0" dirty="0" err="1">
                <a:solidFill>
                  <a:schemeClr val="tx1"/>
                </a:solidFill>
                <a:latin typeface="Arial" panose="020B0604020202020204" pitchFamily="34" charset="0"/>
                <a:cs typeface="Arial" panose="020B0604020202020204" pitchFamily="34" charset="0"/>
              </a:rPr>
              <a:t>workfow</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Respecting</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quality</a:t>
            </a:r>
            <a:r>
              <a:rPr lang="fr-FR" sz="1200" b="0" dirty="0">
                <a:solidFill>
                  <a:schemeClr val="tx1"/>
                </a:solidFill>
                <a:latin typeface="Arial" panose="020B0604020202020204" pitchFamily="34" charset="0"/>
                <a:cs typeface="Arial" panose="020B0604020202020204" pitchFamily="34" charset="0"/>
              </a:rPr>
              <a:t> of changes (iso xxx) </a:t>
            </a:r>
          </a:p>
        </p:txBody>
      </p:sp>
      <p:sp>
        <p:nvSpPr>
          <p:cNvPr id="14" name="Titre 1">
            <a:extLst>
              <a:ext uri="{FF2B5EF4-FFF2-40B4-BE49-F238E27FC236}">
                <a16:creationId xmlns:a16="http://schemas.microsoft.com/office/drawing/2014/main" id="{04E39DB4-9496-C1BA-3210-56548FCA0435}"/>
              </a:ext>
            </a:extLst>
          </p:cNvPr>
          <p:cNvSpPr txBox="1">
            <a:spLocks/>
          </p:cNvSpPr>
          <p:nvPr/>
        </p:nvSpPr>
        <p:spPr>
          <a:xfrm>
            <a:off x="8944998" y="3365767"/>
            <a:ext cx="2500045" cy="1346509"/>
          </a:xfrm>
          <a:prstGeom prst="rect">
            <a:avLst/>
          </a:prstGeom>
          <a:solidFill>
            <a:schemeClr val="bg1">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Social Network</a:t>
            </a:r>
            <a:r>
              <a:rPr lang="fr-FR" dirty="0">
                <a:solidFill>
                  <a:schemeClr val="tx1"/>
                </a:solidFill>
              </a:rPr>
              <a:t>:  </a:t>
            </a:r>
            <a:r>
              <a:rPr lang="fr-FR" sz="1200" b="0" dirty="0">
                <a:solidFill>
                  <a:schemeClr val="tx1"/>
                </a:solidFill>
                <a:latin typeface="Arial" panose="020B0604020202020204" pitchFamily="34" charset="0"/>
                <a:cs typeface="Arial" panose="020B0604020202020204" pitchFamily="34" charset="0"/>
              </a:rPr>
              <a:t>manage changes throught </a:t>
            </a:r>
            <a:r>
              <a:rPr lang="fr-FR" sz="1200" b="0" dirty="0" err="1">
                <a:solidFill>
                  <a:schemeClr val="tx1"/>
                </a:solidFill>
                <a:latin typeface="Arial" panose="020B0604020202020204" pitchFamily="34" charset="0"/>
                <a:cs typeface="Arial" panose="020B0604020202020204" pitchFamily="34" charset="0"/>
              </a:rPr>
              <a:t>several</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objects</a:t>
            </a:r>
            <a:r>
              <a:rPr lang="fr-FR" sz="1200" b="0" dirty="0">
                <a:solidFill>
                  <a:schemeClr val="tx1"/>
                </a:solidFill>
                <a:latin typeface="Arial" panose="020B0604020202020204" pitchFamily="34" charset="0"/>
                <a:cs typeface="Arial" panose="020B0604020202020204" pitchFamily="34" charset="0"/>
              </a:rPr>
              <a:t> &amp; </a:t>
            </a:r>
            <a:r>
              <a:rPr lang="fr-FR" sz="1200" b="0" dirty="0" err="1">
                <a:solidFill>
                  <a:schemeClr val="tx1"/>
                </a:solidFill>
                <a:latin typeface="Arial" panose="020B0604020202020204" pitchFamily="34" charset="0"/>
                <a:cs typeface="Arial" panose="020B0604020202020204" pitchFamily="34" charset="0"/>
              </a:rPr>
              <a:t>workfow</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Respecting</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quality</a:t>
            </a:r>
            <a:r>
              <a:rPr lang="fr-FR" sz="1200" b="0" dirty="0">
                <a:solidFill>
                  <a:schemeClr val="tx1"/>
                </a:solidFill>
                <a:latin typeface="Arial" panose="020B0604020202020204" pitchFamily="34" charset="0"/>
                <a:cs typeface="Arial" panose="020B0604020202020204" pitchFamily="34" charset="0"/>
              </a:rPr>
              <a:t> of changes (iso xxx) </a:t>
            </a:r>
          </a:p>
        </p:txBody>
      </p:sp>
      <p:sp>
        <p:nvSpPr>
          <p:cNvPr id="15" name="Titre 1">
            <a:extLst>
              <a:ext uri="{FF2B5EF4-FFF2-40B4-BE49-F238E27FC236}">
                <a16:creationId xmlns:a16="http://schemas.microsoft.com/office/drawing/2014/main" id="{B287EEE5-F616-BF4D-FC6C-388FDB9F8595}"/>
              </a:ext>
            </a:extLst>
          </p:cNvPr>
          <p:cNvSpPr txBox="1">
            <a:spLocks/>
          </p:cNvSpPr>
          <p:nvPr/>
        </p:nvSpPr>
        <p:spPr>
          <a:xfrm>
            <a:off x="8922024" y="4981942"/>
            <a:ext cx="2523020" cy="1489951"/>
          </a:xfrm>
          <a:prstGeom prst="rect">
            <a:avLst/>
          </a:prstGeom>
          <a:solidFill>
            <a:schemeClr val="bg1">
              <a:alpha val="50000"/>
            </a:schemeClr>
          </a:solidFill>
          <a:ln>
            <a:solidFill>
              <a:schemeClr val="bg1">
                <a:lumMod val="65000"/>
              </a:schemeClr>
            </a:solidFill>
          </a:ln>
        </p:spPr>
        <p:txBody>
          <a:bodyPr/>
          <a:lstStyle>
            <a:defPPr>
              <a:defRPr lang="fr-FR"/>
            </a:defPPr>
            <a:lvl1pPr eaLnBrk="1" hangingPunct="1">
              <a:defRPr b="1" kern="0">
                <a:solidFill>
                  <a:schemeClr val="accent2">
                    <a:lumMod val="75000"/>
                  </a:schemeClr>
                </a:solidFill>
                <a:latin typeface="Lato Black" panose="020F0A02020204030203" pitchFamily="34" charset="0"/>
                <a:ea typeface="+mj-ea"/>
                <a:cs typeface="Lato Black" panose="020F0A02020204030203" pitchFamily="34" charset="0"/>
              </a:defRPr>
            </a:lvl1pPr>
            <a:lvl2pPr marL="742950" lvl="1" indent="-285750" eaLnBrk="1" hangingPunct="1">
              <a:buFont typeface="Wingdings" panose="05000000000000000000" pitchFamily="2" charset="2"/>
              <a:buChar char="v"/>
              <a:defRPr b="1" kern="0">
                <a:solidFill>
                  <a:schemeClr val="tx1"/>
                </a:solidFill>
              </a:defRPr>
            </a:lvl2pPr>
            <a:lvl3pPr eaLnBrk="1" hangingPunct="1">
              <a:defRPr sz="2400" b="1">
                <a:solidFill>
                  <a:schemeClr val="tx1"/>
                </a:solidFill>
              </a:defRPr>
            </a:lvl3pPr>
            <a:lvl4pPr eaLnBrk="1" hangingPunct="1">
              <a:defRPr sz="2400" b="1">
                <a:solidFill>
                  <a:schemeClr val="tx1"/>
                </a:solidFill>
              </a:defRPr>
            </a:lvl4pPr>
            <a:lvl5pPr eaLnBrk="1" hangingPunct="1">
              <a:defRPr sz="2400" b="1">
                <a:solidFill>
                  <a:schemeClr val="tx1"/>
                </a:solidFill>
              </a:defRPr>
            </a:lvl5pPr>
            <a:lvl6pPr marL="457200" fontAlgn="base">
              <a:spcBef>
                <a:spcPct val="0"/>
              </a:spcBef>
              <a:spcAft>
                <a:spcPct val="0"/>
              </a:spcAft>
              <a:defRPr sz="2400" b="1">
                <a:solidFill>
                  <a:schemeClr val="bg1"/>
                </a:solidFill>
              </a:defRPr>
            </a:lvl6pPr>
            <a:lvl7pPr marL="914400" fontAlgn="base">
              <a:spcBef>
                <a:spcPct val="0"/>
              </a:spcBef>
              <a:spcAft>
                <a:spcPct val="0"/>
              </a:spcAft>
              <a:defRPr sz="2400" b="1">
                <a:solidFill>
                  <a:schemeClr val="bg1"/>
                </a:solidFill>
              </a:defRPr>
            </a:lvl7pPr>
            <a:lvl8pPr marL="1371600" fontAlgn="base">
              <a:spcBef>
                <a:spcPct val="0"/>
              </a:spcBef>
              <a:spcAft>
                <a:spcPct val="0"/>
              </a:spcAft>
              <a:defRPr sz="2400" b="1">
                <a:solidFill>
                  <a:schemeClr val="bg1"/>
                </a:solidFill>
              </a:defRPr>
            </a:lvl8pPr>
            <a:lvl9pPr marL="1828800" fontAlgn="base">
              <a:spcBef>
                <a:spcPct val="0"/>
              </a:spcBef>
              <a:spcAft>
                <a:spcPct val="0"/>
              </a:spcAft>
              <a:defRPr sz="2400" b="1">
                <a:solidFill>
                  <a:schemeClr val="bg1"/>
                </a:solidFill>
              </a:defRPr>
            </a:lvl9pPr>
          </a:lstStyle>
          <a:p>
            <a:r>
              <a:rPr lang="fr-FR" dirty="0">
                <a:solidFill>
                  <a:schemeClr val="accent6"/>
                </a:solidFill>
              </a:rPr>
              <a:t>Security</a:t>
            </a:r>
            <a:r>
              <a:rPr lang="fr-FR" dirty="0">
                <a:solidFill>
                  <a:schemeClr val="tx1"/>
                </a:solidFill>
              </a:rPr>
              <a:t>:  </a:t>
            </a:r>
            <a:r>
              <a:rPr lang="fr-FR" sz="1200" b="0" dirty="0">
                <a:solidFill>
                  <a:schemeClr val="tx1"/>
                </a:solidFill>
                <a:latin typeface="Arial" panose="020B0604020202020204" pitchFamily="34" charset="0"/>
                <a:cs typeface="Arial" panose="020B0604020202020204" pitchFamily="34" charset="0"/>
              </a:rPr>
              <a:t>manage changes throught </a:t>
            </a:r>
            <a:r>
              <a:rPr lang="fr-FR" sz="1200" b="0" dirty="0" err="1">
                <a:solidFill>
                  <a:schemeClr val="tx1"/>
                </a:solidFill>
                <a:latin typeface="Arial" panose="020B0604020202020204" pitchFamily="34" charset="0"/>
                <a:cs typeface="Arial" panose="020B0604020202020204" pitchFamily="34" charset="0"/>
              </a:rPr>
              <a:t>several</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objects</a:t>
            </a:r>
            <a:r>
              <a:rPr lang="fr-FR" sz="1200" b="0" dirty="0">
                <a:solidFill>
                  <a:schemeClr val="tx1"/>
                </a:solidFill>
                <a:latin typeface="Arial" panose="020B0604020202020204" pitchFamily="34" charset="0"/>
                <a:cs typeface="Arial" panose="020B0604020202020204" pitchFamily="34" charset="0"/>
              </a:rPr>
              <a:t> &amp; </a:t>
            </a:r>
            <a:r>
              <a:rPr lang="fr-FR" sz="1200" b="0" dirty="0" err="1">
                <a:solidFill>
                  <a:schemeClr val="tx1"/>
                </a:solidFill>
                <a:latin typeface="Arial" panose="020B0604020202020204" pitchFamily="34" charset="0"/>
                <a:cs typeface="Arial" panose="020B0604020202020204" pitchFamily="34" charset="0"/>
              </a:rPr>
              <a:t>workfow</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Respecting</a:t>
            </a:r>
            <a:r>
              <a:rPr lang="fr-FR" sz="1200" b="0" dirty="0">
                <a:solidFill>
                  <a:schemeClr val="tx1"/>
                </a:solidFill>
                <a:latin typeface="Arial" panose="020B0604020202020204" pitchFamily="34" charset="0"/>
                <a:cs typeface="Arial" panose="020B0604020202020204" pitchFamily="34" charset="0"/>
              </a:rPr>
              <a:t> </a:t>
            </a:r>
            <a:r>
              <a:rPr lang="fr-FR" sz="1200" b="0" dirty="0" err="1">
                <a:solidFill>
                  <a:schemeClr val="tx1"/>
                </a:solidFill>
                <a:latin typeface="Arial" panose="020B0604020202020204" pitchFamily="34" charset="0"/>
                <a:cs typeface="Arial" panose="020B0604020202020204" pitchFamily="34" charset="0"/>
              </a:rPr>
              <a:t>quality</a:t>
            </a:r>
            <a:r>
              <a:rPr lang="fr-FR" sz="1200" b="0" dirty="0">
                <a:solidFill>
                  <a:schemeClr val="tx1"/>
                </a:solidFill>
                <a:latin typeface="Arial" panose="020B0604020202020204" pitchFamily="34" charset="0"/>
                <a:cs typeface="Arial" panose="020B0604020202020204" pitchFamily="34" charset="0"/>
              </a:rPr>
              <a:t> of changes (iso xxx) </a:t>
            </a:r>
          </a:p>
        </p:txBody>
      </p:sp>
    </p:spTree>
    <p:extLst>
      <p:ext uri="{BB962C8B-B14F-4D97-AF65-F5344CB8AC3E}">
        <p14:creationId xmlns:p14="http://schemas.microsoft.com/office/powerpoint/2010/main" val="3152743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US" sz="2400" dirty="0"/>
              <a:t>PLM Business Landscape</a:t>
            </a:r>
          </a:p>
        </p:txBody>
      </p:sp>
      <p:sp>
        <p:nvSpPr>
          <p:cNvPr id="7" name="ZoneTexte 6">
            <a:extLst>
              <a:ext uri="{FF2B5EF4-FFF2-40B4-BE49-F238E27FC236}">
                <a16:creationId xmlns:a16="http://schemas.microsoft.com/office/drawing/2014/main" id="{AA449662-73B4-428E-05BE-977E2C6AE690}"/>
              </a:ext>
            </a:extLst>
          </p:cNvPr>
          <p:cNvSpPr txBox="1"/>
          <p:nvPr/>
        </p:nvSpPr>
        <p:spPr bwMode="gray">
          <a:xfrm>
            <a:off x="3333861" y="2475361"/>
            <a:ext cx="848309"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DESIGN</a:t>
            </a:r>
          </a:p>
        </p:txBody>
      </p:sp>
      <p:pic>
        <p:nvPicPr>
          <p:cNvPr id="13" name="Graphique 12" descr="Utilisateurs contour">
            <a:extLst>
              <a:ext uri="{FF2B5EF4-FFF2-40B4-BE49-F238E27FC236}">
                <a16:creationId xmlns:a16="http://schemas.microsoft.com/office/drawing/2014/main" id="{0D31BE89-2020-461F-7CF8-2029DE9AEF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44570" y="1918542"/>
            <a:ext cx="914400" cy="914400"/>
          </a:xfrm>
          <a:prstGeom prst="rect">
            <a:avLst/>
          </a:prstGeom>
        </p:spPr>
      </p:pic>
      <p:sp>
        <p:nvSpPr>
          <p:cNvPr id="14" name="ZoneTexte 13">
            <a:extLst>
              <a:ext uri="{FF2B5EF4-FFF2-40B4-BE49-F238E27FC236}">
                <a16:creationId xmlns:a16="http://schemas.microsoft.com/office/drawing/2014/main" id="{0631999C-3924-F5D5-76B1-17876687D920}"/>
              </a:ext>
            </a:extLst>
          </p:cNvPr>
          <p:cNvSpPr txBox="1"/>
          <p:nvPr/>
        </p:nvSpPr>
        <p:spPr bwMode="gray">
          <a:xfrm>
            <a:off x="5210515" y="1694071"/>
            <a:ext cx="968535"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FINANCE</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pic>
        <p:nvPicPr>
          <p:cNvPr id="3" name="Graphique 2" descr="Utilisateurs contour">
            <a:extLst>
              <a:ext uri="{FF2B5EF4-FFF2-40B4-BE49-F238E27FC236}">
                <a16:creationId xmlns:a16="http://schemas.microsoft.com/office/drawing/2014/main" id="{15E249D8-3DE4-B9DE-30EB-CFE41D31DF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39223" y="3499308"/>
            <a:ext cx="914400" cy="914400"/>
          </a:xfrm>
          <a:prstGeom prst="rect">
            <a:avLst/>
          </a:prstGeom>
        </p:spPr>
      </p:pic>
      <p:sp>
        <p:nvSpPr>
          <p:cNvPr id="4" name="ZoneTexte 3">
            <a:extLst>
              <a:ext uri="{FF2B5EF4-FFF2-40B4-BE49-F238E27FC236}">
                <a16:creationId xmlns:a16="http://schemas.microsoft.com/office/drawing/2014/main" id="{E4D1F00E-E5CB-0345-7C22-6591DA1CE6A1}"/>
              </a:ext>
            </a:extLst>
          </p:cNvPr>
          <p:cNvSpPr txBox="1"/>
          <p:nvPr/>
        </p:nvSpPr>
        <p:spPr bwMode="gray">
          <a:xfrm>
            <a:off x="5039223" y="3422750"/>
            <a:ext cx="992579"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LOGISTIC</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pic>
        <p:nvPicPr>
          <p:cNvPr id="5" name="Graphique 4" descr="Utilisateurs contour">
            <a:extLst>
              <a:ext uri="{FF2B5EF4-FFF2-40B4-BE49-F238E27FC236}">
                <a16:creationId xmlns:a16="http://schemas.microsoft.com/office/drawing/2014/main" id="{7C89492B-FACF-2FDC-2788-FC16A98D6C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20158" y="4122053"/>
            <a:ext cx="914400" cy="914400"/>
          </a:xfrm>
          <a:prstGeom prst="rect">
            <a:avLst/>
          </a:prstGeom>
        </p:spPr>
      </p:pic>
      <p:sp>
        <p:nvSpPr>
          <p:cNvPr id="16" name="ZoneTexte 15">
            <a:extLst>
              <a:ext uri="{FF2B5EF4-FFF2-40B4-BE49-F238E27FC236}">
                <a16:creationId xmlns:a16="http://schemas.microsoft.com/office/drawing/2014/main" id="{D26E551B-B994-0823-405A-0ACB21E77519}"/>
              </a:ext>
            </a:extLst>
          </p:cNvPr>
          <p:cNvSpPr txBox="1"/>
          <p:nvPr/>
        </p:nvSpPr>
        <p:spPr bwMode="gray">
          <a:xfrm>
            <a:off x="6822191" y="3906609"/>
            <a:ext cx="1510350"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MANAGEMENT</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pic>
        <p:nvPicPr>
          <p:cNvPr id="18" name="Graphique 17" descr="Utilisateurs contour">
            <a:extLst>
              <a:ext uri="{FF2B5EF4-FFF2-40B4-BE49-F238E27FC236}">
                <a16:creationId xmlns:a16="http://schemas.microsoft.com/office/drawing/2014/main" id="{3E22D4FE-D619-B5B2-B9BC-277588DF2C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92226" y="5366593"/>
            <a:ext cx="914400" cy="914400"/>
          </a:xfrm>
          <a:prstGeom prst="rect">
            <a:avLst/>
          </a:prstGeom>
        </p:spPr>
      </p:pic>
      <p:sp>
        <p:nvSpPr>
          <p:cNvPr id="19" name="ZoneTexte 18">
            <a:extLst>
              <a:ext uri="{FF2B5EF4-FFF2-40B4-BE49-F238E27FC236}">
                <a16:creationId xmlns:a16="http://schemas.microsoft.com/office/drawing/2014/main" id="{A4C4C29B-0266-A8DF-DBE4-F3906BF641C5}"/>
              </a:ext>
            </a:extLst>
          </p:cNvPr>
          <p:cNvSpPr txBox="1"/>
          <p:nvPr/>
        </p:nvSpPr>
        <p:spPr bwMode="gray">
          <a:xfrm>
            <a:off x="4496046" y="5174393"/>
            <a:ext cx="1306768"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VALIDATION</a:t>
            </a:r>
          </a:p>
        </p:txBody>
      </p:sp>
      <p:pic>
        <p:nvPicPr>
          <p:cNvPr id="20" name="Graphique 19" descr="Utilisateurs contour">
            <a:extLst>
              <a:ext uri="{FF2B5EF4-FFF2-40B4-BE49-F238E27FC236}">
                <a16:creationId xmlns:a16="http://schemas.microsoft.com/office/drawing/2014/main" id="{EAA160E2-176B-EA79-8A19-5F0A61D0D3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9102" y="5830926"/>
            <a:ext cx="914400" cy="914400"/>
          </a:xfrm>
          <a:prstGeom prst="rect">
            <a:avLst/>
          </a:prstGeom>
        </p:spPr>
      </p:pic>
      <p:sp>
        <p:nvSpPr>
          <p:cNvPr id="21" name="ZoneTexte 20">
            <a:extLst>
              <a:ext uri="{FF2B5EF4-FFF2-40B4-BE49-F238E27FC236}">
                <a16:creationId xmlns:a16="http://schemas.microsoft.com/office/drawing/2014/main" id="{CEB087FE-A269-280A-0C9F-80986F89735B}"/>
              </a:ext>
            </a:extLst>
          </p:cNvPr>
          <p:cNvSpPr txBox="1"/>
          <p:nvPr/>
        </p:nvSpPr>
        <p:spPr bwMode="gray">
          <a:xfrm>
            <a:off x="6865898" y="5658199"/>
            <a:ext cx="1540807"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CERTIFICATION</a:t>
            </a:r>
          </a:p>
        </p:txBody>
      </p:sp>
      <p:pic>
        <p:nvPicPr>
          <p:cNvPr id="33" name="Graphique 32" descr="Utilisateurs contour">
            <a:extLst>
              <a:ext uri="{FF2B5EF4-FFF2-40B4-BE49-F238E27FC236}">
                <a16:creationId xmlns:a16="http://schemas.microsoft.com/office/drawing/2014/main" id="{123A7792-52F9-ED1E-47E6-A198FB0AD1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54069" y="4663277"/>
            <a:ext cx="914400" cy="914400"/>
          </a:xfrm>
          <a:prstGeom prst="rect">
            <a:avLst/>
          </a:prstGeom>
        </p:spPr>
      </p:pic>
      <p:sp>
        <p:nvSpPr>
          <p:cNvPr id="34" name="ZoneTexte 33">
            <a:extLst>
              <a:ext uri="{FF2B5EF4-FFF2-40B4-BE49-F238E27FC236}">
                <a16:creationId xmlns:a16="http://schemas.microsoft.com/office/drawing/2014/main" id="{2C529150-71AA-9AB2-01C8-72AAAA95BC77}"/>
              </a:ext>
            </a:extLst>
          </p:cNvPr>
          <p:cNvSpPr txBox="1"/>
          <p:nvPr/>
        </p:nvSpPr>
        <p:spPr bwMode="gray">
          <a:xfrm>
            <a:off x="9564128" y="4397756"/>
            <a:ext cx="1284327"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CUSTOMERS</a:t>
            </a:r>
          </a:p>
        </p:txBody>
      </p:sp>
      <p:pic>
        <p:nvPicPr>
          <p:cNvPr id="35" name="Graphique 34" descr="Utilisateurs contour">
            <a:extLst>
              <a:ext uri="{FF2B5EF4-FFF2-40B4-BE49-F238E27FC236}">
                <a16:creationId xmlns:a16="http://schemas.microsoft.com/office/drawing/2014/main" id="{D6D0A69D-9DAE-905C-B030-97D920DAE5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5673" y="1737865"/>
            <a:ext cx="914400" cy="914400"/>
          </a:xfrm>
          <a:prstGeom prst="rect">
            <a:avLst/>
          </a:prstGeom>
        </p:spPr>
      </p:pic>
      <p:sp>
        <p:nvSpPr>
          <p:cNvPr id="36" name="ZoneTexte 35">
            <a:extLst>
              <a:ext uri="{FF2B5EF4-FFF2-40B4-BE49-F238E27FC236}">
                <a16:creationId xmlns:a16="http://schemas.microsoft.com/office/drawing/2014/main" id="{AA422685-7544-337A-7D63-E7A113D2D1C5}"/>
              </a:ext>
            </a:extLst>
          </p:cNvPr>
          <p:cNvSpPr txBox="1"/>
          <p:nvPr/>
        </p:nvSpPr>
        <p:spPr bwMode="gray">
          <a:xfrm>
            <a:off x="793180" y="1643873"/>
            <a:ext cx="1410964"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COMMERCIAL</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pic>
        <p:nvPicPr>
          <p:cNvPr id="37" name="Graphique 36" descr="Utilisateurs contour">
            <a:extLst>
              <a:ext uri="{FF2B5EF4-FFF2-40B4-BE49-F238E27FC236}">
                <a16:creationId xmlns:a16="http://schemas.microsoft.com/office/drawing/2014/main" id="{6D4D22A2-6F08-ACE1-F051-C1922BA20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54066" y="2690805"/>
            <a:ext cx="914400" cy="914400"/>
          </a:xfrm>
          <a:prstGeom prst="rect">
            <a:avLst/>
          </a:prstGeom>
        </p:spPr>
      </p:pic>
      <p:sp>
        <p:nvSpPr>
          <p:cNvPr id="38" name="ZoneTexte 37">
            <a:extLst>
              <a:ext uri="{FF2B5EF4-FFF2-40B4-BE49-F238E27FC236}">
                <a16:creationId xmlns:a16="http://schemas.microsoft.com/office/drawing/2014/main" id="{56E345E8-FC5E-494B-FB26-2E95849086A8}"/>
              </a:ext>
            </a:extLst>
          </p:cNvPr>
          <p:cNvSpPr txBox="1"/>
          <p:nvPr/>
        </p:nvSpPr>
        <p:spPr bwMode="gray">
          <a:xfrm>
            <a:off x="10077118" y="2547260"/>
            <a:ext cx="1268297"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MARKETING</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39" name="Ellipse 38">
            <a:extLst>
              <a:ext uri="{FF2B5EF4-FFF2-40B4-BE49-F238E27FC236}">
                <a16:creationId xmlns:a16="http://schemas.microsoft.com/office/drawing/2014/main" id="{737C7E0F-B6B8-FDA5-3A13-E6E07F9737B1}"/>
              </a:ext>
            </a:extLst>
          </p:cNvPr>
          <p:cNvSpPr/>
          <p:nvPr/>
        </p:nvSpPr>
        <p:spPr bwMode="auto">
          <a:xfrm>
            <a:off x="575386" y="1417631"/>
            <a:ext cx="2001038" cy="1227362"/>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grpSp>
        <p:nvGrpSpPr>
          <p:cNvPr id="59" name="Groupe 58">
            <a:extLst>
              <a:ext uri="{FF2B5EF4-FFF2-40B4-BE49-F238E27FC236}">
                <a16:creationId xmlns:a16="http://schemas.microsoft.com/office/drawing/2014/main" id="{405CBB90-A1B2-1FA0-5A5F-6F28A4FCAC2B}"/>
              </a:ext>
            </a:extLst>
          </p:cNvPr>
          <p:cNvGrpSpPr/>
          <p:nvPr/>
        </p:nvGrpSpPr>
        <p:grpSpPr>
          <a:xfrm>
            <a:off x="436265" y="4854968"/>
            <a:ext cx="2419951" cy="1804132"/>
            <a:chOff x="436265" y="4854968"/>
            <a:chExt cx="2419951" cy="1804132"/>
          </a:xfrm>
        </p:grpSpPr>
        <p:pic>
          <p:nvPicPr>
            <p:cNvPr id="22" name="Graphique 21" descr="Utilisateurs contour">
              <a:extLst>
                <a:ext uri="{FF2B5EF4-FFF2-40B4-BE49-F238E27FC236}">
                  <a16:creationId xmlns:a16="http://schemas.microsoft.com/office/drawing/2014/main" id="{1CD0BB45-1D70-4126-DE05-8FB691753E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2732" y="5190716"/>
              <a:ext cx="914400" cy="914400"/>
            </a:xfrm>
            <a:prstGeom prst="rect">
              <a:avLst/>
            </a:prstGeom>
          </p:spPr>
        </p:pic>
        <p:sp>
          <p:nvSpPr>
            <p:cNvPr id="30" name="ZoneTexte 29">
              <a:extLst>
                <a:ext uri="{FF2B5EF4-FFF2-40B4-BE49-F238E27FC236}">
                  <a16:creationId xmlns:a16="http://schemas.microsoft.com/office/drawing/2014/main" id="{410E6FFF-E003-2D93-EFE4-84E3EC3C6A02}"/>
                </a:ext>
              </a:extLst>
            </p:cNvPr>
            <p:cNvSpPr txBox="1"/>
            <p:nvPr/>
          </p:nvSpPr>
          <p:spPr bwMode="gray">
            <a:xfrm>
              <a:off x="1092521" y="4983263"/>
              <a:ext cx="1117614"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SUPPLIERS</a:t>
              </a:r>
            </a:p>
          </p:txBody>
        </p:sp>
        <p:pic>
          <p:nvPicPr>
            <p:cNvPr id="31" name="Graphique 30" descr="Utilisateurs contour">
              <a:extLst>
                <a:ext uri="{FF2B5EF4-FFF2-40B4-BE49-F238E27FC236}">
                  <a16:creationId xmlns:a16="http://schemas.microsoft.com/office/drawing/2014/main" id="{6CF1439D-14F0-9859-A91E-C9F267C387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79105" y="5744700"/>
              <a:ext cx="914400" cy="914400"/>
            </a:xfrm>
            <a:prstGeom prst="rect">
              <a:avLst/>
            </a:prstGeom>
          </p:spPr>
        </p:pic>
        <p:pic>
          <p:nvPicPr>
            <p:cNvPr id="32" name="Graphique 31" descr="Utilisateurs contour">
              <a:extLst>
                <a:ext uri="{FF2B5EF4-FFF2-40B4-BE49-F238E27FC236}">
                  <a16:creationId xmlns:a16="http://schemas.microsoft.com/office/drawing/2014/main" id="{6A4DD88B-FB7B-D8C6-F984-B0667164E5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2485" y="5180790"/>
              <a:ext cx="914400" cy="914400"/>
            </a:xfrm>
            <a:prstGeom prst="rect">
              <a:avLst/>
            </a:prstGeom>
          </p:spPr>
        </p:pic>
        <p:sp>
          <p:nvSpPr>
            <p:cNvPr id="40" name="Ellipse 39">
              <a:extLst>
                <a:ext uri="{FF2B5EF4-FFF2-40B4-BE49-F238E27FC236}">
                  <a16:creationId xmlns:a16="http://schemas.microsoft.com/office/drawing/2014/main" id="{FD56F28B-FD13-2D45-A635-0A30CA2E8A04}"/>
                </a:ext>
              </a:extLst>
            </p:cNvPr>
            <p:cNvSpPr/>
            <p:nvPr/>
          </p:nvSpPr>
          <p:spPr bwMode="auto">
            <a:xfrm>
              <a:off x="436265" y="4854968"/>
              <a:ext cx="2419951" cy="1804132"/>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grpSp>
      <p:sp>
        <p:nvSpPr>
          <p:cNvPr id="41" name="Ellipse 40">
            <a:extLst>
              <a:ext uri="{FF2B5EF4-FFF2-40B4-BE49-F238E27FC236}">
                <a16:creationId xmlns:a16="http://schemas.microsoft.com/office/drawing/2014/main" id="{AAE0FDC9-5570-E382-D798-C52FD0C06A60}"/>
              </a:ext>
            </a:extLst>
          </p:cNvPr>
          <p:cNvSpPr/>
          <p:nvPr/>
        </p:nvSpPr>
        <p:spPr bwMode="auto">
          <a:xfrm>
            <a:off x="4096976" y="4911801"/>
            <a:ext cx="2037871" cy="1449119"/>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42" name="Ellipse 41">
            <a:extLst>
              <a:ext uri="{FF2B5EF4-FFF2-40B4-BE49-F238E27FC236}">
                <a16:creationId xmlns:a16="http://schemas.microsoft.com/office/drawing/2014/main" id="{B3F2A600-CBFC-FC72-672A-3B31A9F66441}"/>
              </a:ext>
            </a:extLst>
          </p:cNvPr>
          <p:cNvSpPr/>
          <p:nvPr/>
        </p:nvSpPr>
        <p:spPr bwMode="auto">
          <a:xfrm>
            <a:off x="6617365" y="5446307"/>
            <a:ext cx="2037871" cy="1271593"/>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43" name="Ellipse 42">
            <a:extLst>
              <a:ext uri="{FF2B5EF4-FFF2-40B4-BE49-F238E27FC236}">
                <a16:creationId xmlns:a16="http://schemas.microsoft.com/office/drawing/2014/main" id="{02409341-8266-96F3-B86F-2E7F3AA33124}"/>
              </a:ext>
            </a:extLst>
          </p:cNvPr>
          <p:cNvSpPr/>
          <p:nvPr/>
        </p:nvSpPr>
        <p:spPr bwMode="auto">
          <a:xfrm>
            <a:off x="8792195" y="4161547"/>
            <a:ext cx="2629609" cy="1920558"/>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pic>
        <p:nvPicPr>
          <p:cNvPr id="44" name="Graphique 43" descr="Utilisateurs contour">
            <a:extLst>
              <a:ext uri="{FF2B5EF4-FFF2-40B4-BE49-F238E27FC236}">
                <a16:creationId xmlns:a16="http://schemas.microsoft.com/office/drawing/2014/main" id="{DD381737-031C-F2DB-5AA4-B661F0537C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7936" y="4579253"/>
            <a:ext cx="914400" cy="914400"/>
          </a:xfrm>
          <a:prstGeom prst="rect">
            <a:avLst/>
          </a:prstGeom>
        </p:spPr>
      </p:pic>
      <p:pic>
        <p:nvPicPr>
          <p:cNvPr id="45" name="Graphique 44" descr="Utilisateurs contour">
            <a:extLst>
              <a:ext uri="{FF2B5EF4-FFF2-40B4-BE49-F238E27FC236}">
                <a16:creationId xmlns:a16="http://schemas.microsoft.com/office/drawing/2014/main" id="{8FD4BCF4-9050-E5A7-15D3-C7582B5665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37911" y="5198707"/>
            <a:ext cx="914400" cy="914400"/>
          </a:xfrm>
          <a:prstGeom prst="rect">
            <a:avLst/>
          </a:prstGeom>
        </p:spPr>
      </p:pic>
      <p:sp>
        <p:nvSpPr>
          <p:cNvPr id="46" name="Ellipse 45">
            <a:extLst>
              <a:ext uri="{FF2B5EF4-FFF2-40B4-BE49-F238E27FC236}">
                <a16:creationId xmlns:a16="http://schemas.microsoft.com/office/drawing/2014/main" id="{0E104038-6D3A-B55E-F394-F7E1A58F8231}"/>
              </a:ext>
            </a:extLst>
          </p:cNvPr>
          <p:cNvSpPr/>
          <p:nvPr/>
        </p:nvSpPr>
        <p:spPr bwMode="auto">
          <a:xfrm>
            <a:off x="6575428" y="3717766"/>
            <a:ext cx="2165261" cy="1311361"/>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47" name="Ellipse 46">
            <a:extLst>
              <a:ext uri="{FF2B5EF4-FFF2-40B4-BE49-F238E27FC236}">
                <a16:creationId xmlns:a16="http://schemas.microsoft.com/office/drawing/2014/main" id="{08A829FA-33EA-F9D8-D829-55B635C67EC7}"/>
              </a:ext>
            </a:extLst>
          </p:cNvPr>
          <p:cNvSpPr/>
          <p:nvPr/>
        </p:nvSpPr>
        <p:spPr bwMode="auto">
          <a:xfrm>
            <a:off x="9814783" y="2382277"/>
            <a:ext cx="1857649" cy="1271993"/>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48" name="Ellipse 47">
            <a:extLst>
              <a:ext uri="{FF2B5EF4-FFF2-40B4-BE49-F238E27FC236}">
                <a16:creationId xmlns:a16="http://schemas.microsoft.com/office/drawing/2014/main" id="{6E02FFEC-664B-1625-6BA6-416B0952B1DF}"/>
              </a:ext>
            </a:extLst>
          </p:cNvPr>
          <p:cNvSpPr/>
          <p:nvPr/>
        </p:nvSpPr>
        <p:spPr bwMode="auto">
          <a:xfrm>
            <a:off x="4847424" y="1541927"/>
            <a:ext cx="1768536" cy="1311361"/>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grpSp>
        <p:nvGrpSpPr>
          <p:cNvPr id="61" name="Groupe 60">
            <a:extLst>
              <a:ext uri="{FF2B5EF4-FFF2-40B4-BE49-F238E27FC236}">
                <a16:creationId xmlns:a16="http://schemas.microsoft.com/office/drawing/2014/main" id="{57EB6E47-CDA7-51F7-792A-004D8518BE8F}"/>
              </a:ext>
            </a:extLst>
          </p:cNvPr>
          <p:cNvGrpSpPr/>
          <p:nvPr/>
        </p:nvGrpSpPr>
        <p:grpSpPr>
          <a:xfrm>
            <a:off x="2989624" y="2334727"/>
            <a:ext cx="1575610" cy="1227362"/>
            <a:chOff x="2989624" y="2334727"/>
            <a:chExt cx="1575610" cy="1227362"/>
          </a:xfrm>
        </p:grpSpPr>
        <p:pic>
          <p:nvPicPr>
            <p:cNvPr id="6" name="Graphique 5" descr="Utilisateurs contour">
              <a:extLst>
                <a:ext uri="{FF2B5EF4-FFF2-40B4-BE49-F238E27FC236}">
                  <a16:creationId xmlns:a16="http://schemas.microsoft.com/office/drawing/2014/main" id="{1A8FD11B-BB8D-7F52-E50D-654C489C19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67770" y="2631786"/>
              <a:ext cx="914400" cy="914400"/>
            </a:xfrm>
            <a:prstGeom prst="rect">
              <a:avLst/>
            </a:prstGeom>
          </p:spPr>
        </p:pic>
        <p:sp>
          <p:nvSpPr>
            <p:cNvPr id="49" name="Ellipse 48">
              <a:extLst>
                <a:ext uri="{FF2B5EF4-FFF2-40B4-BE49-F238E27FC236}">
                  <a16:creationId xmlns:a16="http://schemas.microsoft.com/office/drawing/2014/main" id="{F126BF6E-56CE-49D4-099C-20694C99B0F1}"/>
                </a:ext>
              </a:extLst>
            </p:cNvPr>
            <p:cNvSpPr/>
            <p:nvPr/>
          </p:nvSpPr>
          <p:spPr bwMode="auto">
            <a:xfrm>
              <a:off x="2989624" y="2334727"/>
              <a:ext cx="1575610" cy="1227362"/>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grpSp>
      <p:grpSp>
        <p:nvGrpSpPr>
          <p:cNvPr id="60" name="Groupe 59">
            <a:extLst>
              <a:ext uri="{FF2B5EF4-FFF2-40B4-BE49-F238E27FC236}">
                <a16:creationId xmlns:a16="http://schemas.microsoft.com/office/drawing/2014/main" id="{E20FD00B-E4B0-5117-68DB-10908DC3D271}"/>
              </a:ext>
            </a:extLst>
          </p:cNvPr>
          <p:cNvGrpSpPr/>
          <p:nvPr/>
        </p:nvGrpSpPr>
        <p:grpSpPr>
          <a:xfrm>
            <a:off x="789010" y="3186033"/>
            <a:ext cx="2025236" cy="1343793"/>
            <a:chOff x="2321827" y="3842477"/>
            <a:chExt cx="2025236" cy="1343793"/>
          </a:xfrm>
        </p:grpSpPr>
        <p:pic>
          <p:nvPicPr>
            <p:cNvPr id="24" name="Graphique 23" descr="Utilisateurs contour">
              <a:extLst>
                <a:ext uri="{FF2B5EF4-FFF2-40B4-BE49-F238E27FC236}">
                  <a16:creationId xmlns:a16="http://schemas.microsoft.com/office/drawing/2014/main" id="{295CBBD9-48EA-99D4-475B-429E9CD340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78089" y="4271870"/>
              <a:ext cx="914400" cy="914400"/>
            </a:xfrm>
            <a:prstGeom prst="rect">
              <a:avLst/>
            </a:prstGeom>
          </p:spPr>
        </p:pic>
        <p:sp>
          <p:nvSpPr>
            <p:cNvPr id="25" name="ZoneTexte 24">
              <a:extLst>
                <a:ext uri="{FF2B5EF4-FFF2-40B4-BE49-F238E27FC236}">
                  <a16:creationId xmlns:a16="http://schemas.microsoft.com/office/drawing/2014/main" id="{01870992-639C-7A91-6089-03DD26F05791}"/>
                </a:ext>
              </a:extLst>
            </p:cNvPr>
            <p:cNvSpPr txBox="1"/>
            <p:nvPr/>
          </p:nvSpPr>
          <p:spPr bwMode="gray">
            <a:xfrm>
              <a:off x="2438248" y="4079670"/>
              <a:ext cx="1794082"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MANUFACTURING</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50" name="Ellipse 49">
              <a:extLst>
                <a:ext uri="{FF2B5EF4-FFF2-40B4-BE49-F238E27FC236}">
                  <a16:creationId xmlns:a16="http://schemas.microsoft.com/office/drawing/2014/main" id="{29463DD9-449B-47F5-C5D3-8DA3A1502E5A}"/>
                </a:ext>
              </a:extLst>
            </p:cNvPr>
            <p:cNvSpPr/>
            <p:nvPr/>
          </p:nvSpPr>
          <p:spPr bwMode="auto">
            <a:xfrm>
              <a:off x="2321827" y="3842477"/>
              <a:ext cx="2025236" cy="1222692"/>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grpSp>
      <p:sp>
        <p:nvSpPr>
          <p:cNvPr id="51" name="Ellipse 50">
            <a:extLst>
              <a:ext uri="{FF2B5EF4-FFF2-40B4-BE49-F238E27FC236}">
                <a16:creationId xmlns:a16="http://schemas.microsoft.com/office/drawing/2014/main" id="{CEC10CF1-608C-F4D1-D9BF-566ED920E17C}"/>
              </a:ext>
            </a:extLst>
          </p:cNvPr>
          <p:cNvSpPr/>
          <p:nvPr/>
        </p:nvSpPr>
        <p:spPr bwMode="auto">
          <a:xfrm>
            <a:off x="4583197" y="3183260"/>
            <a:ext cx="1922594" cy="1222692"/>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pic>
        <p:nvPicPr>
          <p:cNvPr id="52" name="Graphique 51" descr="Utilisateurs contour">
            <a:extLst>
              <a:ext uri="{FF2B5EF4-FFF2-40B4-BE49-F238E27FC236}">
                <a16:creationId xmlns:a16="http://schemas.microsoft.com/office/drawing/2014/main" id="{22DCDDAF-AF35-D30D-F37E-FAD9F138AB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8763" y="1477472"/>
            <a:ext cx="914400" cy="914400"/>
          </a:xfrm>
          <a:prstGeom prst="rect">
            <a:avLst/>
          </a:prstGeom>
        </p:spPr>
      </p:pic>
      <p:sp>
        <p:nvSpPr>
          <p:cNvPr id="53" name="ZoneTexte 52">
            <a:extLst>
              <a:ext uri="{FF2B5EF4-FFF2-40B4-BE49-F238E27FC236}">
                <a16:creationId xmlns:a16="http://schemas.microsoft.com/office/drawing/2014/main" id="{82355C07-A0A7-1D88-5F8B-9D4DADD56BCF}"/>
              </a:ext>
            </a:extLst>
          </p:cNvPr>
          <p:cNvSpPr txBox="1"/>
          <p:nvPr/>
        </p:nvSpPr>
        <p:spPr bwMode="gray">
          <a:xfrm>
            <a:off x="7760796" y="1262028"/>
            <a:ext cx="1510350"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MANAGEMENT</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54" name="Ellipse 53">
            <a:extLst>
              <a:ext uri="{FF2B5EF4-FFF2-40B4-BE49-F238E27FC236}">
                <a16:creationId xmlns:a16="http://schemas.microsoft.com/office/drawing/2014/main" id="{AEFC5180-A19D-6EFD-3C16-28425482C016}"/>
              </a:ext>
            </a:extLst>
          </p:cNvPr>
          <p:cNvSpPr/>
          <p:nvPr/>
        </p:nvSpPr>
        <p:spPr bwMode="auto">
          <a:xfrm>
            <a:off x="7301215" y="1073185"/>
            <a:ext cx="2378080" cy="1311361"/>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pic>
        <p:nvPicPr>
          <p:cNvPr id="55" name="Graphique 54" descr="Utilisateurs contour">
            <a:extLst>
              <a:ext uri="{FF2B5EF4-FFF2-40B4-BE49-F238E27FC236}">
                <a16:creationId xmlns:a16="http://schemas.microsoft.com/office/drawing/2014/main" id="{31138381-5B83-E0A6-B58C-2F04948D9E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71300" y="2850604"/>
            <a:ext cx="914400" cy="914400"/>
          </a:xfrm>
          <a:prstGeom prst="rect">
            <a:avLst/>
          </a:prstGeom>
        </p:spPr>
      </p:pic>
      <p:sp>
        <p:nvSpPr>
          <p:cNvPr id="56" name="ZoneTexte 55">
            <a:extLst>
              <a:ext uri="{FF2B5EF4-FFF2-40B4-BE49-F238E27FC236}">
                <a16:creationId xmlns:a16="http://schemas.microsoft.com/office/drawing/2014/main" id="{0967E3DC-0063-2D67-9252-7155ECD59B04}"/>
              </a:ext>
            </a:extLst>
          </p:cNvPr>
          <p:cNvSpPr txBox="1"/>
          <p:nvPr/>
        </p:nvSpPr>
        <p:spPr bwMode="gray">
          <a:xfrm>
            <a:off x="8464843" y="2833835"/>
            <a:ext cx="612668"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R&amp; D</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57" name="Ellipse 56">
            <a:extLst>
              <a:ext uri="{FF2B5EF4-FFF2-40B4-BE49-F238E27FC236}">
                <a16:creationId xmlns:a16="http://schemas.microsoft.com/office/drawing/2014/main" id="{1E7F835E-D8D8-EEB0-EF13-19E5CBFEBC61}"/>
              </a:ext>
            </a:extLst>
          </p:cNvPr>
          <p:cNvSpPr/>
          <p:nvPr/>
        </p:nvSpPr>
        <p:spPr bwMode="auto">
          <a:xfrm>
            <a:off x="7753745" y="2644993"/>
            <a:ext cx="1857649" cy="1045347"/>
          </a:xfrm>
          <a:prstGeom prst="ellipse">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58" name="ZoneTexte 57">
            <a:extLst>
              <a:ext uri="{FF2B5EF4-FFF2-40B4-BE49-F238E27FC236}">
                <a16:creationId xmlns:a16="http://schemas.microsoft.com/office/drawing/2014/main" id="{B6938338-FE76-81BD-B08A-BE6108B0DB66}"/>
              </a:ext>
            </a:extLst>
          </p:cNvPr>
          <p:cNvSpPr txBox="1"/>
          <p:nvPr/>
        </p:nvSpPr>
        <p:spPr bwMode="gray">
          <a:xfrm>
            <a:off x="584243" y="838690"/>
            <a:ext cx="11101208" cy="461665"/>
          </a:xfrm>
          <a:prstGeom prst="rect">
            <a:avLst/>
          </a:prstGeom>
          <a:noFill/>
        </p:spPr>
        <p:txBody>
          <a:bodyPr wrap="square">
            <a:spAutoFit/>
          </a:bodyPr>
          <a:lstStyle/>
          <a:p>
            <a:r>
              <a:rPr lang="en-US" sz="2400" b="1" dirty="0">
                <a:solidFill>
                  <a:srgbClr val="0C0C0C"/>
                </a:solidFill>
                <a:latin typeface="Arial" panose="020B0604020202020204" pitchFamily="34" charset="0"/>
                <a:cs typeface="Arial" panose="020B0604020202020204" pitchFamily="34" charset="0"/>
              </a:rPr>
              <a:t>Impacted businesses</a:t>
            </a: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288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fr-FR" dirty="0"/>
              <a:t>PLM of FUTURE</a:t>
            </a:r>
            <a:endParaRPr lang="en-US" sz="2400" dirty="0"/>
          </a:p>
        </p:txBody>
      </p:sp>
      <p:sp>
        <p:nvSpPr>
          <p:cNvPr id="68" name="ZoneTexte 67">
            <a:extLst>
              <a:ext uri="{FF2B5EF4-FFF2-40B4-BE49-F238E27FC236}">
                <a16:creationId xmlns:a16="http://schemas.microsoft.com/office/drawing/2014/main" id="{2687FCE8-035B-9C80-83A7-D183AFC080D2}"/>
              </a:ext>
            </a:extLst>
          </p:cNvPr>
          <p:cNvSpPr txBox="1"/>
          <p:nvPr/>
        </p:nvSpPr>
        <p:spPr bwMode="gray">
          <a:xfrm>
            <a:off x="665206" y="881194"/>
            <a:ext cx="11101208" cy="461665"/>
          </a:xfrm>
          <a:prstGeom prst="rect">
            <a:avLst/>
          </a:prstGeom>
          <a:noFill/>
        </p:spPr>
        <p:txBody>
          <a:bodyPr wrap="square">
            <a:spAutoFit/>
          </a:bodyPr>
          <a:lstStyle/>
          <a:p>
            <a:r>
              <a:rPr lang="en-US" sz="2400" b="1" dirty="0">
                <a:solidFill>
                  <a:srgbClr val="0C0C0C"/>
                </a:solidFill>
                <a:latin typeface="Arial" panose="020B0604020202020204" pitchFamily="34" charset="0"/>
                <a:cs typeface="Arial" panose="020B0604020202020204" pitchFamily="34" charset="0"/>
              </a:rPr>
              <a:t>New capabilities emerge from Market Needs &amp; new technologies</a:t>
            </a:r>
            <a:endParaRPr lang="fr-FR" sz="2400"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8B2475A2-3EBB-BD55-349C-AEB227482042}"/>
              </a:ext>
            </a:extLst>
          </p:cNvPr>
          <p:cNvSpPr/>
          <p:nvPr/>
        </p:nvSpPr>
        <p:spPr>
          <a:xfrm>
            <a:off x="431525" y="1686837"/>
            <a:ext cx="6419844" cy="4170227"/>
          </a:xfrm>
          <a:prstGeom prst="rect">
            <a:avLst/>
          </a:prstGeom>
          <a:solidFill>
            <a:sysClr val="window" lastClr="FFFFFF"/>
          </a:solidFill>
          <a:ln w="19050" cap="flat" cmpd="sng" algn="ctr">
            <a:solidFill>
              <a:schemeClr val="accent1">
                <a:lumMod val="50000"/>
              </a:schemeClr>
            </a:solidFill>
            <a:prstDash val="dashDot"/>
            <a:miter lim="800000"/>
          </a:ln>
          <a:effectLst/>
        </p:spPr>
        <p:txBody>
          <a:bodyPr wrap="square" lIns="93600" tIns="93600" rIns="93600" bIns="93600" rtlCol="0" anchor="ctr" anchorCtr="0">
            <a:noAutofit/>
          </a:bodyPr>
          <a:lstStyle/>
          <a:p>
            <a:pPr marL="0" marR="0" lvl="0" indent="0" defTabSz="9360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a:ln>
                <a:noFill/>
              </a:ln>
              <a:solidFill>
                <a:prstClr val="black"/>
              </a:solidFill>
              <a:effectLst/>
              <a:uLnTx/>
              <a:uFillTx/>
              <a:latin typeface="Tilde Light"/>
              <a:ea typeface="+mn-ea"/>
              <a:cs typeface="+mn-cs"/>
            </a:endParaRPr>
          </a:p>
        </p:txBody>
      </p:sp>
      <p:sp>
        <p:nvSpPr>
          <p:cNvPr id="4" name="Rectangle 3">
            <a:extLst>
              <a:ext uri="{FF2B5EF4-FFF2-40B4-BE49-F238E27FC236}">
                <a16:creationId xmlns:a16="http://schemas.microsoft.com/office/drawing/2014/main" id="{8C2F576F-078E-25BE-A42F-4A9D9E39CFAF}"/>
              </a:ext>
            </a:extLst>
          </p:cNvPr>
          <p:cNvSpPr/>
          <p:nvPr/>
        </p:nvSpPr>
        <p:spPr>
          <a:xfrm>
            <a:off x="3995548" y="1889211"/>
            <a:ext cx="2690167" cy="1824634"/>
          </a:xfrm>
          <a:prstGeom prst="rect">
            <a:avLst/>
          </a:prstGeom>
          <a:solidFill>
            <a:sysClr val="window" lastClr="FFFFFF">
              <a:lumMod val="95000"/>
            </a:sysClr>
          </a:solidFill>
          <a:ln>
            <a:noFill/>
          </a:ln>
        </p:spPr>
        <p:txBody>
          <a:bodyPr wrap="square" lIns="93600" tIns="93600" rIns="93600" bIns="93600" rtlCol="0" anchor="ctr" anchorCtr="0">
            <a:noAutofit/>
          </a:bodyPr>
          <a:lstStyle/>
          <a:p>
            <a:pPr marL="0" marR="0" lvl="0" indent="0" defTabSz="9360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a:ln>
                <a:noFill/>
              </a:ln>
              <a:solidFill>
                <a:prstClr val="black"/>
              </a:solidFill>
              <a:effectLst/>
              <a:uLnTx/>
              <a:uFillTx/>
              <a:latin typeface="Tilde Light"/>
            </a:endParaRPr>
          </a:p>
        </p:txBody>
      </p:sp>
      <p:sp>
        <p:nvSpPr>
          <p:cNvPr id="5" name="Rectangle 4">
            <a:extLst>
              <a:ext uri="{FF2B5EF4-FFF2-40B4-BE49-F238E27FC236}">
                <a16:creationId xmlns:a16="http://schemas.microsoft.com/office/drawing/2014/main" id="{93E0EFE9-A216-D9A2-A8F8-46179E85A395}"/>
              </a:ext>
            </a:extLst>
          </p:cNvPr>
          <p:cNvSpPr/>
          <p:nvPr/>
        </p:nvSpPr>
        <p:spPr>
          <a:xfrm>
            <a:off x="597521" y="1926963"/>
            <a:ext cx="2690167" cy="1824634"/>
          </a:xfrm>
          <a:prstGeom prst="rect">
            <a:avLst/>
          </a:prstGeom>
          <a:solidFill>
            <a:sysClr val="window" lastClr="FFFFFF">
              <a:lumMod val="95000"/>
            </a:sysClr>
          </a:solidFill>
          <a:ln>
            <a:noFill/>
          </a:ln>
        </p:spPr>
        <p:txBody>
          <a:bodyPr wrap="square" lIns="93600" tIns="93600" rIns="93600" bIns="93600" rtlCol="0" anchor="ctr" anchorCtr="0">
            <a:noAutofit/>
          </a:bodyPr>
          <a:lstStyle/>
          <a:p>
            <a:pPr marL="0" marR="0" lvl="0" indent="0" defTabSz="9360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a:ln>
                <a:noFill/>
              </a:ln>
              <a:solidFill>
                <a:prstClr val="black"/>
              </a:solidFill>
              <a:effectLst/>
              <a:uLnTx/>
              <a:uFillTx/>
              <a:latin typeface="Tilde Light"/>
            </a:endParaRPr>
          </a:p>
        </p:txBody>
      </p:sp>
      <p:sp>
        <p:nvSpPr>
          <p:cNvPr id="6" name="Rectangle: Rounded Corners 64">
            <a:extLst>
              <a:ext uri="{FF2B5EF4-FFF2-40B4-BE49-F238E27FC236}">
                <a16:creationId xmlns:a16="http://schemas.microsoft.com/office/drawing/2014/main" id="{8FCC4BC4-6B22-23C5-2AE5-F1209E43EDEE}"/>
              </a:ext>
            </a:extLst>
          </p:cNvPr>
          <p:cNvSpPr/>
          <p:nvPr/>
        </p:nvSpPr>
        <p:spPr>
          <a:xfrm>
            <a:off x="597521" y="1810683"/>
            <a:ext cx="2534827"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DIGITAL &amp; FACTORY TWIN  </a:t>
            </a:r>
          </a:p>
        </p:txBody>
      </p:sp>
      <p:sp>
        <p:nvSpPr>
          <p:cNvPr id="7" name="TextBox 65">
            <a:extLst>
              <a:ext uri="{FF2B5EF4-FFF2-40B4-BE49-F238E27FC236}">
                <a16:creationId xmlns:a16="http://schemas.microsoft.com/office/drawing/2014/main" id="{FF3AAA73-2D63-ACAF-BC30-1F48FBE2ADA9}"/>
              </a:ext>
            </a:extLst>
          </p:cNvPr>
          <p:cNvSpPr txBox="1"/>
          <p:nvPr/>
        </p:nvSpPr>
        <p:spPr>
          <a:xfrm>
            <a:off x="611190" y="2552838"/>
            <a:ext cx="2521158" cy="273996"/>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Real &amp; Augmented Reality /Metaverse</a:t>
            </a:r>
          </a:p>
        </p:txBody>
      </p:sp>
      <p:sp>
        <p:nvSpPr>
          <p:cNvPr id="10" name="TextBox 66">
            <a:extLst>
              <a:ext uri="{FF2B5EF4-FFF2-40B4-BE49-F238E27FC236}">
                <a16:creationId xmlns:a16="http://schemas.microsoft.com/office/drawing/2014/main" id="{11847377-88D9-BD66-FE84-904E9091137F}"/>
              </a:ext>
            </a:extLst>
          </p:cNvPr>
          <p:cNvSpPr txBox="1"/>
          <p:nvPr/>
        </p:nvSpPr>
        <p:spPr>
          <a:xfrm>
            <a:off x="611190" y="2964225"/>
            <a:ext cx="2521158" cy="273996"/>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defPPr>
              <a:defRPr lang="de-DE"/>
            </a:defPPr>
            <a:lvl1pPr>
              <a:buNone/>
              <a:defRPr sz="15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Offer immersive experiences</a:t>
            </a:r>
          </a:p>
        </p:txBody>
      </p:sp>
      <p:sp>
        <p:nvSpPr>
          <p:cNvPr id="13" name="TextBox 68">
            <a:extLst>
              <a:ext uri="{FF2B5EF4-FFF2-40B4-BE49-F238E27FC236}">
                <a16:creationId xmlns:a16="http://schemas.microsoft.com/office/drawing/2014/main" id="{EA27F090-D019-8855-C298-6F9E9F9BE1FA}"/>
              </a:ext>
            </a:extLst>
          </p:cNvPr>
          <p:cNvSpPr txBox="1"/>
          <p:nvPr/>
        </p:nvSpPr>
        <p:spPr>
          <a:xfrm>
            <a:off x="611190" y="3361704"/>
            <a:ext cx="2521158" cy="273996"/>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defPPr>
              <a:defRPr lang="de-DE"/>
            </a:defPPr>
            <a:lvl1pPr>
              <a:buNone/>
              <a:defRPr sz="15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IOT- DATA</a:t>
            </a:r>
          </a:p>
        </p:txBody>
      </p:sp>
      <p:sp>
        <p:nvSpPr>
          <p:cNvPr id="14" name="Rectangle: Rounded Corners 69">
            <a:extLst>
              <a:ext uri="{FF2B5EF4-FFF2-40B4-BE49-F238E27FC236}">
                <a16:creationId xmlns:a16="http://schemas.microsoft.com/office/drawing/2014/main" id="{15BC7BBA-2F37-B916-08B7-C0625E5676C9}"/>
              </a:ext>
            </a:extLst>
          </p:cNvPr>
          <p:cNvSpPr/>
          <p:nvPr/>
        </p:nvSpPr>
        <p:spPr>
          <a:xfrm>
            <a:off x="4063233" y="1793895"/>
            <a:ext cx="2596114" cy="619632"/>
          </a:xfrm>
          <a:prstGeom prst="roundRect">
            <a:avLst/>
          </a:prstGeom>
          <a:solidFill>
            <a:schemeClr val="accent1">
              <a:lumMod val="75000"/>
            </a:schemeClr>
          </a:solidFill>
          <a:ln>
            <a:noFill/>
          </a:ln>
        </p:spPr>
        <p:txBody>
          <a:bodyPr wrap="square" lIns="93600" tIns="93600" rIns="93600" bIns="93600" rtlCol="0" anchor="t" anchorCtr="0">
            <a:noAutofit/>
          </a:bodyPr>
          <a:lstStyle/>
          <a:p>
            <a:pPr algn="ctr" defTabSz="936000"/>
            <a:r>
              <a:rPr lang="en-GB" b="1" dirty="0">
                <a:solidFill>
                  <a:prstClr val="white"/>
                </a:solidFill>
                <a:latin typeface="Tilde Light"/>
              </a:rPr>
              <a:t>Concurrent  &amp; Real Time PLM</a:t>
            </a:r>
          </a:p>
        </p:txBody>
      </p:sp>
      <p:sp>
        <p:nvSpPr>
          <p:cNvPr id="15" name="TextBox 74">
            <a:extLst>
              <a:ext uri="{FF2B5EF4-FFF2-40B4-BE49-F238E27FC236}">
                <a16:creationId xmlns:a16="http://schemas.microsoft.com/office/drawing/2014/main" id="{68D8A4F2-D556-2267-F16D-3EDEBCB9BC80}"/>
              </a:ext>
            </a:extLst>
          </p:cNvPr>
          <p:cNvSpPr txBox="1"/>
          <p:nvPr/>
        </p:nvSpPr>
        <p:spPr>
          <a:xfrm>
            <a:off x="4040115" y="2515086"/>
            <a:ext cx="2521158" cy="273996"/>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Accessible from anywhere</a:t>
            </a:r>
          </a:p>
        </p:txBody>
      </p:sp>
      <p:sp>
        <p:nvSpPr>
          <p:cNvPr id="16" name="TextBox 75">
            <a:extLst>
              <a:ext uri="{FF2B5EF4-FFF2-40B4-BE49-F238E27FC236}">
                <a16:creationId xmlns:a16="http://schemas.microsoft.com/office/drawing/2014/main" id="{B447A427-AA55-EC2F-E33B-AE01E5FB41C9}"/>
              </a:ext>
            </a:extLst>
          </p:cNvPr>
          <p:cNvSpPr txBox="1"/>
          <p:nvPr/>
        </p:nvSpPr>
        <p:spPr>
          <a:xfrm>
            <a:off x="4040115" y="2926473"/>
            <a:ext cx="2521158" cy="273996"/>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defPPr>
              <a:defRPr lang="de-DE"/>
            </a:defPPr>
            <a:lvl1pPr>
              <a:buNone/>
              <a:defRPr sz="1500"/>
            </a:lvl1pPr>
          </a:lstStyle>
          <a:p>
            <a:pPr marL="0" marR="0" lvl="0" indent="0" defTabSz="914400" eaLnBrk="1" fontAlgn="auto" latinLnBrk="0" hangingPunct="1">
              <a:lnSpc>
                <a:spcPct val="100000"/>
              </a:lnSpc>
              <a:spcBef>
                <a:spcPts val="0"/>
              </a:spcBef>
              <a:spcAft>
                <a:spcPts val="0"/>
              </a:spcAft>
              <a:buClrTx/>
              <a:buSzTx/>
              <a:buFontTx/>
              <a:buNone/>
              <a:tabLst/>
              <a:defRPr/>
            </a:pPr>
            <a:r>
              <a:rPr lang="en-GB" sz="1100" kern="0" dirty="0">
                <a:solidFill>
                  <a:prstClr val="black"/>
                </a:solidFill>
                <a:latin typeface="Tilde Light"/>
              </a:rPr>
              <a:t>Social network/Communication</a:t>
            </a:r>
            <a:endParaRPr kumimoji="0" lang="en-GB" sz="1100" b="0" i="0" u="none" strike="noStrike" kern="0" cap="none" spc="0" normalizeH="0" baseline="0" noProof="0" dirty="0">
              <a:ln>
                <a:noFill/>
              </a:ln>
              <a:solidFill>
                <a:prstClr val="black"/>
              </a:solidFill>
              <a:effectLst/>
              <a:uLnTx/>
              <a:uFillTx/>
              <a:latin typeface="Tilde Light"/>
            </a:endParaRPr>
          </a:p>
        </p:txBody>
      </p:sp>
      <p:sp>
        <p:nvSpPr>
          <p:cNvPr id="18" name="Rectangle 17">
            <a:extLst>
              <a:ext uri="{FF2B5EF4-FFF2-40B4-BE49-F238E27FC236}">
                <a16:creationId xmlns:a16="http://schemas.microsoft.com/office/drawing/2014/main" id="{1C77A857-916E-212F-6791-8764473497E6}"/>
              </a:ext>
            </a:extLst>
          </p:cNvPr>
          <p:cNvSpPr/>
          <p:nvPr/>
        </p:nvSpPr>
        <p:spPr>
          <a:xfrm>
            <a:off x="597520" y="3893949"/>
            <a:ext cx="2690167" cy="1824634"/>
          </a:xfrm>
          <a:prstGeom prst="rect">
            <a:avLst/>
          </a:prstGeom>
          <a:solidFill>
            <a:sysClr val="window" lastClr="FFFFFF">
              <a:lumMod val="95000"/>
            </a:sysClr>
          </a:solidFill>
          <a:ln>
            <a:noFill/>
          </a:ln>
        </p:spPr>
        <p:txBody>
          <a:bodyPr wrap="square" lIns="93600" tIns="93600" rIns="93600" bIns="93600" rtlCol="0" anchor="ctr" anchorCtr="0">
            <a:noAutofit/>
          </a:bodyPr>
          <a:lstStyle/>
          <a:p>
            <a:pPr marL="0" marR="0" lvl="0" indent="0" defTabSz="9360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a:ln>
                <a:noFill/>
              </a:ln>
              <a:solidFill>
                <a:prstClr val="black"/>
              </a:solidFill>
              <a:effectLst/>
              <a:uLnTx/>
              <a:uFillTx/>
              <a:latin typeface="Tilde Light"/>
            </a:endParaRPr>
          </a:p>
        </p:txBody>
      </p:sp>
      <p:sp>
        <p:nvSpPr>
          <p:cNvPr id="19" name="Rectangle: Rounded Corners 78">
            <a:extLst>
              <a:ext uri="{FF2B5EF4-FFF2-40B4-BE49-F238E27FC236}">
                <a16:creationId xmlns:a16="http://schemas.microsoft.com/office/drawing/2014/main" id="{96215645-5B78-3A6D-54F6-CC30291CCEEC}"/>
              </a:ext>
            </a:extLst>
          </p:cNvPr>
          <p:cNvSpPr/>
          <p:nvPr/>
        </p:nvSpPr>
        <p:spPr>
          <a:xfrm>
            <a:off x="681912" y="3983531"/>
            <a:ext cx="2534827" cy="384432"/>
          </a:xfrm>
          <a:prstGeom prst="roundRect">
            <a:avLst/>
          </a:prstGeom>
          <a:solidFill>
            <a:schemeClr val="accent1">
              <a:lumMod val="75000"/>
            </a:schemeClr>
          </a:solidFill>
          <a:ln>
            <a:noFill/>
          </a:ln>
        </p:spPr>
        <p:txBody>
          <a:bodyPr wrap="square" lIns="93600" tIns="93600" rIns="93600" bIns="93600" rtlCol="0" anchor="t" anchorCtr="0">
            <a:noAutofit/>
          </a:bodyPr>
          <a:lstStyle/>
          <a:p>
            <a:pPr algn="ctr" defTabSz="936000"/>
            <a:r>
              <a:rPr lang="en-GB" b="1" dirty="0">
                <a:solidFill>
                  <a:prstClr val="white"/>
                </a:solidFill>
                <a:latin typeface="Tilde Light"/>
              </a:rPr>
              <a:t>Automated PLM Services</a:t>
            </a:r>
          </a:p>
        </p:txBody>
      </p:sp>
      <p:sp>
        <p:nvSpPr>
          <p:cNvPr id="20" name="TextBox 79">
            <a:extLst>
              <a:ext uri="{FF2B5EF4-FFF2-40B4-BE49-F238E27FC236}">
                <a16:creationId xmlns:a16="http://schemas.microsoft.com/office/drawing/2014/main" id="{44C55B30-A51E-DE67-2E25-ECDA4FE8FDCD}"/>
              </a:ext>
            </a:extLst>
          </p:cNvPr>
          <p:cNvSpPr txBox="1"/>
          <p:nvPr/>
        </p:nvSpPr>
        <p:spPr>
          <a:xfrm>
            <a:off x="665206" y="4484243"/>
            <a:ext cx="2521158" cy="372550"/>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No Code /Low code Concept</a:t>
            </a:r>
          </a:p>
        </p:txBody>
      </p:sp>
      <p:sp>
        <p:nvSpPr>
          <p:cNvPr id="21" name="TextBox 80">
            <a:extLst>
              <a:ext uri="{FF2B5EF4-FFF2-40B4-BE49-F238E27FC236}">
                <a16:creationId xmlns:a16="http://schemas.microsoft.com/office/drawing/2014/main" id="{2D62B152-CAA3-D235-18CD-A46D1F10514D}"/>
              </a:ext>
            </a:extLst>
          </p:cNvPr>
          <p:cNvSpPr txBox="1"/>
          <p:nvPr/>
        </p:nvSpPr>
        <p:spPr>
          <a:xfrm>
            <a:off x="665206" y="4920776"/>
            <a:ext cx="2521158" cy="323793"/>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defPPr>
              <a:defRPr lang="de-DE"/>
            </a:defPPr>
            <a:lvl1pPr>
              <a:buNone/>
              <a:defRPr sz="15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Automatize repetitive &amp; predictive Tasks</a:t>
            </a:r>
          </a:p>
        </p:txBody>
      </p:sp>
      <p:sp>
        <p:nvSpPr>
          <p:cNvPr id="22" name="TextBox 82">
            <a:extLst>
              <a:ext uri="{FF2B5EF4-FFF2-40B4-BE49-F238E27FC236}">
                <a16:creationId xmlns:a16="http://schemas.microsoft.com/office/drawing/2014/main" id="{323AD5F8-4675-645C-03E2-D31E8970EDB2}"/>
              </a:ext>
            </a:extLst>
          </p:cNvPr>
          <p:cNvSpPr txBox="1"/>
          <p:nvPr/>
        </p:nvSpPr>
        <p:spPr>
          <a:xfrm>
            <a:off x="4038264" y="3323952"/>
            <a:ext cx="2521158" cy="273996"/>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defPPr>
              <a:defRPr lang="de-DE"/>
            </a:defPPr>
            <a:lvl1pPr>
              <a:buNone/>
              <a:defRPr sz="1500"/>
            </a:lvl1pPr>
          </a:lstStyle>
          <a:p>
            <a:pPr fontAlgn="auto">
              <a:spcBef>
                <a:spcPts val="0"/>
              </a:spcBef>
              <a:spcAft>
                <a:spcPts val="0"/>
              </a:spcAft>
              <a:defRPr/>
            </a:pPr>
            <a:r>
              <a:rPr kumimoji="0" lang="en-GB" sz="1100" b="0" i="0" u="none" strike="noStrike" kern="0" cap="none" spc="0" normalizeH="0" baseline="0" noProof="0" dirty="0">
                <a:ln>
                  <a:noFill/>
                </a:ln>
                <a:solidFill>
                  <a:prstClr val="black"/>
                </a:solidFill>
                <a:effectLst/>
                <a:uLnTx/>
                <a:uFillTx/>
                <a:latin typeface="Tilde Light"/>
              </a:rPr>
              <a:t>Improved DATA Stream - BIG DATA</a:t>
            </a:r>
          </a:p>
        </p:txBody>
      </p:sp>
      <p:sp>
        <p:nvSpPr>
          <p:cNvPr id="23" name="Rectangle 22">
            <a:extLst>
              <a:ext uri="{FF2B5EF4-FFF2-40B4-BE49-F238E27FC236}">
                <a16:creationId xmlns:a16="http://schemas.microsoft.com/office/drawing/2014/main" id="{730EBF92-932D-66BB-53D2-ECB8701735A5}"/>
              </a:ext>
            </a:extLst>
          </p:cNvPr>
          <p:cNvSpPr/>
          <p:nvPr/>
        </p:nvSpPr>
        <p:spPr>
          <a:xfrm>
            <a:off x="3995547" y="3884268"/>
            <a:ext cx="2690167" cy="1824634"/>
          </a:xfrm>
          <a:prstGeom prst="rect">
            <a:avLst/>
          </a:prstGeom>
          <a:solidFill>
            <a:sysClr val="window" lastClr="FFFFFF">
              <a:lumMod val="95000"/>
            </a:sysClr>
          </a:solidFill>
          <a:ln>
            <a:noFill/>
          </a:ln>
        </p:spPr>
        <p:txBody>
          <a:bodyPr wrap="square" lIns="93600" tIns="93600" rIns="93600" bIns="93600" rtlCol="0" anchor="ctr" anchorCtr="0">
            <a:noAutofit/>
          </a:bodyPr>
          <a:lstStyle/>
          <a:p>
            <a:pPr marL="0" marR="0" lvl="0" indent="0" defTabSz="936000" eaLnBrk="1" fontAlgn="auto" latinLnBrk="0" hangingPunct="1">
              <a:lnSpc>
                <a:spcPct val="100000"/>
              </a:lnSpc>
              <a:spcBef>
                <a:spcPts val="0"/>
              </a:spcBef>
              <a:spcAft>
                <a:spcPts val="0"/>
              </a:spcAft>
              <a:buClrTx/>
              <a:buSzTx/>
              <a:buFontTx/>
              <a:buNone/>
              <a:tabLst/>
              <a:defRPr/>
            </a:pPr>
            <a:endParaRPr kumimoji="0" lang="en-GB" sz="1500" b="0" i="0" u="none" strike="noStrike" kern="0" cap="none" spc="0" normalizeH="0" baseline="0" noProof="0">
              <a:ln>
                <a:noFill/>
              </a:ln>
              <a:solidFill>
                <a:prstClr val="black"/>
              </a:solidFill>
              <a:effectLst/>
              <a:uLnTx/>
              <a:uFillTx/>
              <a:latin typeface="Tilde Light"/>
            </a:endParaRPr>
          </a:p>
        </p:txBody>
      </p:sp>
      <p:sp>
        <p:nvSpPr>
          <p:cNvPr id="24" name="Rectangle: Rounded Corners 84">
            <a:extLst>
              <a:ext uri="{FF2B5EF4-FFF2-40B4-BE49-F238E27FC236}">
                <a16:creationId xmlns:a16="http://schemas.microsoft.com/office/drawing/2014/main" id="{88BD2531-FB0C-6D40-3607-C2204D6D6648}"/>
              </a:ext>
            </a:extLst>
          </p:cNvPr>
          <p:cNvSpPr/>
          <p:nvPr/>
        </p:nvSpPr>
        <p:spPr>
          <a:xfrm>
            <a:off x="4079939" y="3973850"/>
            <a:ext cx="2534827" cy="384432"/>
          </a:xfrm>
          <a:prstGeom prst="roundRect">
            <a:avLst/>
          </a:prstGeom>
          <a:solidFill>
            <a:schemeClr val="accent1">
              <a:lumMod val="75000"/>
            </a:schemeClr>
          </a:solidFill>
          <a:ln>
            <a:noFill/>
          </a:ln>
        </p:spPr>
        <p:txBody>
          <a:bodyPr wrap="square" lIns="93600" tIns="93600" rIns="93600" bIns="93600" rtlCol="0" anchor="t" anchorCtr="0">
            <a:noAutofit/>
          </a:bodyPr>
          <a:lstStyle/>
          <a:p>
            <a:pPr algn="ctr" defTabSz="936000"/>
            <a:r>
              <a:rPr lang="en-GB" b="1" dirty="0">
                <a:solidFill>
                  <a:prstClr val="white"/>
                </a:solidFill>
                <a:latin typeface="Tilde Light"/>
              </a:rPr>
              <a:t>PREDICTIVE PLM Services </a:t>
            </a:r>
          </a:p>
        </p:txBody>
      </p:sp>
      <p:sp>
        <p:nvSpPr>
          <p:cNvPr id="25" name="TextBox 85">
            <a:extLst>
              <a:ext uri="{FF2B5EF4-FFF2-40B4-BE49-F238E27FC236}">
                <a16:creationId xmlns:a16="http://schemas.microsoft.com/office/drawing/2014/main" id="{B4A9B154-DCC1-14DE-70F1-E086E16CA976}"/>
              </a:ext>
            </a:extLst>
          </p:cNvPr>
          <p:cNvSpPr txBox="1"/>
          <p:nvPr/>
        </p:nvSpPr>
        <p:spPr>
          <a:xfrm>
            <a:off x="4063233" y="4474562"/>
            <a:ext cx="2521158" cy="273996"/>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50" b="0" i="0" u="none" strike="noStrike" kern="0" cap="none" spc="0" normalizeH="0" baseline="0" noProof="0" dirty="0">
                <a:ln>
                  <a:noFill/>
                </a:ln>
                <a:solidFill>
                  <a:prstClr val="black"/>
                </a:solidFill>
                <a:effectLst/>
                <a:uLnTx/>
                <a:uFillTx/>
                <a:latin typeface="Tilde Light"/>
              </a:rPr>
              <a:t>DATA Analytic</a:t>
            </a:r>
          </a:p>
        </p:txBody>
      </p:sp>
      <p:sp>
        <p:nvSpPr>
          <p:cNvPr id="28" name="TextBox 86">
            <a:extLst>
              <a:ext uri="{FF2B5EF4-FFF2-40B4-BE49-F238E27FC236}">
                <a16:creationId xmlns:a16="http://schemas.microsoft.com/office/drawing/2014/main" id="{5A9800F2-2727-93C3-0160-1AE9D5ECF993}"/>
              </a:ext>
            </a:extLst>
          </p:cNvPr>
          <p:cNvSpPr txBox="1"/>
          <p:nvPr/>
        </p:nvSpPr>
        <p:spPr>
          <a:xfrm>
            <a:off x="4063233" y="4885949"/>
            <a:ext cx="2521158" cy="273996"/>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defPPr>
              <a:defRPr lang="de-DE"/>
            </a:defPPr>
            <a:lvl1pPr>
              <a:buNone/>
              <a:defRPr sz="15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Support Human Decision</a:t>
            </a:r>
            <a:endParaRPr kumimoji="0" lang="en-GB" sz="600" b="0" i="0" u="none" strike="noStrike" kern="0" cap="none" spc="0" normalizeH="0" baseline="0" noProof="0" dirty="0">
              <a:ln>
                <a:noFill/>
              </a:ln>
              <a:solidFill>
                <a:prstClr val="black"/>
              </a:solidFill>
              <a:effectLst/>
              <a:uLnTx/>
              <a:uFillTx/>
              <a:latin typeface="Tilde Light"/>
            </a:endParaRPr>
          </a:p>
        </p:txBody>
      </p:sp>
      <p:sp>
        <p:nvSpPr>
          <p:cNvPr id="30" name="TextBox 87">
            <a:extLst>
              <a:ext uri="{FF2B5EF4-FFF2-40B4-BE49-F238E27FC236}">
                <a16:creationId xmlns:a16="http://schemas.microsoft.com/office/drawing/2014/main" id="{99E0248B-4310-5525-D378-CD16619AB1AA}"/>
              </a:ext>
            </a:extLst>
          </p:cNvPr>
          <p:cNvSpPr txBox="1"/>
          <p:nvPr/>
        </p:nvSpPr>
        <p:spPr>
          <a:xfrm>
            <a:off x="4063233" y="5321582"/>
            <a:ext cx="2521158" cy="235842"/>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defPPr>
              <a:defRPr lang="de-DE"/>
            </a:defPPr>
            <a:lvl1pPr>
              <a:buNone/>
              <a:defRPr sz="1100"/>
            </a:lvl1pPr>
          </a:lstStyle>
          <a:p>
            <a:pPr marL="0" marR="0" lvl="0" indent="0" defTabSz="914400" eaLnBrk="1" fontAlgn="auto" latinLnBrk="0" hangingPunct="1">
              <a:lnSpc>
                <a:spcPct val="100000"/>
              </a:lnSpc>
              <a:spcBef>
                <a:spcPts val="0"/>
              </a:spcBef>
              <a:spcAft>
                <a:spcPts val="0"/>
              </a:spcAft>
              <a:buClrTx/>
              <a:buSzTx/>
              <a:buFontTx/>
              <a:buNone/>
              <a:tabLst/>
              <a:defRPr/>
            </a:pPr>
            <a:r>
              <a:rPr lang="en-GB" kern="0" dirty="0">
                <a:solidFill>
                  <a:prstClr val="black"/>
                </a:solidFill>
                <a:latin typeface="Tilde Light"/>
              </a:rPr>
              <a:t>IA</a:t>
            </a:r>
            <a:endParaRPr kumimoji="0" lang="en-GB" sz="1100" b="0" i="0" u="none" strike="noStrike" kern="0" cap="none" spc="0" normalizeH="0" baseline="0" noProof="0" dirty="0">
              <a:ln>
                <a:noFill/>
              </a:ln>
              <a:solidFill>
                <a:prstClr val="black"/>
              </a:solidFill>
              <a:effectLst/>
              <a:uLnTx/>
              <a:uFillTx/>
              <a:latin typeface="Tilde Light"/>
            </a:endParaRPr>
          </a:p>
        </p:txBody>
      </p:sp>
      <p:sp>
        <p:nvSpPr>
          <p:cNvPr id="31" name="Rectangle 30">
            <a:extLst>
              <a:ext uri="{FF2B5EF4-FFF2-40B4-BE49-F238E27FC236}">
                <a16:creationId xmlns:a16="http://schemas.microsoft.com/office/drawing/2014/main" id="{F5EB6122-C4F8-C33F-4C92-CF34F16803ED}"/>
              </a:ext>
            </a:extLst>
          </p:cNvPr>
          <p:cNvSpPr/>
          <p:nvPr/>
        </p:nvSpPr>
        <p:spPr>
          <a:xfrm>
            <a:off x="509200" y="6006592"/>
            <a:ext cx="1516228" cy="332524"/>
          </a:xfrm>
          <a:prstGeom prst="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DATA</a:t>
            </a:r>
          </a:p>
        </p:txBody>
      </p:sp>
      <p:pic>
        <p:nvPicPr>
          <p:cNvPr id="32" name="Picture 97" descr="Icon&#10;&#10;Description automatically generated">
            <a:extLst>
              <a:ext uri="{FF2B5EF4-FFF2-40B4-BE49-F238E27FC236}">
                <a16:creationId xmlns:a16="http://schemas.microsoft.com/office/drawing/2014/main" id="{223F1CA2-8077-30DC-2298-DBF3BC15A4F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950897" y="5912624"/>
            <a:ext cx="901782" cy="469208"/>
          </a:xfrm>
          <a:prstGeom prst="rect">
            <a:avLst/>
          </a:prstGeom>
        </p:spPr>
      </p:pic>
      <p:pic>
        <p:nvPicPr>
          <p:cNvPr id="33" name="Picture 98" descr="Icon&#10;&#10;Description automatically generated">
            <a:extLst>
              <a:ext uri="{FF2B5EF4-FFF2-40B4-BE49-F238E27FC236}">
                <a16:creationId xmlns:a16="http://schemas.microsoft.com/office/drawing/2014/main" id="{74278BE7-F66E-7F3E-AEA4-2C51A0DEEAB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261995" y="5925468"/>
            <a:ext cx="901782" cy="469208"/>
          </a:xfrm>
          <a:prstGeom prst="rect">
            <a:avLst/>
          </a:prstGeom>
        </p:spPr>
      </p:pic>
      <p:sp>
        <p:nvSpPr>
          <p:cNvPr id="34" name="Rectangle 33">
            <a:extLst>
              <a:ext uri="{FF2B5EF4-FFF2-40B4-BE49-F238E27FC236}">
                <a16:creationId xmlns:a16="http://schemas.microsoft.com/office/drawing/2014/main" id="{249F4571-9C82-7C15-A2BB-42B629D014D0}"/>
              </a:ext>
            </a:extLst>
          </p:cNvPr>
          <p:cNvSpPr/>
          <p:nvPr/>
        </p:nvSpPr>
        <p:spPr>
          <a:xfrm>
            <a:off x="7890859" y="1797379"/>
            <a:ext cx="3012242" cy="4411024"/>
          </a:xfrm>
          <a:prstGeom prst="rect">
            <a:avLst/>
          </a:prstGeom>
          <a:solidFill>
            <a:sysClr val="window" lastClr="FFFFFF"/>
          </a:solidFill>
          <a:ln w="19050" cap="flat" cmpd="sng" algn="ctr">
            <a:solidFill>
              <a:schemeClr val="accent1">
                <a:lumMod val="50000"/>
              </a:schemeClr>
            </a:solidFill>
            <a:prstDash val="dashDot"/>
            <a:miter lim="800000"/>
          </a:ln>
          <a:effectLst/>
        </p:spPr>
        <p:txBody>
          <a:bodyPr wrap="square" lIns="93600" tIns="93600" rIns="93600" bIns="93600" rtlCol="0" anchor="ctr" anchorCtr="0">
            <a:noAutofit/>
          </a:bodyPr>
          <a:lstStyle/>
          <a:p>
            <a:pPr defTabSz="936000" fontAlgn="auto">
              <a:spcBef>
                <a:spcPts val="0"/>
              </a:spcBef>
              <a:spcAft>
                <a:spcPts val="0"/>
              </a:spcAft>
            </a:pPr>
            <a:endParaRPr lang="en-GB" sz="1500" kern="0">
              <a:solidFill>
                <a:prstClr val="black"/>
              </a:solidFill>
              <a:latin typeface="Tilde Light"/>
              <a:cs typeface="+mn-cs"/>
            </a:endParaRPr>
          </a:p>
        </p:txBody>
      </p:sp>
      <p:sp>
        <p:nvSpPr>
          <p:cNvPr id="35" name="Rectangle: Rounded Corners 101">
            <a:extLst>
              <a:ext uri="{FF2B5EF4-FFF2-40B4-BE49-F238E27FC236}">
                <a16:creationId xmlns:a16="http://schemas.microsoft.com/office/drawing/2014/main" id="{4F94A865-FCCD-FB35-2178-DC4D58C2CE93}"/>
              </a:ext>
            </a:extLst>
          </p:cNvPr>
          <p:cNvSpPr/>
          <p:nvPr/>
        </p:nvSpPr>
        <p:spPr>
          <a:xfrm>
            <a:off x="8148852" y="1782466"/>
            <a:ext cx="2417228" cy="729957"/>
          </a:xfrm>
          <a:prstGeom prst="roundRect">
            <a:avLst/>
          </a:prstGeom>
          <a:solidFill>
            <a:schemeClr val="accent1">
              <a:lumMod val="75000"/>
            </a:schemeClr>
          </a:solidFill>
          <a:ln>
            <a:noFill/>
          </a:ln>
        </p:spPr>
        <p:txBody>
          <a:bodyPr wrap="square" lIns="93600" tIns="93600" rIns="93600" bIns="93600" rtlCol="0" anchor="t" anchorCtr="0">
            <a:noAutofit/>
          </a:bodyPr>
          <a:lstStyle/>
          <a:p>
            <a:pPr algn="ctr" defTabSz="936000"/>
            <a:r>
              <a:rPr lang="en-GB" b="1" dirty="0">
                <a:solidFill>
                  <a:prstClr val="white"/>
                </a:solidFill>
                <a:latin typeface="Tilde Light"/>
              </a:rPr>
              <a:t>PLM </a:t>
            </a:r>
          </a:p>
          <a:p>
            <a:pPr algn="ctr" defTabSz="936000"/>
            <a:r>
              <a:rPr lang="en-GB" b="1" dirty="0">
                <a:solidFill>
                  <a:prstClr val="white"/>
                </a:solidFill>
                <a:latin typeface="Tilde Light"/>
              </a:rPr>
              <a:t>NEXT GENERATION</a:t>
            </a:r>
          </a:p>
        </p:txBody>
      </p:sp>
      <p:sp>
        <p:nvSpPr>
          <p:cNvPr id="36" name="TextBox 102">
            <a:extLst>
              <a:ext uri="{FF2B5EF4-FFF2-40B4-BE49-F238E27FC236}">
                <a16:creationId xmlns:a16="http://schemas.microsoft.com/office/drawing/2014/main" id="{AA73B511-8B83-E81C-E02C-3CA5813D3C9F}"/>
              </a:ext>
            </a:extLst>
          </p:cNvPr>
          <p:cNvSpPr txBox="1"/>
          <p:nvPr/>
        </p:nvSpPr>
        <p:spPr>
          <a:xfrm>
            <a:off x="7981585" y="2920301"/>
            <a:ext cx="2751762" cy="268143"/>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Immersive Experiences</a:t>
            </a:r>
          </a:p>
        </p:txBody>
      </p:sp>
      <p:sp>
        <p:nvSpPr>
          <p:cNvPr id="37" name="TextBox 103">
            <a:extLst>
              <a:ext uri="{FF2B5EF4-FFF2-40B4-BE49-F238E27FC236}">
                <a16:creationId xmlns:a16="http://schemas.microsoft.com/office/drawing/2014/main" id="{5F07523E-BAD9-2DFA-FED5-A92B5EB72283}"/>
              </a:ext>
            </a:extLst>
          </p:cNvPr>
          <p:cNvSpPr txBox="1"/>
          <p:nvPr/>
        </p:nvSpPr>
        <p:spPr>
          <a:xfrm>
            <a:off x="7981586" y="3296588"/>
            <a:ext cx="2751762" cy="276677"/>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100" kern="0" dirty="0">
                <a:solidFill>
                  <a:prstClr val="black"/>
                </a:solidFill>
                <a:latin typeface="Tilde Light"/>
              </a:rPr>
              <a:t>Democratize engineering knowledge</a:t>
            </a:r>
            <a:endParaRPr kumimoji="0" lang="en-GB" sz="1100" b="0" i="0" u="none" strike="noStrike" kern="0" cap="none" spc="0" normalizeH="0" baseline="0" noProof="0" dirty="0">
              <a:ln>
                <a:noFill/>
              </a:ln>
              <a:solidFill>
                <a:prstClr val="black"/>
              </a:solidFill>
              <a:effectLst/>
              <a:uLnTx/>
              <a:uFillTx/>
              <a:latin typeface="Tilde Light"/>
            </a:endParaRPr>
          </a:p>
        </p:txBody>
      </p:sp>
      <p:sp>
        <p:nvSpPr>
          <p:cNvPr id="38" name="TextBox 104">
            <a:extLst>
              <a:ext uri="{FF2B5EF4-FFF2-40B4-BE49-F238E27FC236}">
                <a16:creationId xmlns:a16="http://schemas.microsoft.com/office/drawing/2014/main" id="{CB5A72E5-D911-A12A-19AA-0A758ECB4FAE}"/>
              </a:ext>
            </a:extLst>
          </p:cNvPr>
          <p:cNvSpPr txBox="1"/>
          <p:nvPr/>
        </p:nvSpPr>
        <p:spPr>
          <a:xfrm>
            <a:off x="7981586" y="3669138"/>
            <a:ext cx="2751762" cy="277117"/>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Work within communities</a:t>
            </a:r>
          </a:p>
        </p:txBody>
      </p:sp>
      <p:sp>
        <p:nvSpPr>
          <p:cNvPr id="39" name="TextBox 105">
            <a:extLst>
              <a:ext uri="{FF2B5EF4-FFF2-40B4-BE49-F238E27FC236}">
                <a16:creationId xmlns:a16="http://schemas.microsoft.com/office/drawing/2014/main" id="{4710FD79-0DF1-34E6-2BED-0DFA19BBCC7A}"/>
              </a:ext>
            </a:extLst>
          </p:cNvPr>
          <p:cNvSpPr txBox="1"/>
          <p:nvPr/>
        </p:nvSpPr>
        <p:spPr>
          <a:xfrm>
            <a:off x="7981586" y="4081411"/>
            <a:ext cx="2751762" cy="277118"/>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Improved extended PLM (for suppliers)</a:t>
            </a:r>
          </a:p>
        </p:txBody>
      </p:sp>
      <p:sp>
        <p:nvSpPr>
          <p:cNvPr id="40" name="TextBox 106">
            <a:extLst>
              <a:ext uri="{FF2B5EF4-FFF2-40B4-BE49-F238E27FC236}">
                <a16:creationId xmlns:a16="http://schemas.microsoft.com/office/drawing/2014/main" id="{73F227B4-208A-929A-03E2-52409F30F9DD}"/>
              </a:ext>
            </a:extLst>
          </p:cNvPr>
          <p:cNvSpPr txBox="1"/>
          <p:nvPr/>
        </p:nvSpPr>
        <p:spPr>
          <a:xfrm>
            <a:off x="7981586" y="4466673"/>
            <a:ext cx="2751762" cy="268143"/>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100" kern="0" dirty="0">
                <a:solidFill>
                  <a:prstClr val="black"/>
                </a:solidFill>
                <a:latin typeface="Tilde Light"/>
              </a:rPr>
              <a:t>Interact with other SOFT and DATA Source</a:t>
            </a:r>
            <a:endParaRPr kumimoji="0" lang="en-GB" sz="1100" b="0" i="0" u="none" strike="noStrike" kern="0" cap="none" spc="0" normalizeH="0" baseline="0" noProof="0" dirty="0">
              <a:ln>
                <a:noFill/>
              </a:ln>
              <a:solidFill>
                <a:prstClr val="black"/>
              </a:solidFill>
              <a:effectLst/>
              <a:uLnTx/>
              <a:uFillTx/>
              <a:latin typeface="Tilde Light"/>
            </a:endParaRPr>
          </a:p>
        </p:txBody>
      </p:sp>
      <p:sp>
        <p:nvSpPr>
          <p:cNvPr id="41" name="TextBox 107">
            <a:extLst>
              <a:ext uri="{FF2B5EF4-FFF2-40B4-BE49-F238E27FC236}">
                <a16:creationId xmlns:a16="http://schemas.microsoft.com/office/drawing/2014/main" id="{D3801480-F50C-C01A-E422-7581362D05A4}"/>
              </a:ext>
            </a:extLst>
          </p:cNvPr>
          <p:cNvSpPr txBox="1"/>
          <p:nvPr/>
        </p:nvSpPr>
        <p:spPr>
          <a:xfrm>
            <a:off x="7981585" y="4894651"/>
            <a:ext cx="2751762" cy="235367"/>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kern="0" dirty="0">
                <a:solidFill>
                  <a:prstClr val="black"/>
                </a:solidFill>
                <a:latin typeface="Tilde Light"/>
              </a:rPr>
              <a:t>Platform on Cloud</a:t>
            </a:r>
            <a:endParaRPr kumimoji="0" lang="en-GB" sz="1100" b="0" i="0" u="none" strike="noStrike" kern="0" cap="none" spc="0" normalizeH="0" baseline="0" noProof="0" dirty="0">
              <a:ln>
                <a:noFill/>
              </a:ln>
              <a:solidFill>
                <a:prstClr val="black"/>
              </a:solidFill>
              <a:effectLst/>
              <a:uLnTx/>
              <a:uFillTx/>
              <a:latin typeface="Tilde Light"/>
            </a:endParaRPr>
          </a:p>
        </p:txBody>
      </p:sp>
      <p:sp>
        <p:nvSpPr>
          <p:cNvPr id="43" name="Rectangle 42">
            <a:extLst>
              <a:ext uri="{FF2B5EF4-FFF2-40B4-BE49-F238E27FC236}">
                <a16:creationId xmlns:a16="http://schemas.microsoft.com/office/drawing/2014/main" id="{FFC78516-E5BB-D4B4-46C4-011935130AB8}"/>
              </a:ext>
            </a:extLst>
          </p:cNvPr>
          <p:cNvSpPr/>
          <p:nvPr/>
        </p:nvSpPr>
        <p:spPr>
          <a:xfrm>
            <a:off x="2778148" y="6006592"/>
            <a:ext cx="1558378" cy="332524"/>
          </a:xfrm>
          <a:prstGeom prst="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Know How</a:t>
            </a:r>
          </a:p>
        </p:txBody>
      </p:sp>
      <p:sp>
        <p:nvSpPr>
          <p:cNvPr id="44" name="Rectangle 43">
            <a:extLst>
              <a:ext uri="{FF2B5EF4-FFF2-40B4-BE49-F238E27FC236}">
                <a16:creationId xmlns:a16="http://schemas.microsoft.com/office/drawing/2014/main" id="{510EE97B-2C1D-D8B7-20DD-9E6DDE82C149}"/>
              </a:ext>
            </a:extLst>
          </p:cNvPr>
          <p:cNvSpPr/>
          <p:nvPr/>
        </p:nvSpPr>
        <p:spPr>
          <a:xfrm>
            <a:off x="5089246" y="6006592"/>
            <a:ext cx="1762123" cy="368877"/>
          </a:xfrm>
          <a:prstGeom prst="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New Technologies</a:t>
            </a:r>
          </a:p>
        </p:txBody>
      </p:sp>
      <p:sp>
        <p:nvSpPr>
          <p:cNvPr id="45" name="Est égal à 44">
            <a:extLst>
              <a:ext uri="{FF2B5EF4-FFF2-40B4-BE49-F238E27FC236}">
                <a16:creationId xmlns:a16="http://schemas.microsoft.com/office/drawing/2014/main" id="{A52569A2-209B-BFE4-C064-1EFD9BE60D07}"/>
              </a:ext>
            </a:extLst>
          </p:cNvPr>
          <p:cNvSpPr/>
          <p:nvPr/>
        </p:nvSpPr>
        <p:spPr bwMode="auto">
          <a:xfrm>
            <a:off x="6851369" y="3759227"/>
            <a:ext cx="914400" cy="914400"/>
          </a:xfrm>
          <a:prstGeom prst="mathEqual">
            <a:avLst/>
          </a:prstGeom>
          <a:noFill/>
          <a:ln w="19050" cap="flat" cmpd="sng" algn="ctr">
            <a:solidFill>
              <a:srgbClr val="008265"/>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46" name="TextBox 80">
            <a:extLst>
              <a:ext uri="{FF2B5EF4-FFF2-40B4-BE49-F238E27FC236}">
                <a16:creationId xmlns:a16="http://schemas.microsoft.com/office/drawing/2014/main" id="{F312322B-FC26-E2FC-C080-3939E74C774E}"/>
              </a:ext>
            </a:extLst>
          </p:cNvPr>
          <p:cNvSpPr txBox="1"/>
          <p:nvPr/>
        </p:nvSpPr>
        <p:spPr>
          <a:xfrm>
            <a:off x="665206" y="5311213"/>
            <a:ext cx="2521158" cy="323793"/>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defPPr>
              <a:defRPr lang="de-DE"/>
            </a:defPPr>
            <a:lvl1pPr>
              <a:buNone/>
              <a:defRPr sz="1500"/>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Micro Services Architecture oriented</a:t>
            </a:r>
          </a:p>
        </p:txBody>
      </p:sp>
      <p:sp>
        <p:nvSpPr>
          <p:cNvPr id="47" name="TextBox 107">
            <a:extLst>
              <a:ext uri="{FF2B5EF4-FFF2-40B4-BE49-F238E27FC236}">
                <a16:creationId xmlns:a16="http://schemas.microsoft.com/office/drawing/2014/main" id="{AA0B4A5B-EF39-1E4A-2260-B7D4DDABB7C8}"/>
              </a:ext>
            </a:extLst>
          </p:cNvPr>
          <p:cNvSpPr txBox="1"/>
          <p:nvPr/>
        </p:nvSpPr>
        <p:spPr>
          <a:xfrm>
            <a:off x="7981585" y="5271150"/>
            <a:ext cx="2751762" cy="235367"/>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kern="0" dirty="0" err="1">
                <a:solidFill>
                  <a:prstClr val="black"/>
                </a:solidFill>
                <a:latin typeface="Tilde Light"/>
              </a:rPr>
              <a:t>Offer</a:t>
            </a:r>
            <a:r>
              <a:rPr lang="fr-FR" sz="1100" kern="0" dirty="0">
                <a:solidFill>
                  <a:prstClr val="black"/>
                </a:solidFill>
                <a:latin typeface="Tilde Light"/>
              </a:rPr>
              <a:t> new services for </a:t>
            </a:r>
            <a:r>
              <a:rPr lang="fr-FR" sz="1100" kern="0" dirty="0" err="1">
                <a:solidFill>
                  <a:prstClr val="black"/>
                </a:solidFill>
                <a:latin typeface="Tilde Light"/>
              </a:rPr>
              <a:t>Customers</a:t>
            </a:r>
            <a:endParaRPr kumimoji="0" lang="en-GB" sz="1100" b="0" i="0" u="none" strike="noStrike" kern="0" cap="none" spc="0" normalizeH="0" baseline="0" noProof="0" dirty="0">
              <a:ln>
                <a:noFill/>
              </a:ln>
              <a:solidFill>
                <a:prstClr val="black"/>
              </a:solidFill>
              <a:effectLst/>
              <a:uLnTx/>
              <a:uFillTx/>
              <a:latin typeface="Tilde Light"/>
            </a:endParaRPr>
          </a:p>
        </p:txBody>
      </p:sp>
      <p:sp>
        <p:nvSpPr>
          <p:cNvPr id="48" name="TextBox 107">
            <a:extLst>
              <a:ext uri="{FF2B5EF4-FFF2-40B4-BE49-F238E27FC236}">
                <a16:creationId xmlns:a16="http://schemas.microsoft.com/office/drawing/2014/main" id="{3B49CDCD-31DF-77F2-78CD-76396D1C7040}"/>
              </a:ext>
            </a:extLst>
          </p:cNvPr>
          <p:cNvSpPr txBox="1"/>
          <p:nvPr/>
        </p:nvSpPr>
        <p:spPr>
          <a:xfrm>
            <a:off x="7981585" y="5627481"/>
            <a:ext cx="2751762" cy="373847"/>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kern="0" dirty="0">
                <a:solidFill>
                  <a:prstClr val="black"/>
                </a:solidFill>
                <a:latin typeface="Tilde Light"/>
              </a:rPr>
              <a:t>Manage </a:t>
            </a:r>
            <a:r>
              <a:rPr lang="fr-FR" sz="1100" kern="0" dirty="0" err="1">
                <a:solidFill>
                  <a:prstClr val="black"/>
                </a:solidFill>
                <a:latin typeface="Tilde Light"/>
              </a:rPr>
              <a:t>LifeCycle</a:t>
            </a:r>
            <a:r>
              <a:rPr lang="fr-FR" sz="1100" kern="0" dirty="0">
                <a:solidFill>
                  <a:prstClr val="black"/>
                </a:solidFill>
                <a:latin typeface="Tilde Light"/>
              </a:rPr>
              <a:t>  for services &amp; </a:t>
            </a:r>
            <a:r>
              <a:rPr lang="fr-FR" sz="1100" kern="0" dirty="0" err="1">
                <a:solidFill>
                  <a:prstClr val="black"/>
                </a:solidFill>
                <a:latin typeface="Tilde Light"/>
              </a:rPr>
              <a:t>embedded</a:t>
            </a:r>
            <a:r>
              <a:rPr lang="fr-FR" sz="1100" kern="0" dirty="0">
                <a:solidFill>
                  <a:prstClr val="black"/>
                </a:solidFill>
                <a:latin typeface="Tilde Light"/>
              </a:rPr>
              <a:t> software</a:t>
            </a:r>
            <a:endParaRPr kumimoji="0" lang="en-GB" sz="1100" b="0" i="0" u="none" strike="noStrike" kern="0" cap="none" spc="0" normalizeH="0" baseline="0" noProof="0" dirty="0">
              <a:ln>
                <a:noFill/>
              </a:ln>
              <a:solidFill>
                <a:prstClr val="black"/>
              </a:solidFill>
              <a:effectLst/>
              <a:uLnTx/>
              <a:uFillTx/>
              <a:latin typeface="Tilde Light"/>
            </a:endParaRPr>
          </a:p>
        </p:txBody>
      </p:sp>
      <p:sp>
        <p:nvSpPr>
          <p:cNvPr id="49" name="TextBox 102">
            <a:extLst>
              <a:ext uri="{FF2B5EF4-FFF2-40B4-BE49-F238E27FC236}">
                <a16:creationId xmlns:a16="http://schemas.microsoft.com/office/drawing/2014/main" id="{07AB64CB-35EF-239D-6C5E-C0DDF0325E57}"/>
              </a:ext>
            </a:extLst>
          </p:cNvPr>
          <p:cNvSpPr txBox="1"/>
          <p:nvPr/>
        </p:nvSpPr>
        <p:spPr>
          <a:xfrm>
            <a:off x="7981585" y="2601965"/>
            <a:ext cx="2751762" cy="268143"/>
          </a:xfrm>
          <a:prstGeom prst="rect">
            <a:avLst/>
          </a:prstGeom>
          <a:solidFill>
            <a:sysClr val="window" lastClr="FFFFFF"/>
          </a:solidFill>
          <a:ln w="6350">
            <a:solidFill>
              <a:sysClr val="window" lastClr="FFFFFF">
                <a:lumMod val="75000"/>
              </a:sysClr>
            </a:solidFill>
          </a:ln>
        </p:spPr>
        <p:txBody>
          <a:bodyPr wrap="square" lIns="93600" tIns="46800" rIns="93600" bIns="46800" rtlCol="0"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100" b="0" i="0" u="none" strike="noStrike" kern="0" cap="none" spc="0" normalizeH="0" baseline="0" noProof="0" dirty="0">
                <a:ln>
                  <a:noFill/>
                </a:ln>
                <a:solidFill>
                  <a:prstClr val="black"/>
                </a:solidFill>
                <a:effectLst/>
                <a:uLnTx/>
                <a:uFillTx/>
                <a:latin typeface="Tilde Light"/>
              </a:rPr>
              <a:t>Software as service</a:t>
            </a:r>
          </a:p>
        </p:txBody>
      </p:sp>
    </p:spTree>
    <p:extLst>
      <p:ext uri="{BB962C8B-B14F-4D97-AF65-F5344CB8AC3E}">
        <p14:creationId xmlns:p14="http://schemas.microsoft.com/office/powerpoint/2010/main" val="403441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US" sz="2400" dirty="0"/>
              <a:t>PLM Business Landscape</a:t>
            </a:r>
          </a:p>
        </p:txBody>
      </p:sp>
      <p:sp>
        <p:nvSpPr>
          <p:cNvPr id="8" name="Rectangle : coins arrondis 7">
            <a:extLst>
              <a:ext uri="{FF2B5EF4-FFF2-40B4-BE49-F238E27FC236}">
                <a16:creationId xmlns:a16="http://schemas.microsoft.com/office/drawing/2014/main" id="{A191BE90-19BC-CBB0-3EB9-90FCB70BFFBA}"/>
              </a:ext>
            </a:extLst>
          </p:cNvPr>
          <p:cNvSpPr/>
          <p:nvPr/>
        </p:nvSpPr>
        <p:spPr bwMode="auto">
          <a:xfrm>
            <a:off x="472785" y="1684601"/>
            <a:ext cx="2473114" cy="56070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ts val="411"/>
              </a:spcBef>
              <a:spcAft>
                <a:spcPct val="0"/>
              </a:spcAft>
              <a:buClr>
                <a:srgbClr val="3EABD8"/>
              </a:buClr>
              <a:buSzPct val="80000"/>
              <a:buFont typeface="Wingdings" pitchFamily="2" charset="2"/>
              <a:buNone/>
              <a:tabLst/>
              <a:defRPr/>
            </a:pPr>
            <a:r>
              <a:rPr kumimoji="0" lang="fr-FR" sz="1400"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rPr>
              <a:t>Change Mangement</a:t>
            </a:r>
          </a:p>
        </p:txBody>
      </p:sp>
      <p:sp>
        <p:nvSpPr>
          <p:cNvPr id="9" name="Rectangle : coins arrondis 8">
            <a:extLst>
              <a:ext uri="{FF2B5EF4-FFF2-40B4-BE49-F238E27FC236}">
                <a16:creationId xmlns:a16="http://schemas.microsoft.com/office/drawing/2014/main" id="{3C6BA352-07B6-0F1B-545C-4D47B21B2A6D}"/>
              </a:ext>
            </a:extLst>
          </p:cNvPr>
          <p:cNvSpPr/>
          <p:nvPr/>
        </p:nvSpPr>
        <p:spPr bwMode="auto">
          <a:xfrm>
            <a:off x="472785" y="4046588"/>
            <a:ext cx="2473114" cy="51696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lvl="1" algn="ctr">
              <a:spcBef>
                <a:spcPts val="411"/>
              </a:spcBef>
              <a:buClr>
                <a:srgbClr val="3EABD8"/>
              </a:buClr>
              <a:buSzPct val="80000"/>
              <a:defRPr/>
            </a:pPr>
            <a:r>
              <a:rPr kumimoji="0" lang="fr-FR"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rPr>
              <a:t>P&amp;O</a:t>
            </a:r>
          </a:p>
        </p:txBody>
      </p:sp>
      <p:pic>
        <p:nvPicPr>
          <p:cNvPr id="12" name="Image 11">
            <a:hlinkClick r:id="rId2"/>
            <a:extLst>
              <a:ext uri="{FF2B5EF4-FFF2-40B4-BE49-F238E27FC236}">
                <a16:creationId xmlns:a16="http://schemas.microsoft.com/office/drawing/2014/main" id="{2874479C-6DC4-9B5A-A8CE-9D55FA07E20B}"/>
              </a:ext>
            </a:extLst>
          </p:cNvPr>
          <p:cNvPicPr>
            <a:picLocks noChangeAspect="1"/>
          </p:cNvPicPr>
          <p:nvPr/>
        </p:nvPicPr>
        <p:blipFill>
          <a:blip r:embed="rId3"/>
          <a:stretch>
            <a:fillRect/>
          </a:stretch>
        </p:blipFill>
        <p:spPr>
          <a:xfrm>
            <a:off x="3924728" y="1681338"/>
            <a:ext cx="1315092" cy="615599"/>
          </a:xfrm>
          <a:prstGeom prst="rect">
            <a:avLst/>
          </a:prstGeom>
        </p:spPr>
      </p:pic>
      <p:pic>
        <p:nvPicPr>
          <p:cNvPr id="26" name="Image 25">
            <a:hlinkClick r:id="rId4"/>
            <a:extLst>
              <a:ext uri="{FF2B5EF4-FFF2-40B4-BE49-F238E27FC236}">
                <a16:creationId xmlns:a16="http://schemas.microsoft.com/office/drawing/2014/main" id="{C6268324-1D7C-1276-DBC9-5956926E95A8}"/>
              </a:ext>
            </a:extLst>
          </p:cNvPr>
          <p:cNvPicPr>
            <a:picLocks noChangeAspect="1"/>
          </p:cNvPicPr>
          <p:nvPr/>
        </p:nvPicPr>
        <p:blipFill>
          <a:blip r:embed="rId5"/>
          <a:stretch>
            <a:fillRect/>
          </a:stretch>
        </p:blipFill>
        <p:spPr>
          <a:xfrm>
            <a:off x="6096000" y="1746841"/>
            <a:ext cx="1510302" cy="630780"/>
          </a:xfrm>
          <a:prstGeom prst="rect">
            <a:avLst/>
          </a:prstGeom>
        </p:spPr>
      </p:pic>
      <p:sp>
        <p:nvSpPr>
          <p:cNvPr id="27" name="Rectangle : coins arrondis 26">
            <a:extLst>
              <a:ext uri="{FF2B5EF4-FFF2-40B4-BE49-F238E27FC236}">
                <a16:creationId xmlns:a16="http://schemas.microsoft.com/office/drawing/2014/main" id="{3B5A2F51-4830-4B24-86AD-45C56BBEF056}"/>
              </a:ext>
            </a:extLst>
          </p:cNvPr>
          <p:cNvSpPr/>
          <p:nvPr/>
        </p:nvSpPr>
        <p:spPr bwMode="auto">
          <a:xfrm>
            <a:off x="472785" y="2891536"/>
            <a:ext cx="2473114" cy="671192"/>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ts val="411"/>
              </a:spcBef>
              <a:spcAft>
                <a:spcPct val="0"/>
              </a:spcAft>
              <a:buClr>
                <a:srgbClr val="3EABD8"/>
              </a:buClr>
              <a:buSzPct val="80000"/>
              <a:buFont typeface="Wingdings" pitchFamily="2" charset="2"/>
              <a:buNone/>
              <a:tabLst/>
              <a:defRPr/>
            </a:pPr>
            <a:r>
              <a:rPr kumimoji="0" lang="fr-FR" sz="1400"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rPr>
              <a:t>Configuration management</a:t>
            </a:r>
          </a:p>
        </p:txBody>
      </p:sp>
      <p:pic>
        <p:nvPicPr>
          <p:cNvPr id="29" name="Image 28">
            <a:hlinkClick r:id="rId6"/>
            <a:extLst>
              <a:ext uri="{FF2B5EF4-FFF2-40B4-BE49-F238E27FC236}">
                <a16:creationId xmlns:a16="http://schemas.microsoft.com/office/drawing/2014/main" id="{FFB1EA24-2347-83B8-E1DB-BB0923580F15}"/>
              </a:ext>
            </a:extLst>
          </p:cNvPr>
          <p:cNvPicPr>
            <a:picLocks noChangeAspect="1"/>
          </p:cNvPicPr>
          <p:nvPr/>
        </p:nvPicPr>
        <p:blipFill>
          <a:blip r:embed="rId7"/>
          <a:stretch>
            <a:fillRect/>
          </a:stretch>
        </p:blipFill>
        <p:spPr>
          <a:xfrm>
            <a:off x="8856323" y="1600855"/>
            <a:ext cx="1510301" cy="776563"/>
          </a:xfrm>
          <a:prstGeom prst="rect">
            <a:avLst/>
          </a:prstGeom>
        </p:spPr>
      </p:pic>
      <p:pic>
        <p:nvPicPr>
          <p:cNvPr id="61" name="Image 60">
            <a:hlinkClick r:id="rId8"/>
            <a:extLst>
              <a:ext uri="{FF2B5EF4-FFF2-40B4-BE49-F238E27FC236}">
                <a16:creationId xmlns:a16="http://schemas.microsoft.com/office/drawing/2014/main" id="{B6677069-4E8C-9B71-D6EC-0FB0BA1B4272}"/>
              </a:ext>
            </a:extLst>
          </p:cNvPr>
          <p:cNvPicPr>
            <a:picLocks noChangeAspect="1"/>
          </p:cNvPicPr>
          <p:nvPr/>
        </p:nvPicPr>
        <p:blipFill>
          <a:blip r:embed="rId9"/>
          <a:stretch>
            <a:fillRect/>
          </a:stretch>
        </p:blipFill>
        <p:spPr>
          <a:xfrm>
            <a:off x="3524374" y="2929265"/>
            <a:ext cx="1828461" cy="466893"/>
          </a:xfrm>
          <a:prstGeom prst="rect">
            <a:avLst/>
          </a:prstGeom>
        </p:spPr>
      </p:pic>
      <p:pic>
        <p:nvPicPr>
          <p:cNvPr id="63" name="Image 62">
            <a:hlinkClick r:id="rId10"/>
            <a:extLst>
              <a:ext uri="{FF2B5EF4-FFF2-40B4-BE49-F238E27FC236}">
                <a16:creationId xmlns:a16="http://schemas.microsoft.com/office/drawing/2014/main" id="{CDB85C3C-EFDD-8C4B-0B7E-7D9A56F117DB}"/>
              </a:ext>
            </a:extLst>
          </p:cNvPr>
          <p:cNvPicPr>
            <a:picLocks noChangeAspect="1"/>
          </p:cNvPicPr>
          <p:nvPr/>
        </p:nvPicPr>
        <p:blipFill>
          <a:blip r:embed="rId11"/>
          <a:stretch>
            <a:fillRect/>
          </a:stretch>
        </p:blipFill>
        <p:spPr>
          <a:xfrm>
            <a:off x="6084016" y="2666489"/>
            <a:ext cx="1510302" cy="762511"/>
          </a:xfrm>
          <a:prstGeom prst="rect">
            <a:avLst/>
          </a:prstGeom>
        </p:spPr>
      </p:pic>
      <p:pic>
        <p:nvPicPr>
          <p:cNvPr id="65" name="Image 64">
            <a:hlinkClick r:id="rId12"/>
            <a:extLst>
              <a:ext uri="{FF2B5EF4-FFF2-40B4-BE49-F238E27FC236}">
                <a16:creationId xmlns:a16="http://schemas.microsoft.com/office/drawing/2014/main" id="{F7C9AD54-EF71-DBF4-171A-A78808D6398D}"/>
              </a:ext>
            </a:extLst>
          </p:cNvPr>
          <p:cNvPicPr>
            <a:picLocks noChangeAspect="1"/>
          </p:cNvPicPr>
          <p:nvPr/>
        </p:nvPicPr>
        <p:blipFill>
          <a:blip r:embed="rId13"/>
          <a:stretch>
            <a:fillRect/>
          </a:stretch>
        </p:blipFill>
        <p:spPr>
          <a:xfrm>
            <a:off x="3453141" y="3966480"/>
            <a:ext cx="1970926" cy="516964"/>
          </a:xfrm>
          <a:prstGeom prst="rect">
            <a:avLst/>
          </a:prstGeom>
        </p:spPr>
      </p:pic>
      <p:sp>
        <p:nvSpPr>
          <p:cNvPr id="66" name="Rectangle : coins arrondis 65">
            <a:extLst>
              <a:ext uri="{FF2B5EF4-FFF2-40B4-BE49-F238E27FC236}">
                <a16:creationId xmlns:a16="http://schemas.microsoft.com/office/drawing/2014/main" id="{79EDBCFC-0FDC-A05D-1A9A-0B2FB1CC9DB0}"/>
              </a:ext>
            </a:extLst>
          </p:cNvPr>
          <p:cNvSpPr/>
          <p:nvPr/>
        </p:nvSpPr>
        <p:spPr bwMode="auto">
          <a:xfrm>
            <a:off x="472785" y="4892397"/>
            <a:ext cx="2473114" cy="63882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lvl="1" algn="ctr">
              <a:spcBef>
                <a:spcPts val="411"/>
              </a:spcBef>
              <a:buClr>
                <a:srgbClr val="3EABD8"/>
              </a:buClr>
              <a:buSzPct val="80000"/>
              <a:defRPr/>
            </a:pPr>
            <a:r>
              <a:rPr kumimoji="0" lang="fr-FR"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rPr>
              <a:t>Data </a:t>
            </a:r>
            <a:r>
              <a:rPr kumimoji="0" lang="fr-FR" b="1" i="0" u="none" strike="noStrike" kern="0" cap="none" spc="0" normalizeH="0" baseline="0" noProof="0" dirty="0" err="1">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rPr>
              <a:t>Analytic</a:t>
            </a:r>
            <a:endParaRPr kumimoji="0" lang="fr-FR"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67" name="Rectangle : coins arrondis 66">
            <a:extLst>
              <a:ext uri="{FF2B5EF4-FFF2-40B4-BE49-F238E27FC236}">
                <a16:creationId xmlns:a16="http://schemas.microsoft.com/office/drawing/2014/main" id="{92F8D49F-7BE7-EBFE-925E-807E972DD857}"/>
              </a:ext>
            </a:extLst>
          </p:cNvPr>
          <p:cNvSpPr/>
          <p:nvPr/>
        </p:nvSpPr>
        <p:spPr bwMode="auto">
          <a:xfrm>
            <a:off x="3345717" y="4953327"/>
            <a:ext cx="2181780" cy="516964"/>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lvl="1" algn="ctr">
              <a:spcBef>
                <a:spcPts val="411"/>
              </a:spcBef>
              <a:buClr>
                <a:srgbClr val="3EABD8"/>
              </a:buClr>
              <a:buSzPct val="80000"/>
              <a:defRPr/>
            </a:pPr>
            <a:r>
              <a:rPr kumimoji="0" lang="fr-FR" b="1" i="0" u="none" strike="noStrike" kern="0" cap="none" spc="0" normalizeH="0" baseline="0" noProof="0" dirty="0" err="1">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hlinkClick r:id="rId14"/>
              </a:rPr>
              <a:t>Exalead</a:t>
            </a:r>
            <a:r>
              <a:rPr kumimoji="0" lang="fr-FR"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hlinkClick r:id="rId14"/>
              </a:rPr>
              <a:t> </a:t>
            </a:r>
            <a:r>
              <a:rPr kumimoji="0" lang="fr-FR" b="1" i="0" u="none" strike="noStrike" kern="0" cap="none" spc="0" normalizeH="0" baseline="0" noProof="0" dirty="0" err="1">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hlinkClick r:id="rId14"/>
              </a:rPr>
              <a:t>OnePart</a:t>
            </a:r>
            <a:endParaRPr kumimoji="0" lang="fr-FR"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68" name="ZoneTexte 67">
            <a:extLst>
              <a:ext uri="{FF2B5EF4-FFF2-40B4-BE49-F238E27FC236}">
                <a16:creationId xmlns:a16="http://schemas.microsoft.com/office/drawing/2014/main" id="{2687FCE8-035B-9C80-83A7-D183AFC080D2}"/>
              </a:ext>
            </a:extLst>
          </p:cNvPr>
          <p:cNvSpPr txBox="1"/>
          <p:nvPr/>
        </p:nvSpPr>
        <p:spPr bwMode="gray">
          <a:xfrm>
            <a:off x="620932" y="1097005"/>
            <a:ext cx="11101208" cy="461665"/>
          </a:xfrm>
          <a:prstGeom prst="rect">
            <a:avLst/>
          </a:prstGeom>
          <a:noFill/>
        </p:spPr>
        <p:txBody>
          <a:bodyPr wrap="square">
            <a:spAutoFit/>
          </a:bodyPr>
          <a:lstStyle/>
          <a:p>
            <a:r>
              <a:rPr lang="en-US" sz="2400" b="1" dirty="0">
                <a:solidFill>
                  <a:srgbClr val="0C0C0C"/>
                </a:solidFill>
                <a:latin typeface="Arial" panose="020B0604020202020204" pitchFamily="34" charset="0"/>
                <a:cs typeface="Arial" panose="020B0604020202020204" pitchFamily="34" charset="0"/>
              </a:rPr>
              <a:t>Some examples</a:t>
            </a:r>
            <a:endParaRPr lang="fr-FR" sz="2400" b="1" dirty="0">
              <a:latin typeface="Arial" panose="020B0604020202020204" pitchFamily="34" charset="0"/>
              <a:cs typeface="Arial" panose="020B0604020202020204" pitchFamily="34" charset="0"/>
            </a:endParaRPr>
          </a:p>
        </p:txBody>
      </p:sp>
      <p:sp>
        <p:nvSpPr>
          <p:cNvPr id="71" name="Rectangle : coins arrondis 70">
            <a:extLst>
              <a:ext uri="{FF2B5EF4-FFF2-40B4-BE49-F238E27FC236}">
                <a16:creationId xmlns:a16="http://schemas.microsoft.com/office/drawing/2014/main" id="{56A61782-0E22-93DD-484F-010C7DAD199C}"/>
              </a:ext>
            </a:extLst>
          </p:cNvPr>
          <p:cNvSpPr/>
          <p:nvPr/>
        </p:nvSpPr>
        <p:spPr bwMode="auto">
          <a:xfrm>
            <a:off x="472785" y="5851085"/>
            <a:ext cx="2473114" cy="550243"/>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lvl="1" algn="ctr">
              <a:spcBef>
                <a:spcPts val="411"/>
              </a:spcBef>
              <a:buClr>
                <a:srgbClr val="3EABD8"/>
              </a:buClr>
              <a:buSzPct val="80000"/>
              <a:defRPr/>
            </a:pPr>
            <a:r>
              <a:rPr kumimoji="0" lang="fr-FR"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rPr>
              <a:t>Configuration</a:t>
            </a:r>
          </a:p>
        </p:txBody>
      </p:sp>
      <p:sp>
        <p:nvSpPr>
          <p:cNvPr id="72" name="Rectangle : coins arrondis 71">
            <a:extLst>
              <a:ext uri="{FF2B5EF4-FFF2-40B4-BE49-F238E27FC236}">
                <a16:creationId xmlns:a16="http://schemas.microsoft.com/office/drawing/2014/main" id="{993FE758-A607-D35F-81AD-8A2FB6735E85}"/>
              </a:ext>
            </a:extLst>
          </p:cNvPr>
          <p:cNvSpPr/>
          <p:nvPr/>
        </p:nvSpPr>
        <p:spPr bwMode="auto">
          <a:xfrm>
            <a:off x="3345717" y="5939663"/>
            <a:ext cx="2181780" cy="461665"/>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lvl="1" algn="ctr">
              <a:spcBef>
                <a:spcPts val="411"/>
              </a:spcBef>
              <a:buClr>
                <a:srgbClr val="3EABD8"/>
              </a:buClr>
              <a:buSzPct val="80000"/>
              <a:defRPr/>
            </a:pPr>
            <a:r>
              <a:rPr kumimoji="0" lang="fr-FR"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hlinkClick r:id="rId15"/>
              </a:rPr>
              <a:t>TXO</a:t>
            </a:r>
            <a:endParaRPr kumimoji="0" lang="fr-FR" b="1" i="0" u="none" strike="noStrike" kern="0" cap="none" spc="0" normalizeH="0" baseline="0" noProof="0" dirty="0">
              <a:ln>
                <a:noFill/>
              </a:ln>
              <a:solidFill>
                <a:srgbClr val="00A3B4">
                  <a:lumMod val="50000"/>
                </a:srgbClr>
              </a:solidFill>
              <a:effectLst/>
              <a:uLnTx/>
              <a:uFillTx/>
              <a:latin typeface="Lato ExtraBold" panose="020F0502020204030203" pitchFamily="34" charset="0"/>
              <a:ea typeface="Lato ExtraBold" panose="020F0502020204030203" pitchFamily="34" charset="0"/>
              <a:cs typeface="Lato ExtraBold" panose="020F0502020204030203" pitchFamily="34" charset="0"/>
            </a:endParaRPr>
          </a:p>
        </p:txBody>
      </p:sp>
    </p:spTree>
    <p:extLst>
      <p:ext uri="{BB962C8B-B14F-4D97-AF65-F5344CB8AC3E}">
        <p14:creationId xmlns:p14="http://schemas.microsoft.com/office/powerpoint/2010/main" val="242119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US" sz="2400" dirty="0"/>
              <a:t>PLM Deployment</a:t>
            </a:r>
          </a:p>
        </p:txBody>
      </p:sp>
      <p:sp>
        <p:nvSpPr>
          <p:cNvPr id="3" name="Rectangle : coins arrondis 2">
            <a:extLst>
              <a:ext uri="{FF2B5EF4-FFF2-40B4-BE49-F238E27FC236}">
                <a16:creationId xmlns:a16="http://schemas.microsoft.com/office/drawing/2014/main" id="{880DCC50-229F-AE7E-2931-83E3F9AF3FB6}"/>
              </a:ext>
            </a:extLst>
          </p:cNvPr>
          <p:cNvSpPr/>
          <p:nvPr/>
        </p:nvSpPr>
        <p:spPr bwMode="auto">
          <a:xfrm>
            <a:off x="292159" y="2040015"/>
            <a:ext cx="2876765" cy="4181582"/>
          </a:xfrm>
          <a:prstGeom prst="roundRect">
            <a:avLst/>
          </a:prstGeom>
          <a:solidFill>
            <a:srgbClr val="5BA1B1"/>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2"/>
                </a:solidFill>
                <a:effectLst/>
                <a:latin typeface="Arial" charset="0"/>
              </a:rPr>
              <a:t>VALUE ASSESSMENT</a:t>
            </a:r>
            <a:br>
              <a:rPr kumimoji="0" lang="fr-FR" sz="2000" b="0" i="0" u="none" strike="noStrike" cap="none" normalizeH="0" baseline="0" dirty="0">
                <a:ln>
                  <a:noFill/>
                </a:ln>
                <a:solidFill>
                  <a:schemeClr val="tx2"/>
                </a:solidFill>
                <a:effectLst/>
                <a:latin typeface="Arial" charset="0"/>
              </a:rPr>
            </a:br>
            <a:endParaRPr kumimoji="0" lang="fr-FR" sz="2000" b="0" i="0" u="none" strike="noStrike" cap="none" normalizeH="0" baseline="0" dirty="0">
              <a:ln>
                <a:noFill/>
              </a:ln>
              <a:solidFill>
                <a:schemeClr val="tx2"/>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a:solidFill>
                  <a:schemeClr val="tx1">
                    <a:lumMod val="85000"/>
                    <a:lumOff val="15000"/>
                  </a:schemeClr>
                </a:solidFill>
                <a:latin typeface="Arial" charset="0"/>
              </a:rPr>
              <a:t>Propose a value perspective to </a:t>
            </a:r>
            <a:r>
              <a:rPr lang="fr-FR" sz="1200" dirty="0" err="1">
                <a:solidFill>
                  <a:schemeClr val="tx1">
                    <a:lumMod val="85000"/>
                    <a:lumOff val="15000"/>
                  </a:schemeClr>
                </a:solidFill>
                <a:latin typeface="Arial" charset="0"/>
              </a:rPr>
              <a:t>current</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account</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knowledge</a:t>
            </a:r>
            <a:r>
              <a:rPr lang="fr-FR" sz="1200" dirty="0">
                <a:solidFill>
                  <a:schemeClr val="tx1">
                    <a:lumMod val="85000"/>
                    <a:lumOff val="15000"/>
                  </a:schemeClr>
                </a:solidFill>
                <a:latin typeface="Arial" charset="0"/>
              </a:rPr>
              <a:t> &amp; </a:t>
            </a:r>
            <a:r>
              <a:rPr lang="fr-FR" sz="1200" dirty="0" err="1">
                <a:solidFill>
                  <a:schemeClr val="tx1">
                    <a:lumMod val="85000"/>
                    <a:lumOff val="15000"/>
                  </a:schemeClr>
                </a:solidFill>
                <a:latin typeface="Arial" charset="0"/>
              </a:rPr>
              <a:t>identified</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industry</a:t>
            </a:r>
            <a:r>
              <a:rPr lang="fr-FR" sz="1200" dirty="0">
                <a:solidFill>
                  <a:schemeClr val="tx1">
                    <a:lumMod val="85000"/>
                    <a:lumOff val="15000"/>
                  </a:schemeClr>
                </a:solidFill>
                <a:latin typeface="Arial" charset="0"/>
              </a:rPr>
              <a:t> Solution expériences.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Refine</a:t>
            </a:r>
            <a:r>
              <a:rPr kumimoji="0" lang="fr-FR" sz="1200" b="0" i="0" u="none" strike="noStrike" cap="none" normalizeH="0" baseline="0" dirty="0">
                <a:ln>
                  <a:noFill/>
                </a:ln>
                <a:solidFill>
                  <a:schemeClr val="tx1">
                    <a:lumMod val="85000"/>
                    <a:lumOff val="15000"/>
                  </a:schemeClr>
                </a:solidFill>
                <a:effectLst/>
                <a:latin typeface="Arial" charset="0"/>
              </a:rPr>
              <a:t> Business </a:t>
            </a:r>
            <a:r>
              <a:rPr lang="fr-FR" sz="1200" dirty="0">
                <a:solidFill>
                  <a:schemeClr val="tx1">
                    <a:lumMod val="85000"/>
                    <a:lumOff val="15000"/>
                  </a:schemeClr>
                </a:solidFill>
                <a:latin typeface="Arial" charset="0"/>
              </a:rPr>
              <a:t>Drivers? Objectives , </a:t>
            </a:r>
            <a:r>
              <a:rPr lang="fr-FR" sz="1200" dirty="0" err="1">
                <a:solidFill>
                  <a:schemeClr val="tx1">
                    <a:lumMod val="85000"/>
                    <a:lumOff val="15000"/>
                  </a:schemeClr>
                </a:solidFill>
                <a:latin typeface="Arial" charset="0"/>
              </a:rPr>
              <a:t>processes</a:t>
            </a:r>
            <a:r>
              <a:rPr lang="fr-FR" sz="1200" dirty="0">
                <a:solidFill>
                  <a:schemeClr val="tx1">
                    <a:lumMod val="85000"/>
                    <a:lumOff val="15000"/>
                  </a:schemeClr>
                </a:solidFill>
                <a:latin typeface="Arial" charset="0"/>
              </a:rPr>
              <a:t> &amp; </a:t>
            </a:r>
            <a:r>
              <a:rPr lang="fr-FR" sz="1200" dirty="0" err="1">
                <a:solidFill>
                  <a:schemeClr val="tx1">
                    <a:lumMod val="85000"/>
                    <a:lumOff val="15000"/>
                  </a:schemeClr>
                </a:solidFill>
                <a:latin typeface="Arial" charset="0"/>
              </a:rPr>
              <a:t>expected</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benefits</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throught</a:t>
            </a:r>
            <a:r>
              <a:rPr lang="fr-FR" sz="1200" dirty="0">
                <a:solidFill>
                  <a:schemeClr val="tx1">
                    <a:lumMod val="85000"/>
                    <a:lumOff val="15000"/>
                  </a:schemeClr>
                </a:solidFill>
                <a:latin typeface="Arial" charset="0"/>
              </a:rPr>
              <a:t> client interviews.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Agrre</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with</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customer</a:t>
            </a:r>
            <a:r>
              <a:rPr lang="fr-FR" sz="1200" dirty="0">
                <a:solidFill>
                  <a:schemeClr val="tx1">
                    <a:lumMod val="85000"/>
                    <a:lumOff val="15000"/>
                  </a:schemeClr>
                </a:solidFill>
                <a:latin typeface="Arial" charset="0"/>
              </a:rPr>
              <a:t> on KVI  to </a:t>
            </a:r>
            <a:r>
              <a:rPr lang="fr-FR" sz="1200" dirty="0" err="1">
                <a:solidFill>
                  <a:schemeClr val="tx1">
                    <a:lumMod val="85000"/>
                    <a:lumOff val="15000"/>
                  </a:schemeClr>
                </a:solidFill>
                <a:latin typeface="Arial" charset="0"/>
              </a:rPr>
              <a:t>qua,tify</a:t>
            </a:r>
            <a:r>
              <a:rPr lang="fr-FR" sz="1200" dirty="0">
                <a:solidFill>
                  <a:schemeClr val="tx1">
                    <a:lumMod val="85000"/>
                    <a:lumOff val="15000"/>
                  </a:schemeClr>
                </a:solidFill>
                <a:latin typeface="Arial" charset="0"/>
              </a:rPr>
              <a:t> the </a:t>
            </a:r>
            <a:r>
              <a:rPr lang="fr-FR" sz="1200" dirty="0" err="1">
                <a:solidFill>
                  <a:schemeClr val="tx1">
                    <a:lumMod val="85000"/>
                    <a:lumOff val="15000"/>
                  </a:schemeClr>
                </a:solidFill>
                <a:latin typeface="Arial" charset="0"/>
              </a:rPr>
              <a:t>expected</a:t>
            </a:r>
            <a:r>
              <a:rPr lang="fr-FR" sz="1200" dirty="0">
                <a:solidFill>
                  <a:schemeClr val="tx1">
                    <a:lumMod val="85000"/>
                    <a:lumOff val="15000"/>
                  </a:schemeClr>
                </a:solidFill>
                <a:latin typeface="Arial" charset="0"/>
              </a:rPr>
              <a:t> Business Value.</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a:ln>
                  <a:noFill/>
                </a:ln>
                <a:solidFill>
                  <a:schemeClr val="tx1">
                    <a:lumMod val="85000"/>
                    <a:lumOff val="15000"/>
                  </a:schemeClr>
                </a:solidFill>
                <a:effectLst/>
                <a:latin typeface="Arial" charset="0"/>
              </a:rPr>
              <a:t>Converge &amp; </a:t>
            </a:r>
            <a:r>
              <a:rPr kumimoji="0" lang="fr-FR" sz="1200" b="0" i="0" u="none" strike="noStrike" cap="none" normalizeH="0" baseline="0" dirty="0" err="1">
                <a:ln>
                  <a:noFill/>
                </a:ln>
                <a:solidFill>
                  <a:schemeClr val="tx1">
                    <a:lumMod val="85000"/>
                    <a:lumOff val="15000"/>
                  </a:schemeClr>
                </a:solidFill>
                <a:effectLst/>
                <a:latin typeface="Arial" charset="0"/>
              </a:rPr>
              <a:t>agree</a:t>
            </a:r>
            <a:r>
              <a:rPr kumimoji="0" lang="fr-FR" sz="1200" b="0" i="0" u="none" strike="noStrike" cap="none" normalizeH="0" baseline="0" dirty="0">
                <a:ln>
                  <a:noFill/>
                </a:ln>
                <a:solidFill>
                  <a:schemeClr val="tx1">
                    <a:lumMod val="85000"/>
                    <a:lumOff val="15000"/>
                  </a:schemeClr>
                </a:solidFill>
                <a:effectLst/>
                <a:latin typeface="Arial" charset="0"/>
              </a:rPr>
              <a:t> on a Value </a:t>
            </a:r>
            <a:r>
              <a:rPr kumimoji="0" lang="fr-FR" sz="1200" b="0" i="0" u="none" strike="noStrike" cap="none" normalizeH="0" baseline="0" dirty="0" err="1">
                <a:ln>
                  <a:noFill/>
                </a:ln>
                <a:solidFill>
                  <a:schemeClr val="tx1">
                    <a:lumMod val="85000"/>
                    <a:lumOff val="15000"/>
                  </a:schemeClr>
                </a:solidFill>
                <a:effectLst/>
                <a:latin typeface="Arial" charset="0"/>
              </a:rPr>
              <a:t>Definition</a:t>
            </a:r>
            <a:r>
              <a:rPr kumimoji="0" lang="fr-FR" sz="1200" b="0" i="0" u="none" strike="noStrike" cap="none" normalizeH="0" baseline="0" dirty="0">
                <a:ln>
                  <a:noFill/>
                </a:ln>
                <a:solidFill>
                  <a:schemeClr val="tx1">
                    <a:lumMod val="85000"/>
                    <a:lumOff val="15000"/>
                  </a:schemeClr>
                </a:solidFill>
                <a:effectLst/>
                <a:latin typeface="Arial" charset="0"/>
              </a:rPr>
              <a:t> SO</a:t>
            </a:r>
            <a:r>
              <a:rPr lang="fr-FR" sz="1200" dirty="0">
                <a:solidFill>
                  <a:schemeClr val="tx1">
                    <a:lumMod val="85000"/>
                    <a:lumOff val="15000"/>
                  </a:schemeClr>
                </a:solidFill>
                <a:latin typeface="Arial" charset="0"/>
              </a:rPr>
              <a:t>W</a:t>
            </a:r>
            <a:endParaRPr kumimoji="0" lang="fr-FR" sz="1200" b="0" i="0" u="none" strike="noStrike" cap="none" normalizeH="0" baseline="0" dirty="0">
              <a:ln>
                <a:noFill/>
              </a:ln>
              <a:solidFill>
                <a:schemeClr val="tx1">
                  <a:lumMod val="85000"/>
                  <a:lumOff val="15000"/>
                </a:schemeClr>
              </a:solidFill>
              <a:effectLst/>
              <a:latin typeface="Arial" charset="0"/>
            </a:endParaRPr>
          </a:p>
        </p:txBody>
      </p:sp>
      <p:sp>
        <p:nvSpPr>
          <p:cNvPr id="4" name="Rectangle : coins arrondis 3">
            <a:extLst>
              <a:ext uri="{FF2B5EF4-FFF2-40B4-BE49-F238E27FC236}">
                <a16:creationId xmlns:a16="http://schemas.microsoft.com/office/drawing/2014/main" id="{10166BD4-1C6A-22DB-4F48-634BFBFC7E24}"/>
              </a:ext>
            </a:extLst>
          </p:cNvPr>
          <p:cNvSpPr/>
          <p:nvPr/>
        </p:nvSpPr>
        <p:spPr bwMode="auto">
          <a:xfrm>
            <a:off x="3330028" y="2066100"/>
            <a:ext cx="2876765" cy="418158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2"/>
                </a:solidFill>
                <a:effectLst/>
                <a:latin typeface="Arial" charset="0"/>
              </a:rPr>
              <a:t>VALUE DEFINITION</a:t>
            </a:r>
            <a:br>
              <a:rPr kumimoji="0" lang="fr-FR" sz="2000" b="0" i="0" u="none" strike="noStrike" cap="none" normalizeH="0" baseline="0" dirty="0">
                <a:ln>
                  <a:noFill/>
                </a:ln>
                <a:solidFill>
                  <a:schemeClr val="tx2"/>
                </a:solidFill>
                <a:effectLst/>
                <a:latin typeface="Arial" charset="0"/>
              </a:rPr>
            </a:br>
            <a:endParaRPr kumimoji="0" lang="fr-FR" sz="2000" b="0" i="0" u="none" strike="noStrike" cap="none" normalizeH="0" baseline="0" dirty="0">
              <a:ln>
                <a:noFill/>
              </a:ln>
              <a:solidFill>
                <a:schemeClr val="tx2"/>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Describe</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processes</a:t>
            </a:r>
            <a:r>
              <a:rPr lang="fr-FR" sz="1200" dirty="0">
                <a:solidFill>
                  <a:schemeClr val="tx1">
                    <a:lumMod val="85000"/>
                    <a:lumOff val="15000"/>
                  </a:schemeClr>
                </a:solidFill>
                <a:latin typeface="Arial" charset="0"/>
              </a:rPr>
              <a:t> exécution pains, </a:t>
            </a:r>
            <a:r>
              <a:rPr lang="fr-FR" sz="1200" dirty="0" err="1">
                <a:solidFill>
                  <a:schemeClr val="tx1">
                    <a:lumMod val="85000"/>
                    <a:lumOff val="15000"/>
                  </a:schemeClr>
                </a:solidFill>
                <a:latin typeface="Arial" charset="0"/>
              </a:rPr>
              <a:t>needs</a:t>
            </a:r>
            <a:r>
              <a:rPr lang="fr-FR" sz="1200" dirty="0">
                <a:solidFill>
                  <a:schemeClr val="tx1">
                    <a:lumMod val="85000"/>
                    <a:lumOff val="15000"/>
                  </a:schemeClr>
                </a:solidFill>
                <a:latin typeface="Arial" charset="0"/>
              </a:rPr>
              <a:t>,&amp; </a:t>
            </a:r>
            <a:r>
              <a:rPr lang="fr-FR" sz="1200" dirty="0" err="1">
                <a:solidFill>
                  <a:schemeClr val="tx1">
                    <a:lumMod val="85000"/>
                    <a:lumOff val="15000"/>
                  </a:schemeClr>
                </a:solidFill>
                <a:latin typeface="Arial" charset="0"/>
              </a:rPr>
              <a:t>associated</a:t>
            </a:r>
            <a:r>
              <a:rPr lang="fr-FR" sz="1200" dirty="0">
                <a:solidFill>
                  <a:schemeClr val="tx1">
                    <a:lumMod val="85000"/>
                    <a:lumOff val="15000"/>
                  </a:schemeClr>
                </a:solidFill>
                <a:latin typeface="Arial" charset="0"/>
              </a:rPr>
              <a:t> KPI to </a:t>
            </a:r>
            <a:r>
              <a:rPr lang="fr-FR" sz="1200" dirty="0" err="1">
                <a:solidFill>
                  <a:schemeClr val="tx1">
                    <a:lumMod val="85000"/>
                    <a:lumOff val="15000"/>
                  </a:schemeClr>
                </a:solidFill>
                <a:latin typeface="Arial" charset="0"/>
              </a:rPr>
              <a:t>quantify</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processes</a:t>
            </a:r>
            <a:r>
              <a:rPr lang="fr-FR" sz="1200" dirty="0">
                <a:solidFill>
                  <a:schemeClr val="tx1">
                    <a:lumMod val="85000"/>
                    <a:lumOff val="15000"/>
                  </a:schemeClr>
                </a:solidFill>
                <a:latin typeface="Arial" charset="0"/>
              </a:rPr>
              <a:t> performance expectations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Initialize</a:t>
            </a:r>
            <a:r>
              <a:rPr kumimoji="0" lang="fr-FR" sz="1200" b="0" i="0" u="none" strike="noStrike" cap="none" normalizeH="0" baseline="0" dirty="0">
                <a:ln>
                  <a:noFill/>
                </a:ln>
                <a:solidFill>
                  <a:schemeClr val="tx1">
                    <a:lumMod val="85000"/>
                    <a:lumOff val="15000"/>
                  </a:schemeClr>
                </a:solidFill>
                <a:effectLst/>
                <a:latin typeface="Arial" charset="0"/>
              </a:rPr>
              <a:t> architecture vision </a:t>
            </a:r>
            <a:r>
              <a:rPr kumimoji="0" lang="fr-FR" sz="1200" b="0" i="0" u="none" strike="noStrike" cap="none" normalizeH="0" baseline="0" dirty="0" err="1">
                <a:ln>
                  <a:noFill/>
                </a:ln>
                <a:solidFill>
                  <a:schemeClr val="tx1">
                    <a:lumMod val="85000"/>
                    <a:lumOff val="15000"/>
                  </a:schemeClr>
                </a:solidFill>
                <a:effectLst/>
                <a:latin typeface="Arial" charset="0"/>
              </a:rPr>
              <a:t>based</a:t>
            </a:r>
            <a:r>
              <a:rPr kumimoji="0" lang="fr-FR" sz="1200" b="0" i="0" u="none" strike="noStrike" cap="none" normalizeH="0" baseline="0" dirty="0">
                <a:ln>
                  <a:noFill/>
                </a:ln>
                <a:solidFill>
                  <a:schemeClr val="tx1">
                    <a:lumMod val="85000"/>
                    <a:lumOff val="15000"/>
                  </a:schemeClr>
                </a:solidFill>
                <a:effectLst/>
                <a:latin typeface="Arial" charset="0"/>
              </a:rPr>
              <a:t> on </a:t>
            </a:r>
            <a:r>
              <a:rPr kumimoji="0" lang="fr-FR" sz="1200" b="0" i="0" u="none" strike="noStrike" cap="none" normalizeH="0" baseline="0" dirty="0" err="1">
                <a:ln>
                  <a:noFill/>
                </a:ln>
                <a:solidFill>
                  <a:schemeClr val="tx1">
                    <a:lumMod val="85000"/>
                    <a:lumOff val="15000"/>
                  </a:schemeClr>
                </a:solidFill>
                <a:effectLst/>
                <a:latin typeface="Arial" charset="0"/>
              </a:rPr>
              <a:t>experience</a:t>
            </a:r>
            <a:r>
              <a:rPr kumimoji="0" lang="fr-FR" sz="1200" b="0" i="0" u="none" strike="noStrike" cap="none" normalizeH="0" baseline="0" dirty="0">
                <a:ln>
                  <a:noFill/>
                </a:ln>
                <a:solidFill>
                  <a:schemeClr val="tx1">
                    <a:lumMod val="85000"/>
                    <a:lumOff val="15000"/>
                  </a:schemeClr>
                </a:solidFill>
                <a:effectLst/>
                <a:latin typeface="Arial" charset="0"/>
              </a:rPr>
              <a:t>.</a:t>
            </a:r>
            <a:r>
              <a:rPr lang="fr-FR" sz="1200" dirty="0">
                <a:solidFill>
                  <a:schemeClr val="tx1">
                    <a:lumMod val="85000"/>
                    <a:lumOff val="15000"/>
                  </a:schemeClr>
                </a:solidFill>
                <a:latin typeface="Arial" charset="0"/>
              </a:rPr>
              <a:t> client interviews.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a:solidFill>
                  <a:schemeClr val="tx1">
                    <a:lumMod val="85000"/>
                    <a:lumOff val="15000"/>
                  </a:schemeClr>
                </a:solidFill>
                <a:latin typeface="Arial" charset="0"/>
              </a:rPr>
              <a:t>Asses KPIs &amp; </a:t>
            </a:r>
            <a:r>
              <a:rPr lang="fr-FR" sz="1200" dirty="0" err="1">
                <a:solidFill>
                  <a:schemeClr val="tx1">
                    <a:lumMod val="85000"/>
                    <a:lumOff val="15000"/>
                  </a:schemeClr>
                </a:solidFill>
                <a:latin typeface="Arial" charset="0"/>
              </a:rPr>
              <a:t>KVIs</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Improvment</a:t>
            </a:r>
            <a:r>
              <a:rPr lang="fr-FR" sz="1200" dirty="0">
                <a:solidFill>
                  <a:schemeClr val="tx1">
                    <a:lumMod val="85000"/>
                    <a:lumOff val="15000"/>
                  </a:schemeClr>
                </a:solidFill>
                <a:latin typeface="Arial" charset="0"/>
              </a:rPr>
              <a:t> magnitude</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Initilaize</a:t>
            </a:r>
            <a:r>
              <a:rPr kumimoji="0" lang="fr-FR" sz="1200" b="0" i="0" u="none" strike="noStrike" cap="none" normalizeH="0" baseline="0" dirty="0">
                <a:ln>
                  <a:noFill/>
                </a:ln>
                <a:solidFill>
                  <a:schemeClr val="tx1">
                    <a:lumMod val="85000"/>
                    <a:lumOff val="15000"/>
                  </a:schemeClr>
                </a:solidFill>
                <a:effectLst/>
                <a:latin typeface="Arial" charset="0"/>
              </a:rPr>
              <a:t> a </a:t>
            </a:r>
            <a:r>
              <a:rPr kumimoji="0" lang="fr-FR" sz="1200" b="0" i="0" u="none" strike="noStrike" cap="none" normalizeH="0" baseline="0" dirty="0" err="1">
                <a:ln>
                  <a:noFill/>
                </a:ln>
                <a:solidFill>
                  <a:schemeClr val="tx1">
                    <a:lumMod val="85000"/>
                    <a:lumOff val="15000"/>
                  </a:schemeClr>
                </a:solidFill>
                <a:effectLst/>
                <a:latin typeface="Arial" charset="0"/>
              </a:rPr>
              <a:t>financial</a:t>
            </a:r>
            <a:r>
              <a:rPr kumimoji="0" lang="fr-FR" sz="1200" b="0" i="0" u="none" strike="noStrike" cap="none" normalizeH="0" baseline="0" dirty="0">
                <a:ln>
                  <a:noFill/>
                </a:ln>
                <a:solidFill>
                  <a:schemeClr val="tx1">
                    <a:lumMod val="85000"/>
                    <a:lumOff val="15000"/>
                  </a:schemeClr>
                </a:solidFill>
                <a:effectLst/>
                <a:latin typeface="Arial" charset="0"/>
              </a:rPr>
              <a:t> Business Case</a:t>
            </a:r>
          </a:p>
          <a:p>
            <a:pPr marL="285750" indent="-285750">
              <a:buFont typeface="Wingdings" panose="05000000000000000000" pitchFamily="2" charset="2"/>
              <a:buChar char="ü"/>
            </a:pPr>
            <a:r>
              <a:rPr kumimoji="0" lang="fr-FR" sz="1200" b="0" i="0" u="none" strike="noStrike" cap="none" normalizeH="0" baseline="0" dirty="0">
                <a:ln>
                  <a:noFill/>
                </a:ln>
                <a:solidFill>
                  <a:schemeClr val="tx1">
                    <a:lumMod val="85000"/>
                    <a:lumOff val="15000"/>
                  </a:schemeClr>
                </a:solidFill>
                <a:effectLst/>
                <a:latin typeface="Arial" charset="0"/>
              </a:rPr>
              <a:t>Converge &amp; </a:t>
            </a:r>
            <a:r>
              <a:rPr kumimoji="0" lang="fr-FR" sz="1200" b="0" i="0" u="none" strike="noStrike" cap="none" normalizeH="0" baseline="0" dirty="0" err="1">
                <a:ln>
                  <a:noFill/>
                </a:ln>
                <a:solidFill>
                  <a:schemeClr val="tx1">
                    <a:lumMod val="85000"/>
                    <a:lumOff val="15000"/>
                  </a:schemeClr>
                </a:solidFill>
                <a:effectLst/>
                <a:latin typeface="Arial" charset="0"/>
              </a:rPr>
              <a:t>agree</a:t>
            </a:r>
            <a:r>
              <a:rPr kumimoji="0" lang="fr-FR" sz="1200" b="0" i="0" u="none" strike="noStrike" cap="none" normalizeH="0" baseline="0" dirty="0">
                <a:ln>
                  <a:noFill/>
                </a:ln>
                <a:solidFill>
                  <a:schemeClr val="tx1">
                    <a:lumMod val="85000"/>
                    <a:lumOff val="15000"/>
                  </a:schemeClr>
                </a:solidFill>
                <a:effectLst/>
                <a:latin typeface="Arial" charset="0"/>
              </a:rPr>
              <a:t> on a Value </a:t>
            </a:r>
            <a:r>
              <a:rPr kumimoji="0" lang="fr-FR" sz="1200" b="0" i="0" u="none" strike="noStrike" cap="none" normalizeH="0" baseline="0" dirty="0" err="1">
                <a:ln>
                  <a:noFill/>
                </a:ln>
                <a:solidFill>
                  <a:schemeClr val="tx1">
                    <a:lumMod val="85000"/>
                    <a:lumOff val="15000"/>
                  </a:schemeClr>
                </a:solidFill>
                <a:effectLst/>
                <a:latin typeface="Arial" charset="0"/>
              </a:rPr>
              <a:t>Commitment</a:t>
            </a:r>
            <a:r>
              <a:rPr kumimoji="0" lang="fr-FR" sz="1200" b="0" i="0" u="none" strike="noStrike" cap="none" normalizeH="0" baseline="0" dirty="0">
                <a:ln>
                  <a:noFill/>
                </a:ln>
                <a:solidFill>
                  <a:schemeClr val="tx1">
                    <a:lumMod val="85000"/>
                    <a:lumOff val="15000"/>
                  </a:schemeClr>
                </a:solidFill>
                <a:effectLst/>
                <a:latin typeface="Arial" charset="0"/>
              </a:rPr>
              <a:t> SO</a:t>
            </a:r>
            <a:r>
              <a:rPr lang="fr-FR" sz="1200" dirty="0">
                <a:solidFill>
                  <a:schemeClr val="tx1">
                    <a:lumMod val="85000"/>
                    <a:lumOff val="15000"/>
                  </a:schemeClr>
                </a:solidFill>
                <a:latin typeface="Arial" charset="0"/>
              </a:rPr>
              <a:t>W</a:t>
            </a:r>
            <a:endParaRPr kumimoji="0" lang="fr-FR" sz="1200" b="0" i="0" u="none" strike="noStrike" cap="none" normalizeH="0" baseline="0" dirty="0">
              <a:ln>
                <a:noFill/>
              </a:ln>
              <a:solidFill>
                <a:schemeClr val="tx1">
                  <a:lumMod val="85000"/>
                  <a:lumOff val="15000"/>
                </a:schemeClr>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endParaRPr kumimoji="0" lang="fr-FR" sz="1200" b="0" i="0" u="none" strike="noStrike" cap="none" normalizeH="0" baseline="0" dirty="0">
              <a:ln>
                <a:noFill/>
              </a:ln>
              <a:solidFill>
                <a:schemeClr val="tx1">
                  <a:lumMod val="85000"/>
                  <a:lumOff val="15000"/>
                </a:schemeClr>
              </a:solidFill>
              <a:effectLst/>
              <a:latin typeface="Arial" charset="0"/>
            </a:endParaRPr>
          </a:p>
        </p:txBody>
      </p:sp>
      <p:sp>
        <p:nvSpPr>
          <p:cNvPr id="5" name="Rectangle : coins arrondis 4">
            <a:extLst>
              <a:ext uri="{FF2B5EF4-FFF2-40B4-BE49-F238E27FC236}">
                <a16:creationId xmlns:a16="http://schemas.microsoft.com/office/drawing/2014/main" id="{6586111C-F6C6-5A4B-EB63-5D66BBDB11BC}"/>
              </a:ext>
            </a:extLst>
          </p:cNvPr>
          <p:cNvSpPr/>
          <p:nvPr/>
        </p:nvSpPr>
        <p:spPr bwMode="auto">
          <a:xfrm>
            <a:off x="6367897" y="2057361"/>
            <a:ext cx="2876765" cy="4181582"/>
          </a:xfrm>
          <a:prstGeom prst="roundRect">
            <a:avLst/>
          </a:prstGeom>
          <a:solidFill>
            <a:schemeClr val="accent2">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2"/>
                </a:solidFill>
                <a:effectLst/>
                <a:latin typeface="Arial" charset="0"/>
              </a:rPr>
              <a:t>VALUE COMMITMENT</a:t>
            </a:r>
            <a:br>
              <a:rPr kumimoji="0" lang="fr-FR" sz="2000" b="0" i="0" u="none" strike="noStrike" cap="none" normalizeH="0" baseline="0" dirty="0">
                <a:ln>
                  <a:noFill/>
                </a:ln>
                <a:solidFill>
                  <a:schemeClr val="tx2"/>
                </a:solidFill>
                <a:effectLst/>
                <a:latin typeface="Arial" charset="0"/>
              </a:rPr>
            </a:br>
            <a:endParaRPr kumimoji="0" lang="fr-FR" sz="2000" b="0" i="0" u="none" strike="noStrike" cap="none" normalizeH="0" baseline="0" dirty="0">
              <a:ln>
                <a:noFill/>
              </a:ln>
              <a:solidFill>
                <a:schemeClr val="tx2"/>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Demonstrate</a:t>
            </a:r>
            <a:r>
              <a:rPr lang="fr-FR" sz="1200" dirty="0">
                <a:solidFill>
                  <a:schemeClr val="tx1">
                    <a:lumMod val="85000"/>
                    <a:lumOff val="15000"/>
                  </a:schemeClr>
                </a:solidFill>
                <a:latin typeface="Arial" charset="0"/>
              </a:rPr>
              <a:t> &amp; </a:t>
            </a:r>
            <a:r>
              <a:rPr lang="fr-FR" sz="1200" dirty="0" err="1">
                <a:solidFill>
                  <a:schemeClr val="tx1">
                    <a:lumMod val="85000"/>
                    <a:lumOff val="15000"/>
                  </a:schemeClr>
                </a:solidFill>
                <a:latin typeface="Arial" charset="0"/>
              </a:rPr>
              <a:t>convince</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maximising</a:t>
            </a:r>
            <a:r>
              <a:rPr lang="fr-FR" sz="1200" dirty="0">
                <a:solidFill>
                  <a:schemeClr val="tx1">
                    <a:lumMod val="85000"/>
                    <a:lumOff val="15000"/>
                  </a:schemeClr>
                </a:solidFill>
                <a:latin typeface="Arial" charset="0"/>
              </a:rPr>
              <a:t> OOTB&amp; </a:t>
            </a:r>
            <a:r>
              <a:rPr lang="fr-FR" sz="1200" dirty="0" err="1">
                <a:solidFill>
                  <a:schemeClr val="tx1">
                    <a:lumMod val="85000"/>
                    <a:lumOff val="15000"/>
                  </a:schemeClr>
                </a:solidFill>
                <a:latin typeface="Arial" charset="0"/>
              </a:rPr>
              <a:t>Industry</a:t>
            </a:r>
            <a:r>
              <a:rPr lang="fr-FR" sz="1200" dirty="0">
                <a:solidFill>
                  <a:schemeClr val="tx1">
                    <a:lumMod val="85000"/>
                    <a:lumOff val="15000"/>
                  </a:schemeClr>
                </a:solidFill>
                <a:latin typeface="Arial" charset="0"/>
              </a:rPr>
              <a:t> Process </a:t>
            </a:r>
            <a:r>
              <a:rPr lang="fr-FR" sz="1200" dirty="0" err="1">
                <a:solidFill>
                  <a:schemeClr val="tx1">
                    <a:lumMod val="85000"/>
                    <a:lumOff val="15000"/>
                  </a:schemeClr>
                </a:solidFill>
                <a:latin typeface="Arial" charset="0"/>
              </a:rPr>
              <a:t>experience</a:t>
            </a:r>
            <a:r>
              <a:rPr lang="fr-FR" sz="1200" dirty="0">
                <a:solidFill>
                  <a:schemeClr val="tx1">
                    <a:lumMod val="85000"/>
                    <a:lumOff val="15000"/>
                  </a:schemeClr>
                </a:solidFill>
                <a:latin typeface="Arial" charset="0"/>
              </a:rPr>
              <a:t> usage, the value </a:t>
            </a:r>
            <a:r>
              <a:rPr lang="fr-FR" sz="1200" dirty="0" err="1">
                <a:solidFill>
                  <a:schemeClr val="tx1">
                    <a:lumMod val="85000"/>
                    <a:lumOff val="15000"/>
                  </a:schemeClr>
                </a:solidFill>
                <a:latin typeface="Arial" charset="0"/>
              </a:rPr>
              <a:t>expected</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based</a:t>
            </a:r>
            <a:r>
              <a:rPr lang="fr-FR" sz="1200" dirty="0">
                <a:solidFill>
                  <a:schemeClr val="tx1">
                    <a:lumMod val="85000"/>
                    <a:lumOff val="15000"/>
                  </a:schemeClr>
                </a:solidFill>
                <a:latin typeface="Arial" charset="0"/>
              </a:rPr>
              <a:t> on </a:t>
            </a:r>
            <a:r>
              <a:rPr lang="fr-FR" sz="1200" dirty="0" err="1">
                <a:solidFill>
                  <a:schemeClr val="tx1">
                    <a:lumMod val="85000"/>
                    <a:lumOff val="15000"/>
                  </a:schemeClr>
                </a:solidFill>
                <a:latin typeface="Arial" charset="0"/>
              </a:rPr>
              <a:t>customer</a:t>
            </a:r>
            <a:r>
              <a:rPr lang="fr-FR" sz="1200" dirty="0">
                <a:solidFill>
                  <a:schemeClr val="tx1">
                    <a:lumMod val="85000"/>
                    <a:lumOff val="15000"/>
                  </a:schemeClr>
                </a:solidFill>
                <a:latin typeface="Arial" charset="0"/>
              </a:rPr>
              <a:t> business </a:t>
            </a:r>
            <a:r>
              <a:rPr lang="fr-FR" sz="1200" dirty="0" err="1">
                <a:solidFill>
                  <a:schemeClr val="tx1">
                    <a:lumMod val="85000"/>
                    <a:lumOff val="15000"/>
                  </a:schemeClr>
                </a:solidFill>
                <a:latin typeface="Arial" charset="0"/>
              </a:rPr>
              <a:t>processes</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rengineering</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Define</a:t>
            </a:r>
            <a:r>
              <a:rPr kumimoji="0" lang="fr-FR" sz="1200" b="0" i="0" u="none" strike="noStrike" cap="none" normalizeH="0" baseline="0" dirty="0">
                <a:ln>
                  <a:noFill/>
                </a:ln>
                <a:solidFill>
                  <a:schemeClr val="tx1">
                    <a:lumMod val="85000"/>
                    <a:lumOff val="15000"/>
                  </a:schemeClr>
                </a:solidFill>
                <a:effectLst/>
                <a:latin typeface="Arial" charset="0"/>
              </a:rPr>
              <a:t> a </a:t>
            </a:r>
            <a:r>
              <a:rPr kumimoji="0" lang="fr-FR" sz="1200" b="0" i="0" u="none" strike="noStrike" cap="none" normalizeH="0" baseline="0" dirty="0" err="1">
                <a:ln>
                  <a:noFill/>
                </a:ln>
                <a:solidFill>
                  <a:schemeClr val="tx1">
                    <a:lumMod val="85000"/>
                    <a:lumOff val="15000"/>
                  </a:schemeClr>
                </a:solidFill>
                <a:effectLst/>
                <a:latin typeface="Arial" charset="0"/>
              </a:rPr>
              <a:t>secured</a:t>
            </a:r>
            <a:r>
              <a:rPr kumimoji="0" lang="fr-FR" sz="1200" b="0" i="0" u="none" strike="noStrike" cap="none" normalizeH="0" baseline="0" dirty="0">
                <a:ln>
                  <a:noFill/>
                </a:ln>
                <a:solidFill>
                  <a:schemeClr val="tx1">
                    <a:lumMod val="85000"/>
                    <a:lumOff val="15000"/>
                  </a:schemeClr>
                </a:solidFill>
                <a:effectLst/>
                <a:latin typeface="Arial" charset="0"/>
              </a:rPr>
              <a:t> value </a:t>
            </a:r>
            <a:r>
              <a:rPr kumimoji="0" lang="fr-FR" sz="1200" b="0" i="0" u="none" strike="noStrike" cap="none" normalizeH="0" baseline="0" dirty="0" err="1">
                <a:ln>
                  <a:noFill/>
                </a:ln>
                <a:solidFill>
                  <a:schemeClr val="tx1">
                    <a:lumMod val="85000"/>
                    <a:lumOff val="15000"/>
                  </a:schemeClr>
                </a:solidFill>
                <a:effectLst/>
                <a:latin typeface="Arial" charset="0"/>
              </a:rPr>
              <a:t>delivery</a:t>
            </a:r>
            <a:r>
              <a:rPr kumimoji="0" lang="fr-FR" sz="1200" b="0" i="0" u="none" strike="noStrike" cap="none" normalizeH="0" baseline="0" dirty="0">
                <a:ln>
                  <a:noFill/>
                </a:ln>
                <a:solidFill>
                  <a:schemeClr val="tx1">
                    <a:lumMod val="85000"/>
                    <a:lumOff val="15000"/>
                  </a:schemeClr>
                </a:solidFill>
                <a:effectLst/>
                <a:latin typeface="Arial" charset="0"/>
              </a:rPr>
              <a:t> scope of </a:t>
            </a:r>
            <a:r>
              <a:rPr kumimoji="0" lang="fr-FR" sz="1200" b="0" i="0" u="none" strike="noStrike" cap="none" normalizeH="0" baseline="0" dirty="0" err="1">
                <a:ln>
                  <a:noFill/>
                </a:ln>
                <a:solidFill>
                  <a:schemeClr val="tx1">
                    <a:lumMod val="85000"/>
                    <a:lumOff val="15000"/>
                  </a:schemeClr>
                </a:solidFill>
                <a:effectLst/>
                <a:latin typeface="Arial" charset="0"/>
              </a:rPr>
              <a:t>work</a:t>
            </a:r>
            <a:r>
              <a:rPr lang="fr-FR" sz="1200" dirty="0">
                <a:solidFill>
                  <a:schemeClr val="tx1">
                    <a:lumMod val="85000"/>
                    <a:lumOff val="15000"/>
                  </a:schemeClr>
                </a:solidFill>
                <a:latin typeface="Arial" charset="0"/>
              </a:rPr>
              <a:t>.</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Doument</a:t>
            </a:r>
            <a:r>
              <a:rPr lang="fr-FR" sz="1200" dirty="0">
                <a:solidFill>
                  <a:schemeClr val="tx1">
                    <a:lumMod val="85000"/>
                    <a:lumOff val="15000"/>
                  </a:schemeClr>
                </a:solidFill>
                <a:latin typeface="Arial" charset="0"/>
              </a:rPr>
              <a:t> fit/gap </a:t>
            </a:r>
            <a:r>
              <a:rPr lang="fr-FR" sz="1200" dirty="0" err="1">
                <a:solidFill>
                  <a:schemeClr val="tx1">
                    <a:lumMod val="85000"/>
                    <a:lumOff val="15000"/>
                  </a:schemeClr>
                </a:solidFill>
                <a:latin typeface="Arial" charset="0"/>
              </a:rPr>
              <a:t>analysis</a:t>
            </a:r>
            <a:r>
              <a:rPr lang="fr-FR" sz="1200" dirty="0">
                <a:solidFill>
                  <a:schemeClr val="tx1">
                    <a:lumMod val="85000"/>
                    <a:lumOff val="15000"/>
                  </a:schemeClr>
                </a:solidFill>
                <a:latin typeface="Arial" charset="0"/>
              </a:rPr>
              <a:t> &amp; </a:t>
            </a:r>
            <a:r>
              <a:rPr lang="fr-FR" sz="1200" dirty="0" err="1">
                <a:solidFill>
                  <a:schemeClr val="tx1">
                    <a:lumMod val="85000"/>
                    <a:lumOff val="15000"/>
                  </a:schemeClr>
                </a:solidFill>
                <a:latin typeface="Arial" charset="0"/>
              </a:rPr>
              <a:t>risk</a:t>
            </a:r>
            <a:r>
              <a:rPr lang="fr-FR" sz="1200" dirty="0">
                <a:solidFill>
                  <a:schemeClr val="tx1">
                    <a:lumMod val="85000"/>
                    <a:lumOff val="15000"/>
                  </a:schemeClr>
                </a:solidFill>
                <a:latin typeface="Arial" charset="0"/>
              </a:rPr>
              <a:t> mitigation plan</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a:ln>
                  <a:noFill/>
                </a:ln>
                <a:solidFill>
                  <a:schemeClr val="tx1">
                    <a:lumMod val="85000"/>
                    <a:lumOff val="15000"/>
                  </a:schemeClr>
                </a:solidFill>
                <a:effectLst/>
                <a:latin typeface="Arial" charset="0"/>
              </a:rPr>
              <a:t>Confirme the </a:t>
            </a:r>
            <a:r>
              <a:rPr kumimoji="0" lang="fr-FR" sz="1200" b="0" i="0" u="none" strike="noStrike" cap="none" normalizeH="0" baseline="0" dirty="0" err="1">
                <a:ln>
                  <a:noFill/>
                </a:ln>
                <a:solidFill>
                  <a:schemeClr val="tx1">
                    <a:lumMod val="85000"/>
                    <a:lumOff val="15000"/>
                  </a:schemeClr>
                </a:solidFill>
                <a:effectLst/>
                <a:latin typeface="Arial" charset="0"/>
              </a:rPr>
              <a:t>processes</a:t>
            </a:r>
            <a:r>
              <a:rPr kumimoji="0" lang="fr-FR" sz="1200" b="0" i="0" u="none" strike="noStrike" cap="none" normalizeH="0" baseline="0" dirty="0">
                <a:ln>
                  <a:noFill/>
                </a:ln>
                <a:solidFill>
                  <a:schemeClr val="tx1">
                    <a:lumMod val="85000"/>
                    <a:lumOff val="15000"/>
                  </a:schemeClr>
                </a:solidFill>
                <a:effectLst/>
                <a:latin typeface="Arial" charset="0"/>
              </a:rPr>
              <a:t> KPIs</a:t>
            </a:r>
          </a:p>
        </p:txBody>
      </p:sp>
      <p:sp>
        <p:nvSpPr>
          <p:cNvPr id="6" name="Rectangle : coins arrondis 5">
            <a:extLst>
              <a:ext uri="{FF2B5EF4-FFF2-40B4-BE49-F238E27FC236}">
                <a16:creationId xmlns:a16="http://schemas.microsoft.com/office/drawing/2014/main" id="{AE45CA4C-84E5-4558-2B83-096573952A3C}"/>
              </a:ext>
            </a:extLst>
          </p:cNvPr>
          <p:cNvSpPr/>
          <p:nvPr/>
        </p:nvSpPr>
        <p:spPr bwMode="auto">
          <a:xfrm>
            <a:off x="9413230" y="2057361"/>
            <a:ext cx="2876765" cy="4181582"/>
          </a:xfrm>
          <a:prstGeom prst="roundRect">
            <a:avLst/>
          </a:prstGeom>
          <a:solidFill>
            <a:schemeClr val="bg1">
              <a:lumMod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2"/>
                </a:solidFill>
                <a:effectLst/>
                <a:latin typeface="Arial" charset="0"/>
              </a:rPr>
              <a:t>VALUE DELVERY</a:t>
            </a:r>
            <a:br>
              <a:rPr kumimoji="0" lang="fr-FR" sz="2000" b="0" i="0" u="none" strike="noStrike" cap="none" normalizeH="0" baseline="0" dirty="0">
                <a:ln>
                  <a:noFill/>
                </a:ln>
                <a:solidFill>
                  <a:schemeClr val="tx2"/>
                </a:solidFill>
                <a:effectLst/>
                <a:latin typeface="Arial" charset="0"/>
              </a:rPr>
            </a:br>
            <a:endParaRPr kumimoji="0" lang="fr-FR" sz="2000" b="0" i="0" u="none" strike="noStrike" cap="none" normalizeH="0" baseline="0" dirty="0">
              <a:ln>
                <a:noFill/>
              </a:ln>
              <a:solidFill>
                <a:schemeClr val="tx2"/>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a:solidFill>
                  <a:schemeClr val="tx1">
                    <a:lumMod val="85000"/>
                    <a:lumOff val="15000"/>
                  </a:schemeClr>
                </a:solidFill>
                <a:latin typeface="Arial" charset="0"/>
              </a:rPr>
              <a:t>Exécute </a:t>
            </a:r>
            <a:r>
              <a:rPr lang="fr-FR" sz="1200" dirty="0" err="1">
                <a:solidFill>
                  <a:schemeClr val="tx1">
                    <a:lumMod val="85000"/>
                    <a:lumOff val="15000"/>
                  </a:schemeClr>
                </a:solidFill>
                <a:latin typeface="Arial" charset="0"/>
              </a:rPr>
              <a:t>completness</a:t>
            </a:r>
            <a:r>
              <a:rPr lang="fr-FR" sz="1200" dirty="0">
                <a:solidFill>
                  <a:schemeClr val="tx1">
                    <a:lumMod val="85000"/>
                    <a:lumOff val="15000"/>
                  </a:schemeClr>
                </a:solidFill>
                <a:latin typeface="Arial" charset="0"/>
              </a:rPr>
              <a:t> &amp; </a:t>
            </a:r>
            <a:r>
              <a:rPr lang="fr-FR" sz="1200" dirty="0" err="1">
                <a:solidFill>
                  <a:schemeClr val="tx1">
                    <a:lumMod val="85000"/>
                    <a:lumOff val="15000"/>
                  </a:schemeClr>
                </a:solidFill>
                <a:latin typeface="Arial" charset="0"/>
              </a:rPr>
              <a:t>built</a:t>
            </a:r>
            <a:r>
              <a:rPr lang="fr-FR" sz="1200" dirty="0">
                <a:solidFill>
                  <a:schemeClr val="tx1">
                    <a:lumMod val="85000"/>
                    <a:lumOff val="15000"/>
                  </a:schemeClr>
                </a:solidFill>
                <a:latin typeface="Arial" charset="0"/>
              </a:rPr>
              <a:t> in </a:t>
            </a:r>
            <a:r>
              <a:rPr lang="fr-FR" sz="1200" dirty="0" err="1">
                <a:solidFill>
                  <a:schemeClr val="tx1">
                    <a:lumMod val="85000"/>
                    <a:lumOff val="15000"/>
                  </a:schemeClr>
                </a:solidFill>
                <a:latin typeface="Arial" charset="0"/>
              </a:rPr>
              <a:t>quality</a:t>
            </a:r>
            <a:r>
              <a:rPr lang="fr-FR" sz="1200" dirty="0">
                <a:solidFill>
                  <a:schemeClr val="tx1">
                    <a:lumMod val="85000"/>
                    <a:lumOff val="15000"/>
                  </a:schemeClr>
                </a:solidFill>
                <a:latin typeface="Arial" charset="0"/>
              </a:rPr>
              <a:t> to </a:t>
            </a:r>
            <a:r>
              <a:rPr lang="fr-FR" sz="1200" dirty="0" err="1">
                <a:solidFill>
                  <a:schemeClr val="tx1">
                    <a:lumMod val="85000"/>
                    <a:lumOff val="15000"/>
                  </a:schemeClr>
                </a:solidFill>
                <a:latin typeface="Arial" charset="0"/>
              </a:rPr>
              <a:t>fulfill</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commited</a:t>
            </a:r>
            <a:r>
              <a:rPr lang="fr-FR" sz="1200" dirty="0">
                <a:solidFill>
                  <a:schemeClr val="tx1">
                    <a:lumMod val="85000"/>
                    <a:lumOff val="15000"/>
                  </a:schemeClr>
                </a:solidFill>
                <a:latin typeface="Arial" charset="0"/>
              </a:rPr>
              <a:t> business value</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a:ln>
                  <a:noFill/>
                </a:ln>
                <a:solidFill>
                  <a:schemeClr val="tx1">
                    <a:lumMod val="85000"/>
                    <a:lumOff val="15000"/>
                  </a:schemeClr>
                </a:solidFill>
                <a:effectLst/>
                <a:latin typeface="Arial" charset="0"/>
              </a:rPr>
              <a:t>Exécute the plan to </a:t>
            </a:r>
            <a:r>
              <a:rPr kumimoji="0" lang="fr-FR" sz="1200" b="0" i="0" u="none" strike="noStrike" cap="none" normalizeH="0" baseline="0" dirty="0" err="1">
                <a:ln>
                  <a:noFill/>
                </a:ln>
                <a:solidFill>
                  <a:schemeClr val="tx1">
                    <a:lumMod val="85000"/>
                    <a:lumOff val="15000"/>
                  </a:schemeClr>
                </a:solidFill>
                <a:effectLst/>
                <a:latin typeface="Arial" charset="0"/>
              </a:rPr>
              <a:t>deliver</a:t>
            </a:r>
            <a:r>
              <a:rPr kumimoji="0" lang="fr-FR" sz="1200" b="0" i="0" u="none" strike="noStrike" cap="none" normalizeH="0" baseline="0" dirty="0">
                <a:ln>
                  <a:noFill/>
                </a:ln>
                <a:solidFill>
                  <a:schemeClr val="tx1">
                    <a:lumMod val="85000"/>
                    <a:lumOff val="15000"/>
                  </a:schemeClr>
                </a:solidFill>
                <a:effectLst/>
                <a:latin typeface="Arial" charset="0"/>
              </a:rPr>
              <a:t> the </a:t>
            </a:r>
            <a:r>
              <a:rPr kumimoji="0" lang="fr-FR" sz="1200" b="0" i="0" u="none" strike="noStrike" cap="none" normalizeH="0" baseline="0" dirty="0" err="1">
                <a:ln>
                  <a:noFill/>
                </a:ln>
                <a:solidFill>
                  <a:schemeClr val="tx1">
                    <a:lumMod val="85000"/>
                    <a:lumOff val="15000"/>
                  </a:schemeClr>
                </a:solidFill>
                <a:effectLst/>
                <a:latin typeface="Arial" charset="0"/>
              </a:rPr>
              <a:t>project</a:t>
            </a:r>
            <a:r>
              <a:rPr kumimoji="0" lang="fr-FR" sz="1200" b="0" i="0" u="none" strike="noStrike" cap="none" normalizeH="0" baseline="0" dirty="0">
                <a:ln>
                  <a:noFill/>
                </a:ln>
                <a:solidFill>
                  <a:schemeClr val="tx1">
                    <a:lumMod val="85000"/>
                    <a:lumOff val="15000"/>
                  </a:schemeClr>
                </a:solidFill>
                <a:effectLst/>
                <a:latin typeface="Arial" charset="0"/>
              </a:rPr>
              <a:t> scope on </a:t>
            </a:r>
            <a:r>
              <a:rPr kumimoji="0" lang="fr-FR" sz="1200" b="0" i="0" u="none" strike="noStrike" cap="none" normalizeH="0" baseline="0" dirty="0" err="1">
                <a:ln>
                  <a:noFill/>
                </a:ln>
                <a:solidFill>
                  <a:schemeClr val="tx1">
                    <a:lumMod val="85000"/>
                    <a:lumOff val="15000"/>
                  </a:schemeClr>
                </a:solidFill>
                <a:effectLst/>
                <a:latin typeface="Arial" charset="0"/>
              </a:rPr>
              <a:t>quality</a:t>
            </a:r>
            <a:r>
              <a:rPr kumimoji="0" lang="fr-FR" sz="1200" b="0" i="0" u="none" strike="noStrike" cap="none" normalizeH="0" baseline="0" dirty="0">
                <a:ln>
                  <a:noFill/>
                </a:ln>
                <a:solidFill>
                  <a:schemeClr val="tx1">
                    <a:lumMod val="85000"/>
                    <a:lumOff val="15000"/>
                  </a:schemeClr>
                </a:solidFill>
                <a:effectLst/>
                <a:latin typeface="Arial" charset="0"/>
              </a:rPr>
              <a:t>, on </a:t>
            </a:r>
            <a:r>
              <a:rPr kumimoji="0" lang="fr-FR" sz="1200" b="0" i="0" u="none" strike="noStrike" cap="none" normalizeH="0" baseline="0" dirty="0" err="1">
                <a:ln>
                  <a:noFill/>
                </a:ln>
                <a:solidFill>
                  <a:schemeClr val="tx1">
                    <a:lumMod val="85000"/>
                    <a:lumOff val="15000"/>
                  </a:schemeClr>
                </a:solidFill>
                <a:effectLst/>
                <a:latin typeface="Arial" charset="0"/>
              </a:rPr>
              <a:t>timeand</a:t>
            </a:r>
            <a:r>
              <a:rPr kumimoji="0" lang="fr-FR" sz="1200" b="0" i="0" u="none" strike="noStrike" cap="none" normalizeH="0" baseline="0" dirty="0">
                <a:ln>
                  <a:noFill/>
                </a:ln>
                <a:solidFill>
                  <a:schemeClr val="tx1">
                    <a:lumMod val="85000"/>
                    <a:lumOff val="15000"/>
                  </a:schemeClr>
                </a:solidFill>
                <a:effectLst/>
                <a:latin typeface="Arial" charset="0"/>
              </a:rPr>
              <a:t> on budget.</a:t>
            </a:r>
            <a:br>
              <a:rPr kumimoji="0" lang="fr-FR" sz="1200" b="0" i="0" u="none" strike="noStrike" cap="none" normalizeH="0" baseline="0" dirty="0">
                <a:ln>
                  <a:noFill/>
                </a:ln>
                <a:solidFill>
                  <a:schemeClr val="tx1">
                    <a:lumMod val="85000"/>
                    <a:lumOff val="15000"/>
                  </a:schemeClr>
                </a:solidFill>
                <a:effectLst/>
                <a:latin typeface="Arial" charset="0"/>
              </a:rPr>
            </a:br>
            <a:endParaRPr kumimoji="0" lang="fr-FR" sz="1200" b="0" i="0" u="none" strike="noStrike" cap="none" normalizeH="0" baseline="0" dirty="0">
              <a:ln>
                <a:noFill/>
              </a:ln>
              <a:solidFill>
                <a:schemeClr val="tx1">
                  <a:lumMod val="85000"/>
                  <a:lumOff val="15000"/>
                </a:schemeClr>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Ensure</a:t>
            </a:r>
            <a:r>
              <a:rPr lang="fr-FR" sz="1200" dirty="0">
                <a:solidFill>
                  <a:schemeClr val="tx1">
                    <a:lumMod val="85000"/>
                    <a:lumOff val="15000"/>
                  </a:schemeClr>
                </a:solidFill>
                <a:latin typeface="Arial" charset="0"/>
              </a:rPr>
              <a:t> adoption of changes by </a:t>
            </a:r>
            <a:r>
              <a:rPr lang="fr-FR" sz="1200" dirty="0" err="1">
                <a:solidFill>
                  <a:schemeClr val="tx1">
                    <a:lumMod val="85000"/>
                    <a:lumOff val="15000"/>
                  </a:schemeClr>
                </a:solidFill>
                <a:latin typeface="Arial" charset="0"/>
              </a:rPr>
              <a:t>customer</a:t>
            </a:r>
            <a:r>
              <a:rPr lang="fr-FR" sz="1200" dirty="0">
                <a:solidFill>
                  <a:schemeClr val="tx1">
                    <a:lumMod val="85000"/>
                    <a:lumOff val="15000"/>
                  </a:schemeClr>
                </a:solidFill>
                <a:latin typeface="Arial" charset="0"/>
              </a:rPr>
              <a:t> end-</a:t>
            </a:r>
            <a:r>
              <a:rPr lang="fr-FR" sz="1200" dirty="0" err="1">
                <a:solidFill>
                  <a:schemeClr val="tx1">
                    <a:lumMod val="85000"/>
                    <a:lumOff val="15000"/>
                  </a:schemeClr>
                </a:solidFill>
                <a:latin typeface="Arial" charset="0"/>
              </a:rPr>
              <a:t>users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a:ln>
                  <a:noFill/>
                </a:ln>
                <a:solidFill>
                  <a:schemeClr val="tx1">
                    <a:lumMod val="85000"/>
                    <a:lumOff val="15000"/>
                  </a:schemeClr>
                </a:solidFill>
                <a:effectLst/>
                <a:latin typeface="Arial" charset="0"/>
              </a:rPr>
              <a:t>Monitor &amp; </a:t>
            </a:r>
            <a:r>
              <a:rPr kumimoji="0" lang="fr-FR" sz="1200" b="0" i="0" u="none" strike="noStrike" cap="none" normalizeH="0" baseline="0" dirty="0" err="1">
                <a:ln>
                  <a:noFill/>
                </a:ln>
                <a:solidFill>
                  <a:schemeClr val="tx1">
                    <a:lumMod val="85000"/>
                    <a:lumOff val="15000"/>
                  </a:schemeClr>
                </a:solidFill>
                <a:effectLst/>
                <a:latin typeface="Arial" charset="0"/>
              </a:rPr>
              <a:t>measure</a:t>
            </a:r>
            <a:r>
              <a:rPr kumimoji="0" lang="fr-FR" sz="1200" b="0" i="0" u="none" strike="noStrike" cap="none" normalizeH="0" baseline="0" dirty="0">
                <a:ln>
                  <a:noFill/>
                </a:ln>
                <a:solidFill>
                  <a:schemeClr val="tx1">
                    <a:lumMod val="85000"/>
                    <a:lumOff val="15000"/>
                  </a:schemeClr>
                </a:solidFill>
                <a:effectLst/>
                <a:latin typeface="Arial" charset="0"/>
              </a:rPr>
              <a:t> the business KVI &amp; </a:t>
            </a:r>
            <a:r>
              <a:rPr kumimoji="0" lang="fr-FR" sz="1200" b="0" i="0" u="none" strike="noStrike" cap="none" normalizeH="0" baseline="0" dirty="0" err="1">
                <a:ln>
                  <a:noFill/>
                </a:ln>
                <a:solidFill>
                  <a:schemeClr val="tx1">
                    <a:lumMod val="85000"/>
                    <a:lumOff val="15000"/>
                  </a:schemeClr>
                </a:solidFill>
                <a:effectLst/>
                <a:latin typeface="Arial" charset="0"/>
              </a:rPr>
              <a:t>processes</a:t>
            </a:r>
            <a:r>
              <a:rPr kumimoji="0" lang="fr-FR" sz="1200" b="0" i="0" u="none" strike="noStrike" cap="none" normalizeH="0" baseline="0" dirty="0">
                <a:ln>
                  <a:noFill/>
                </a:ln>
                <a:solidFill>
                  <a:schemeClr val="tx1">
                    <a:lumMod val="85000"/>
                    <a:lumOff val="15000"/>
                  </a:schemeClr>
                </a:solidFill>
                <a:effectLst/>
                <a:latin typeface="Arial" charset="0"/>
              </a:rPr>
              <a:t> KPIs</a:t>
            </a: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a:ln>
                  <a:noFill/>
                </a:ln>
                <a:solidFill>
                  <a:schemeClr val="tx1">
                    <a:lumMod val="85000"/>
                    <a:lumOff val="15000"/>
                  </a:schemeClr>
                </a:solidFill>
                <a:effectLst/>
                <a:latin typeface="Arial" charset="0"/>
              </a:rPr>
              <a:t>Document best-</a:t>
            </a:r>
            <a:r>
              <a:rPr kumimoji="0" lang="fr-FR" sz="1200" b="0" i="0" u="none" strike="noStrike" cap="none" normalizeH="0" baseline="0" dirty="0" err="1">
                <a:ln>
                  <a:noFill/>
                </a:ln>
                <a:solidFill>
                  <a:schemeClr val="tx1">
                    <a:lumMod val="85000"/>
                    <a:lumOff val="15000"/>
                  </a:schemeClr>
                </a:solidFill>
                <a:effectLst/>
                <a:latin typeface="Arial" charset="0"/>
              </a:rPr>
              <a:t>pratices</a:t>
            </a:r>
            <a:endParaRPr kumimoji="0" lang="fr-FR" sz="1200" b="0" i="0" u="none" strike="noStrike" cap="none" normalizeH="0" baseline="0" dirty="0">
              <a:ln>
                <a:noFill/>
              </a:ln>
              <a:solidFill>
                <a:schemeClr val="tx1">
                  <a:lumMod val="85000"/>
                  <a:lumOff val="15000"/>
                </a:schemeClr>
              </a:solidFill>
              <a:effectLst/>
              <a:latin typeface="Arial" charset="0"/>
            </a:endParaRPr>
          </a:p>
        </p:txBody>
      </p:sp>
      <p:pic>
        <p:nvPicPr>
          <p:cNvPr id="10" name="Image 9">
            <a:extLst>
              <a:ext uri="{FF2B5EF4-FFF2-40B4-BE49-F238E27FC236}">
                <a16:creationId xmlns:a16="http://schemas.microsoft.com/office/drawing/2014/main" id="{5BE971D7-D294-5738-987D-ED7652D8A477}"/>
              </a:ext>
            </a:extLst>
          </p:cNvPr>
          <p:cNvPicPr>
            <a:picLocks noChangeAspect="1"/>
          </p:cNvPicPr>
          <p:nvPr/>
        </p:nvPicPr>
        <p:blipFill rotWithShape="1">
          <a:blip r:embed="rId3"/>
          <a:srcRect t="5400"/>
          <a:stretch/>
        </p:blipFill>
        <p:spPr>
          <a:xfrm>
            <a:off x="738875" y="1015466"/>
            <a:ext cx="10276227" cy="883242"/>
          </a:xfrm>
          <a:prstGeom prst="rect">
            <a:avLst/>
          </a:prstGeom>
        </p:spPr>
      </p:pic>
    </p:spTree>
    <p:extLst>
      <p:ext uri="{BB962C8B-B14F-4D97-AF65-F5344CB8AC3E}">
        <p14:creationId xmlns:p14="http://schemas.microsoft.com/office/powerpoint/2010/main" val="16358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US" sz="2400" dirty="0"/>
              <a:t>PLM Deployment</a:t>
            </a:r>
          </a:p>
        </p:txBody>
      </p:sp>
      <p:sp>
        <p:nvSpPr>
          <p:cNvPr id="7" name="Rectangle : coins arrondis 6">
            <a:extLst>
              <a:ext uri="{FF2B5EF4-FFF2-40B4-BE49-F238E27FC236}">
                <a16:creationId xmlns:a16="http://schemas.microsoft.com/office/drawing/2014/main" id="{1386EEDC-5BBF-B0C0-7B60-37DB1667B4BA}"/>
              </a:ext>
            </a:extLst>
          </p:cNvPr>
          <p:cNvSpPr/>
          <p:nvPr/>
        </p:nvSpPr>
        <p:spPr bwMode="auto">
          <a:xfrm>
            <a:off x="575386" y="1306591"/>
            <a:ext cx="2425566" cy="404260"/>
          </a:xfrm>
          <a:prstGeom prst="roundRect">
            <a:avLst/>
          </a:prstGeom>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a:ln>
                  <a:noFill/>
                </a:ln>
                <a:solidFill>
                  <a:schemeClr val="tx1">
                    <a:lumMod val="85000"/>
                    <a:lumOff val="15000"/>
                  </a:schemeClr>
                </a:solidFill>
                <a:effectLst/>
                <a:latin typeface="Arial" charset="0"/>
              </a:rPr>
              <a:t>LEAD</a:t>
            </a:r>
          </a:p>
        </p:txBody>
      </p:sp>
      <p:sp>
        <p:nvSpPr>
          <p:cNvPr id="8" name="Rectangle : coins arrondis 7">
            <a:extLst>
              <a:ext uri="{FF2B5EF4-FFF2-40B4-BE49-F238E27FC236}">
                <a16:creationId xmlns:a16="http://schemas.microsoft.com/office/drawing/2014/main" id="{40FF7173-1015-97BF-CFE5-6FC38270DDA2}"/>
              </a:ext>
            </a:extLst>
          </p:cNvPr>
          <p:cNvSpPr/>
          <p:nvPr/>
        </p:nvSpPr>
        <p:spPr bwMode="auto">
          <a:xfrm>
            <a:off x="3169519" y="1323452"/>
            <a:ext cx="5945605" cy="404261"/>
          </a:xfrm>
          <a:prstGeom prst="roundRect">
            <a:avLst/>
          </a:prstGeom>
          <a:solidFill>
            <a:schemeClr val="tx2">
              <a:lumMod val="20000"/>
              <a:lumOff val="80000"/>
            </a:schemeClr>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a:ln>
                  <a:noFill/>
                </a:ln>
                <a:solidFill>
                  <a:schemeClr val="tx1">
                    <a:lumMod val="85000"/>
                    <a:lumOff val="15000"/>
                  </a:schemeClr>
                </a:solidFill>
                <a:effectLst/>
                <a:latin typeface="Arial" charset="0"/>
              </a:rPr>
              <a:t>OPPORTUNITY</a:t>
            </a:r>
          </a:p>
        </p:txBody>
      </p:sp>
      <p:sp>
        <p:nvSpPr>
          <p:cNvPr id="9" name="Rectangle : coins arrondis 8">
            <a:extLst>
              <a:ext uri="{FF2B5EF4-FFF2-40B4-BE49-F238E27FC236}">
                <a16:creationId xmlns:a16="http://schemas.microsoft.com/office/drawing/2014/main" id="{82AC3D8C-A037-A3DA-813C-E836C52865CA}"/>
              </a:ext>
            </a:extLst>
          </p:cNvPr>
          <p:cNvSpPr/>
          <p:nvPr/>
        </p:nvSpPr>
        <p:spPr bwMode="auto">
          <a:xfrm>
            <a:off x="9529011" y="1287339"/>
            <a:ext cx="2425566" cy="404262"/>
          </a:xfrm>
          <a:prstGeom prst="roundRect">
            <a:avLst/>
          </a:prstGeom>
          <a:solidFill>
            <a:srgbClr val="8ABCC8"/>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a:ln>
                  <a:noFill/>
                </a:ln>
                <a:solidFill>
                  <a:schemeClr val="tx1">
                    <a:lumMod val="85000"/>
                    <a:lumOff val="15000"/>
                  </a:schemeClr>
                </a:solidFill>
                <a:effectLst/>
                <a:latin typeface="Arial" charset="0"/>
              </a:rPr>
              <a:t>PROJECT</a:t>
            </a:r>
          </a:p>
        </p:txBody>
      </p:sp>
      <p:sp>
        <p:nvSpPr>
          <p:cNvPr id="11" name="Rectangle : coins arrondis 10">
            <a:extLst>
              <a:ext uri="{FF2B5EF4-FFF2-40B4-BE49-F238E27FC236}">
                <a16:creationId xmlns:a16="http://schemas.microsoft.com/office/drawing/2014/main" id="{BA174B14-1A44-6A0B-CA65-D084A3DAED6C}"/>
              </a:ext>
            </a:extLst>
          </p:cNvPr>
          <p:cNvSpPr/>
          <p:nvPr/>
        </p:nvSpPr>
        <p:spPr bwMode="auto">
          <a:xfrm>
            <a:off x="795689" y="2062342"/>
            <a:ext cx="2410638" cy="2858979"/>
          </a:xfrm>
          <a:prstGeom prst="roundRect">
            <a:avLst/>
          </a:prstGeom>
          <a:solidFill>
            <a:srgbClr val="5BA1B1"/>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2"/>
                </a:solidFill>
                <a:effectLst/>
                <a:latin typeface="Arial" charset="0"/>
              </a:rPr>
              <a:t>VALUE ASSESSMENT</a:t>
            </a:r>
            <a:br>
              <a:rPr kumimoji="0" lang="fr-FR" sz="2000" b="0" i="0" u="none" strike="noStrike" cap="none" normalizeH="0" baseline="0" dirty="0">
                <a:ln>
                  <a:noFill/>
                </a:ln>
                <a:solidFill>
                  <a:schemeClr val="tx2"/>
                </a:solidFill>
                <a:effectLst/>
                <a:latin typeface="Arial" charset="0"/>
              </a:rPr>
            </a:br>
            <a:endParaRPr kumimoji="0" lang="fr-FR" sz="2000" b="0" i="0" u="none" strike="noStrike" cap="none" normalizeH="0" baseline="0" dirty="0">
              <a:ln>
                <a:noFill/>
              </a:ln>
              <a:solidFill>
                <a:schemeClr val="tx2"/>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Understand</a:t>
            </a:r>
            <a:r>
              <a:rPr lang="fr-FR" sz="1200" dirty="0">
                <a:solidFill>
                  <a:schemeClr val="tx1">
                    <a:lumMod val="85000"/>
                    <a:lumOff val="15000"/>
                  </a:schemeClr>
                </a:solidFill>
                <a:latin typeface="Arial" charset="0"/>
              </a:rPr>
              <a:t> Business Model</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Undertstand</a:t>
            </a:r>
            <a:r>
              <a:rPr kumimoji="0" lang="fr-FR" sz="1200" b="0" i="0" u="none" strike="noStrike" cap="none" normalizeH="0" baseline="0" dirty="0">
                <a:ln>
                  <a:noFill/>
                </a:ln>
                <a:solidFill>
                  <a:schemeClr val="tx1">
                    <a:lumMod val="85000"/>
                    <a:lumOff val="15000"/>
                  </a:schemeClr>
                </a:solidFill>
                <a:effectLst/>
                <a:latin typeface="Arial" charset="0"/>
              </a:rPr>
              <a:t> challenges</a:t>
            </a:r>
            <a:br>
              <a:rPr kumimoji="0" lang="fr-FR" sz="1200" b="0" i="0" u="none" strike="noStrike" cap="none" normalizeH="0" baseline="0" dirty="0">
                <a:ln>
                  <a:noFill/>
                </a:ln>
                <a:solidFill>
                  <a:schemeClr val="tx1">
                    <a:lumMod val="85000"/>
                    <a:lumOff val="15000"/>
                  </a:schemeClr>
                </a:solidFill>
                <a:effectLst/>
                <a:latin typeface="Arial" charset="0"/>
              </a:rPr>
            </a:br>
            <a:endParaRPr kumimoji="0" lang="fr-FR" sz="1200" b="0" i="0" u="none" strike="noStrike" cap="none" normalizeH="0" baseline="0" dirty="0">
              <a:ln>
                <a:noFill/>
              </a:ln>
              <a:solidFill>
                <a:schemeClr val="tx1">
                  <a:lumMod val="85000"/>
                  <a:lumOff val="15000"/>
                </a:schemeClr>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Understand</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strategies</a:t>
            </a:r>
            <a:endParaRPr kumimoji="0" lang="fr-FR" sz="1200" b="0" i="0" u="none" strike="noStrike" cap="none" normalizeH="0" baseline="0" dirty="0">
              <a:ln>
                <a:noFill/>
              </a:ln>
              <a:solidFill>
                <a:schemeClr val="tx1">
                  <a:lumMod val="85000"/>
                  <a:lumOff val="15000"/>
                </a:schemeClr>
              </a:solidFill>
              <a:effectLst/>
              <a:latin typeface="Arial" charset="0"/>
            </a:endParaRPr>
          </a:p>
        </p:txBody>
      </p:sp>
      <p:sp>
        <p:nvSpPr>
          <p:cNvPr id="12" name="Rectangle : coins arrondis 11">
            <a:extLst>
              <a:ext uri="{FF2B5EF4-FFF2-40B4-BE49-F238E27FC236}">
                <a16:creationId xmlns:a16="http://schemas.microsoft.com/office/drawing/2014/main" id="{BE769FE9-6BB8-7F8F-3AC2-8549F965512C}"/>
              </a:ext>
            </a:extLst>
          </p:cNvPr>
          <p:cNvSpPr/>
          <p:nvPr/>
        </p:nvSpPr>
        <p:spPr bwMode="auto">
          <a:xfrm>
            <a:off x="3412637" y="2052280"/>
            <a:ext cx="2876765" cy="2858979"/>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2"/>
                </a:solidFill>
                <a:effectLst/>
                <a:latin typeface="Arial" charset="0"/>
              </a:rPr>
              <a:t>VALUE DEFINITION</a:t>
            </a:r>
            <a:br>
              <a:rPr kumimoji="0" lang="fr-FR" sz="2000" b="0" i="0" u="none" strike="noStrike" cap="none" normalizeH="0" baseline="0" dirty="0">
                <a:ln>
                  <a:noFill/>
                </a:ln>
                <a:solidFill>
                  <a:schemeClr val="tx2"/>
                </a:solidFill>
                <a:effectLst/>
                <a:latin typeface="Arial" charset="0"/>
              </a:rPr>
            </a:br>
            <a:endParaRPr kumimoji="0" lang="fr-FR" sz="2000" b="0" i="0" u="none" strike="noStrike" cap="none" normalizeH="0" baseline="0" dirty="0">
              <a:ln>
                <a:noFill/>
              </a:ln>
              <a:solidFill>
                <a:schemeClr val="tx2"/>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Identify</a:t>
            </a:r>
            <a:r>
              <a:rPr lang="fr-FR" sz="1200" dirty="0">
                <a:solidFill>
                  <a:schemeClr val="tx1">
                    <a:lumMod val="85000"/>
                    <a:lumOff val="15000"/>
                  </a:schemeClr>
                </a:solidFill>
                <a:latin typeface="Arial" charset="0"/>
              </a:rPr>
              <a:t> Business </a:t>
            </a:r>
            <a:r>
              <a:rPr lang="fr-FR" sz="1200" dirty="0" err="1">
                <a:solidFill>
                  <a:schemeClr val="tx1">
                    <a:lumMod val="85000"/>
                    <a:lumOff val="15000"/>
                  </a:schemeClr>
                </a:solidFill>
                <a:latin typeface="Arial" charset="0"/>
              </a:rPr>
              <a:t>processes</a:t>
            </a:r>
            <a:r>
              <a:rPr lang="fr-FR" sz="1200" dirty="0">
                <a:solidFill>
                  <a:schemeClr val="tx1">
                    <a:lumMod val="85000"/>
                    <a:lumOff val="15000"/>
                  </a:schemeClr>
                </a:solidFill>
                <a:latin typeface="Arial" charset="0"/>
              </a:rPr>
              <a:t> &amp; pains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Define</a:t>
            </a:r>
            <a:r>
              <a:rPr kumimoji="0" lang="fr-FR" sz="1200" b="0" i="0" u="none" strike="noStrike" cap="none" normalizeH="0" baseline="0" dirty="0">
                <a:ln>
                  <a:noFill/>
                </a:ln>
                <a:solidFill>
                  <a:schemeClr val="tx1">
                    <a:lumMod val="85000"/>
                    <a:lumOff val="15000"/>
                  </a:schemeClr>
                </a:solidFill>
                <a:effectLst/>
                <a:latin typeface="Arial" charset="0"/>
              </a:rPr>
              <a:t> architecture vision</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Define</a:t>
            </a:r>
            <a:r>
              <a:rPr lang="fr-FR" sz="1200" dirty="0">
                <a:solidFill>
                  <a:schemeClr val="tx1">
                    <a:lumMod val="85000"/>
                    <a:lumOff val="15000"/>
                  </a:schemeClr>
                </a:solidFill>
                <a:latin typeface="Arial" charset="0"/>
              </a:rPr>
              <a:t> high </a:t>
            </a:r>
            <a:r>
              <a:rPr lang="fr-FR" sz="1200" dirty="0" err="1">
                <a:solidFill>
                  <a:schemeClr val="tx1">
                    <a:lumMod val="85000"/>
                    <a:lumOff val="15000"/>
                  </a:schemeClr>
                </a:solidFill>
                <a:latin typeface="Arial" charset="0"/>
              </a:rPr>
              <a:t>level</a:t>
            </a:r>
            <a:r>
              <a:rPr lang="fr-FR" sz="1200" dirty="0">
                <a:solidFill>
                  <a:schemeClr val="tx1">
                    <a:lumMod val="85000"/>
                    <a:lumOff val="15000"/>
                  </a:schemeClr>
                </a:solidFill>
                <a:latin typeface="Arial" charset="0"/>
              </a:rPr>
              <a:t> Architecture </a:t>
            </a:r>
            <a:r>
              <a:rPr lang="fr-FR" sz="1200" dirty="0" err="1">
                <a:solidFill>
                  <a:schemeClr val="tx1">
                    <a:lumMod val="85000"/>
                    <a:lumOff val="15000"/>
                  </a:schemeClr>
                </a:solidFill>
                <a:latin typeface="Arial" charset="0"/>
              </a:rPr>
              <a:t>requirements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R="0" defTabSz="914400" rtl="0" eaLnBrk="1" fontAlgn="base" latinLnBrk="0" hangingPunct="1">
              <a:lnSpc>
                <a:spcPct val="100000"/>
              </a:lnSpc>
              <a:spcBef>
                <a:spcPct val="0"/>
              </a:spcBef>
              <a:spcAft>
                <a:spcPct val="0"/>
              </a:spcAft>
              <a:buClrTx/>
              <a:buSzTx/>
              <a:tabLst/>
            </a:pPr>
            <a:endParaRPr kumimoji="0" lang="fr-FR" sz="1200" b="0" i="0" u="none" strike="noStrike" cap="none" normalizeH="0" baseline="0" dirty="0">
              <a:ln>
                <a:noFill/>
              </a:ln>
              <a:solidFill>
                <a:schemeClr val="tx1">
                  <a:lumMod val="85000"/>
                  <a:lumOff val="15000"/>
                </a:schemeClr>
              </a:solidFill>
              <a:effectLst/>
              <a:latin typeface="Arial" charset="0"/>
            </a:endParaRPr>
          </a:p>
        </p:txBody>
      </p:sp>
      <p:sp>
        <p:nvSpPr>
          <p:cNvPr id="13" name="Rectangle : coins arrondis 12">
            <a:extLst>
              <a:ext uri="{FF2B5EF4-FFF2-40B4-BE49-F238E27FC236}">
                <a16:creationId xmlns:a16="http://schemas.microsoft.com/office/drawing/2014/main" id="{46C5481A-17E1-4E68-9CAE-7133DE9776E4}"/>
              </a:ext>
            </a:extLst>
          </p:cNvPr>
          <p:cNvSpPr/>
          <p:nvPr/>
        </p:nvSpPr>
        <p:spPr bwMode="auto">
          <a:xfrm>
            <a:off x="6412932" y="2027999"/>
            <a:ext cx="3000297" cy="3057709"/>
          </a:xfrm>
          <a:prstGeom prst="roundRect">
            <a:avLst/>
          </a:prstGeom>
          <a:solidFill>
            <a:schemeClr val="accent2">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2"/>
                </a:solidFill>
                <a:effectLst/>
                <a:latin typeface="Arial" charset="0"/>
              </a:rPr>
              <a:t>VALUE COMMITMENT</a:t>
            </a:r>
          </a:p>
          <a:p>
            <a:pPr marL="0" marR="0" indent="0" algn="ctr"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a:ln>
                <a:noFill/>
              </a:ln>
              <a:solidFill>
                <a:schemeClr val="tx2"/>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a:solidFill>
                  <a:schemeClr val="tx1">
                    <a:lumMod val="85000"/>
                    <a:lumOff val="15000"/>
                  </a:schemeClr>
                </a:solidFill>
                <a:latin typeface="Arial" charset="0"/>
              </a:rPr>
              <a:t>Select ISE/IPE, BP or IP</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Indentify</a:t>
            </a:r>
            <a:r>
              <a:rPr kumimoji="0" lang="fr-FR" sz="1200" b="0" i="0" u="none" strike="noStrike" cap="none" normalizeH="0" baseline="0" dirty="0">
                <a:ln>
                  <a:noFill/>
                </a:ln>
                <a:solidFill>
                  <a:schemeClr val="tx1">
                    <a:lumMod val="85000"/>
                    <a:lumOff val="15000"/>
                  </a:schemeClr>
                </a:solidFill>
                <a:effectLst/>
                <a:latin typeface="Arial" charset="0"/>
              </a:rPr>
              <a:t> </a:t>
            </a:r>
            <a:r>
              <a:rPr kumimoji="0" lang="fr-FR" sz="1200" b="0" i="0" u="none" strike="noStrike" cap="none" normalizeH="0" baseline="0" dirty="0" err="1">
                <a:ln>
                  <a:noFill/>
                </a:ln>
                <a:solidFill>
                  <a:schemeClr val="tx1">
                    <a:lumMod val="85000"/>
                    <a:lumOff val="15000"/>
                  </a:schemeClr>
                </a:solidFill>
                <a:effectLst/>
                <a:latin typeface="Arial" charset="0"/>
              </a:rPr>
              <a:t>roles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GAPs</a:t>
            </a:r>
            <a:r>
              <a:rPr lang="fr-FR" sz="1200" dirty="0">
                <a:solidFill>
                  <a:schemeClr val="tx1">
                    <a:lumMod val="85000"/>
                    <a:lumOff val="15000"/>
                  </a:schemeClr>
                </a:solidFill>
                <a:latin typeface="Arial" charset="0"/>
              </a:rPr>
              <a:t> (As </a:t>
            </a:r>
            <a:r>
              <a:rPr lang="fr-FR" sz="1200" dirty="0" err="1">
                <a:solidFill>
                  <a:schemeClr val="tx1">
                    <a:lumMod val="85000"/>
                    <a:lumOff val="15000"/>
                  </a:schemeClr>
                </a:solidFill>
                <a:latin typeface="Arial" charset="0"/>
              </a:rPr>
              <a:t>is</a:t>
            </a:r>
            <a:r>
              <a:rPr lang="fr-FR" sz="1200" dirty="0">
                <a:solidFill>
                  <a:schemeClr val="tx1">
                    <a:lumMod val="85000"/>
                    <a:lumOff val="15000"/>
                  </a:schemeClr>
                </a:solidFill>
                <a:latin typeface="Arial" charset="0"/>
              </a:rPr>
              <a:t> To </a:t>
            </a:r>
            <a:r>
              <a:rPr lang="fr-FR" sz="1200" dirty="0" err="1">
                <a:solidFill>
                  <a:schemeClr val="tx1">
                    <a:lumMod val="85000"/>
                    <a:lumOff val="15000"/>
                  </a:schemeClr>
                </a:solidFill>
                <a:latin typeface="Arial" charset="0"/>
              </a:rPr>
              <a:t>be</a:t>
            </a:r>
            <a:r>
              <a:rPr lang="fr-FR" sz="1200" dirty="0">
                <a:solidFill>
                  <a:schemeClr val="tx1">
                    <a:lumMod val="85000"/>
                    <a:lumOff val="15000"/>
                  </a:schemeClr>
                </a:solidFill>
                <a:latin typeface="Arial" charset="0"/>
              </a:rPr>
              <a:t> /Business &amp; solution)</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Define</a:t>
            </a:r>
            <a:r>
              <a:rPr kumimoji="0" lang="fr-FR" sz="1200" b="0" i="0" u="none" strike="noStrike" cap="none" normalizeH="0" baseline="0" dirty="0">
                <a:ln>
                  <a:noFill/>
                </a:ln>
                <a:solidFill>
                  <a:schemeClr val="tx1">
                    <a:lumMod val="85000"/>
                    <a:lumOff val="15000"/>
                  </a:schemeClr>
                </a:solidFill>
                <a:effectLst/>
                <a:latin typeface="Arial" charset="0"/>
              </a:rPr>
              <a:t> </a:t>
            </a:r>
            <a:r>
              <a:rPr kumimoji="0" lang="fr-FR" sz="1200" b="0" i="0" u="none" strike="noStrike" cap="none" normalizeH="0" baseline="0" dirty="0" err="1">
                <a:ln>
                  <a:noFill/>
                </a:ln>
                <a:solidFill>
                  <a:schemeClr val="tx1">
                    <a:lumMod val="85000"/>
                    <a:lumOff val="15000"/>
                  </a:schemeClr>
                </a:solidFill>
                <a:effectLst/>
                <a:latin typeface="Arial" charset="0"/>
              </a:rPr>
              <a:t>functionnal</a:t>
            </a:r>
            <a:r>
              <a:rPr kumimoji="0" lang="fr-FR" sz="1200" b="0" i="0" u="none" strike="noStrike" cap="none" normalizeH="0" baseline="0" dirty="0">
                <a:ln>
                  <a:noFill/>
                </a:ln>
                <a:solidFill>
                  <a:schemeClr val="tx1">
                    <a:lumMod val="85000"/>
                    <a:lumOff val="15000"/>
                  </a:schemeClr>
                </a:solidFill>
                <a:effectLst/>
                <a:latin typeface="Arial" charset="0"/>
              </a:rPr>
              <a:t> scope</a:t>
            </a:r>
            <a:br>
              <a:rPr kumimoji="0" lang="fr-FR" sz="1200" b="0" i="0" u="none" strike="noStrike" cap="none" normalizeH="0" baseline="0" dirty="0">
                <a:ln>
                  <a:noFill/>
                </a:ln>
                <a:solidFill>
                  <a:schemeClr val="tx1">
                    <a:lumMod val="85000"/>
                    <a:lumOff val="15000"/>
                  </a:schemeClr>
                </a:solidFill>
                <a:effectLst/>
                <a:latin typeface="Arial" charset="0"/>
              </a:rPr>
            </a:br>
            <a:endParaRPr kumimoji="0" lang="fr-FR" sz="1200" b="0" i="0" u="none" strike="noStrike" cap="none" normalizeH="0" baseline="0" dirty="0">
              <a:ln>
                <a:noFill/>
              </a:ln>
              <a:solidFill>
                <a:schemeClr val="tx1">
                  <a:lumMod val="85000"/>
                  <a:lumOff val="15000"/>
                </a:schemeClr>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Refine</a:t>
            </a:r>
            <a:r>
              <a:rPr lang="fr-FR" sz="1200" dirty="0">
                <a:solidFill>
                  <a:schemeClr val="tx1">
                    <a:lumMod val="85000"/>
                    <a:lumOff val="15000"/>
                  </a:schemeClr>
                </a:solidFill>
                <a:latin typeface="Arial" charset="0"/>
              </a:rPr>
              <a:t> architecture vision</a:t>
            </a:r>
            <a:endParaRPr kumimoji="0" lang="fr-FR" sz="1200" b="0" i="0" u="none" strike="noStrike" cap="none" normalizeH="0" baseline="0" dirty="0">
              <a:ln>
                <a:noFill/>
              </a:ln>
              <a:solidFill>
                <a:schemeClr val="tx1">
                  <a:lumMod val="85000"/>
                  <a:lumOff val="15000"/>
                </a:schemeClr>
              </a:solidFill>
              <a:effectLst/>
              <a:latin typeface="Arial" charset="0"/>
            </a:endParaRPr>
          </a:p>
        </p:txBody>
      </p:sp>
      <p:sp>
        <p:nvSpPr>
          <p:cNvPr id="14" name="Rectangle : coins arrondis 13">
            <a:extLst>
              <a:ext uri="{FF2B5EF4-FFF2-40B4-BE49-F238E27FC236}">
                <a16:creationId xmlns:a16="http://schemas.microsoft.com/office/drawing/2014/main" id="{02ABC65C-F3B6-2020-8A08-94C39A6F9EE7}"/>
              </a:ext>
            </a:extLst>
          </p:cNvPr>
          <p:cNvSpPr/>
          <p:nvPr/>
        </p:nvSpPr>
        <p:spPr bwMode="auto">
          <a:xfrm>
            <a:off x="9513562" y="2027998"/>
            <a:ext cx="2784604" cy="3057709"/>
          </a:xfrm>
          <a:prstGeom prst="roundRect">
            <a:avLst/>
          </a:prstGeom>
          <a:solidFill>
            <a:schemeClr val="bg1">
              <a:lumMod val="75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a:ln>
                  <a:noFill/>
                </a:ln>
                <a:solidFill>
                  <a:schemeClr val="tx2"/>
                </a:solidFill>
                <a:effectLst/>
                <a:latin typeface="Arial" charset="0"/>
              </a:rPr>
              <a:t>VALUE DELVERY</a:t>
            </a:r>
            <a:br>
              <a:rPr kumimoji="0" lang="fr-FR" sz="2000" b="0" i="0" u="none" strike="noStrike" cap="none" normalizeH="0" baseline="0" dirty="0">
                <a:ln>
                  <a:noFill/>
                </a:ln>
                <a:solidFill>
                  <a:schemeClr val="tx2"/>
                </a:solidFill>
                <a:effectLst/>
                <a:latin typeface="Arial" charset="0"/>
              </a:rPr>
            </a:br>
            <a:endParaRPr kumimoji="0" lang="fr-FR" sz="2000" b="0" i="0" u="none" strike="noStrike" cap="none" normalizeH="0" baseline="0" dirty="0">
              <a:ln>
                <a:noFill/>
              </a:ln>
              <a:solidFill>
                <a:schemeClr val="tx2"/>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Study</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BPs</a:t>
            </a:r>
            <a:r>
              <a:rPr lang="fr-FR" sz="1200" dirty="0">
                <a:solidFill>
                  <a:schemeClr val="tx1">
                    <a:lumMod val="85000"/>
                    <a:lumOff val="15000"/>
                  </a:schemeClr>
                </a:solidFill>
                <a:latin typeface="Arial" charset="0"/>
              </a:rPr>
              <a:t> &amp; </a:t>
            </a:r>
            <a:r>
              <a:rPr lang="fr-FR" sz="1200" dirty="0" err="1">
                <a:solidFill>
                  <a:schemeClr val="tx1">
                    <a:lumMod val="85000"/>
                    <a:lumOff val="15000"/>
                  </a:schemeClr>
                </a:solidFill>
                <a:latin typeface="Arial" charset="0"/>
              </a:rPr>
              <a:t>requirements</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Refine</a:t>
            </a:r>
            <a:r>
              <a:rPr kumimoji="0" lang="fr-FR" sz="1200" b="0" i="0" u="none" strike="noStrike" cap="none" normalizeH="0" baseline="0" dirty="0">
                <a:ln>
                  <a:noFill/>
                </a:ln>
                <a:solidFill>
                  <a:schemeClr val="tx1">
                    <a:lumMod val="85000"/>
                    <a:lumOff val="15000"/>
                  </a:schemeClr>
                </a:solidFill>
                <a:effectLst/>
                <a:latin typeface="Arial" charset="0"/>
              </a:rPr>
              <a:t> </a:t>
            </a:r>
            <a:r>
              <a:rPr kumimoji="0" lang="fr-FR" sz="1200" b="0" i="0" u="none" strike="noStrike" cap="none" normalizeH="0" baseline="0" dirty="0" err="1">
                <a:ln>
                  <a:noFill/>
                </a:ln>
                <a:solidFill>
                  <a:schemeClr val="tx1">
                    <a:lumMod val="85000"/>
                    <a:lumOff val="15000"/>
                  </a:schemeClr>
                </a:solidFill>
                <a:effectLst/>
                <a:latin typeface="Arial" charset="0"/>
              </a:rPr>
              <a:t>functionnal</a:t>
            </a:r>
            <a:r>
              <a:rPr kumimoji="0" lang="fr-FR" sz="1200" b="0" i="0" u="none" strike="noStrike" cap="none" normalizeH="0" baseline="0" dirty="0">
                <a:ln>
                  <a:noFill/>
                </a:ln>
                <a:solidFill>
                  <a:schemeClr val="tx1">
                    <a:lumMod val="85000"/>
                    <a:lumOff val="15000"/>
                  </a:schemeClr>
                </a:solidFill>
                <a:effectLst/>
                <a:latin typeface="Arial" charset="0"/>
              </a:rPr>
              <a:t> scope</a:t>
            </a:r>
            <a:br>
              <a:rPr kumimoji="0" lang="fr-FR" sz="1200" b="0" i="0" u="none" strike="noStrike" cap="none" normalizeH="0" baseline="0" dirty="0">
                <a:ln>
                  <a:noFill/>
                </a:ln>
                <a:solidFill>
                  <a:schemeClr val="tx1">
                    <a:lumMod val="85000"/>
                    <a:lumOff val="15000"/>
                  </a:schemeClr>
                </a:solidFill>
                <a:effectLst/>
                <a:latin typeface="Arial" charset="0"/>
              </a:rPr>
            </a:br>
            <a:endParaRPr kumimoji="0" lang="fr-FR" sz="1200" b="0" i="0" u="none" strike="noStrike" cap="none" normalizeH="0" baseline="0" dirty="0">
              <a:ln>
                <a:noFill/>
              </a:ln>
              <a:solidFill>
                <a:schemeClr val="tx1">
                  <a:lumMod val="85000"/>
                  <a:lumOff val="15000"/>
                </a:schemeClr>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lang="fr-FR" sz="1200" dirty="0" err="1">
                <a:solidFill>
                  <a:schemeClr val="tx1">
                    <a:lumMod val="85000"/>
                    <a:lumOff val="15000"/>
                  </a:schemeClr>
                </a:solidFill>
                <a:latin typeface="Arial" charset="0"/>
              </a:rPr>
              <a:t>Detailled</a:t>
            </a:r>
            <a:r>
              <a:rPr lang="fr-FR" sz="1200" dirty="0">
                <a:solidFill>
                  <a:schemeClr val="tx1">
                    <a:lumMod val="85000"/>
                    <a:lumOff val="15000"/>
                  </a:schemeClr>
                </a:solidFill>
                <a:latin typeface="Arial" charset="0"/>
              </a:rPr>
              <a:t> </a:t>
            </a:r>
            <a:r>
              <a:rPr lang="fr-FR" sz="1200" dirty="0" err="1">
                <a:solidFill>
                  <a:schemeClr val="tx1">
                    <a:lumMod val="85000"/>
                    <a:lumOff val="15000"/>
                  </a:schemeClr>
                </a:solidFill>
                <a:latin typeface="Arial" charset="0"/>
              </a:rPr>
              <a:t>solutionarchitecture</a:t>
            </a:r>
            <a:br>
              <a:rPr lang="fr-FR" sz="1200" dirty="0">
                <a:solidFill>
                  <a:schemeClr val="tx1">
                    <a:lumMod val="85000"/>
                    <a:lumOff val="15000"/>
                  </a:schemeClr>
                </a:solidFill>
                <a:latin typeface="Arial" charset="0"/>
              </a:rPr>
            </a:b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err="1">
                <a:ln>
                  <a:noFill/>
                </a:ln>
                <a:solidFill>
                  <a:schemeClr val="tx1">
                    <a:lumMod val="85000"/>
                    <a:lumOff val="15000"/>
                  </a:schemeClr>
                </a:solidFill>
                <a:effectLst/>
                <a:latin typeface="Arial" charset="0"/>
              </a:rPr>
              <a:t>Build</a:t>
            </a:r>
            <a:r>
              <a:rPr kumimoji="0" lang="fr-FR" sz="1200" b="0" i="0" u="none" strike="noStrike" cap="none" normalizeH="0" baseline="0" dirty="0">
                <a:ln>
                  <a:noFill/>
                </a:ln>
                <a:solidFill>
                  <a:schemeClr val="tx1">
                    <a:lumMod val="85000"/>
                    <a:lumOff val="15000"/>
                  </a:schemeClr>
                </a:solidFill>
                <a:effectLst/>
                <a:latin typeface="Arial" charset="0"/>
              </a:rPr>
              <a:t> solution </a:t>
            </a:r>
            <a:r>
              <a:rPr kumimoji="0" lang="fr-FR" sz="1200" b="0" i="0" u="none" strike="noStrike" cap="none" normalizeH="0" baseline="0" dirty="0" err="1">
                <a:ln>
                  <a:noFill/>
                </a:ln>
                <a:solidFill>
                  <a:schemeClr val="tx1">
                    <a:lumMod val="85000"/>
                    <a:lumOff val="15000"/>
                  </a:schemeClr>
                </a:solidFill>
                <a:effectLst/>
                <a:latin typeface="Arial" charset="0"/>
              </a:rPr>
              <a:t>delivery</a:t>
            </a:r>
            <a:r>
              <a:rPr kumimoji="0" lang="fr-FR" sz="1200" b="0" i="0" u="none" strike="noStrike" cap="none" normalizeH="0" baseline="0" dirty="0">
                <a:ln>
                  <a:noFill/>
                </a:ln>
                <a:solidFill>
                  <a:schemeClr val="tx1">
                    <a:lumMod val="85000"/>
                    <a:lumOff val="15000"/>
                  </a:schemeClr>
                </a:solidFill>
                <a:effectLst/>
                <a:latin typeface="Arial" charset="0"/>
              </a:rPr>
              <a:t> plan</a:t>
            </a:r>
          </a:p>
          <a:p>
            <a:pPr marR="0" defTabSz="914400" rtl="0" eaLnBrk="1" fontAlgn="base" latinLnBrk="0" hangingPunct="1">
              <a:lnSpc>
                <a:spcPct val="100000"/>
              </a:lnSpc>
              <a:spcBef>
                <a:spcPct val="0"/>
              </a:spcBef>
              <a:spcAft>
                <a:spcPct val="0"/>
              </a:spcAft>
              <a:buClrTx/>
              <a:buSzTx/>
              <a:tabLst/>
            </a:pPr>
            <a:endParaRPr kumimoji="0" lang="fr-FR" sz="1200" b="0" i="0" u="none" strike="noStrike" cap="none" normalizeH="0" baseline="0" dirty="0">
              <a:ln>
                <a:noFill/>
              </a:ln>
              <a:solidFill>
                <a:schemeClr val="tx1">
                  <a:lumMod val="85000"/>
                  <a:lumOff val="15000"/>
                </a:schemeClr>
              </a:solidFill>
              <a:effectLst/>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endParaRPr lang="fr-FR" sz="1200" dirty="0">
              <a:solidFill>
                <a:schemeClr val="tx1">
                  <a:lumMod val="85000"/>
                  <a:lumOff val="15000"/>
                </a:schemeClr>
              </a:solidFill>
              <a:latin typeface="Arial" charset="0"/>
            </a:endParaRPr>
          </a:p>
          <a:p>
            <a:pPr marL="285750" marR="0" indent="-285750" defTabSz="914400" rtl="0" eaLnBrk="1" fontAlgn="base" latinLnBrk="0" hangingPunct="1">
              <a:lnSpc>
                <a:spcPct val="100000"/>
              </a:lnSpc>
              <a:spcBef>
                <a:spcPct val="0"/>
              </a:spcBef>
              <a:spcAft>
                <a:spcPct val="0"/>
              </a:spcAft>
              <a:buClrTx/>
              <a:buSzTx/>
              <a:buFont typeface="Wingdings" panose="05000000000000000000" pitchFamily="2" charset="2"/>
              <a:buChar char="ü"/>
              <a:tabLst/>
            </a:pPr>
            <a:r>
              <a:rPr kumimoji="0" lang="fr-FR" sz="1200" b="0" i="0" u="none" strike="noStrike" cap="none" normalizeH="0" baseline="0" dirty="0">
                <a:ln>
                  <a:noFill/>
                </a:ln>
                <a:solidFill>
                  <a:schemeClr val="tx1">
                    <a:lumMod val="85000"/>
                    <a:lumOff val="15000"/>
                  </a:schemeClr>
                </a:solidFill>
                <a:effectLst/>
                <a:latin typeface="Arial" charset="0"/>
              </a:rPr>
              <a:t>Test Business scenarios</a:t>
            </a:r>
          </a:p>
        </p:txBody>
      </p:sp>
      <p:sp>
        <p:nvSpPr>
          <p:cNvPr id="15" name="Rectangle : coins arrondis 14">
            <a:extLst>
              <a:ext uri="{FF2B5EF4-FFF2-40B4-BE49-F238E27FC236}">
                <a16:creationId xmlns:a16="http://schemas.microsoft.com/office/drawing/2014/main" id="{04DCE9D7-8236-B824-C6AA-244A713DEFBF}"/>
              </a:ext>
            </a:extLst>
          </p:cNvPr>
          <p:cNvSpPr/>
          <p:nvPr/>
        </p:nvSpPr>
        <p:spPr bwMode="auto">
          <a:xfrm rot="16200000">
            <a:off x="4731834" y="-2660347"/>
            <a:ext cx="3243736" cy="12337534"/>
          </a:xfrm>
          <a:prstGeom prst="round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2"/>
                </a:solidFill>
                <a:effectLst/>
                <a:latin typeface="Arial" charset="0"/>
              </a:rPr>
              <a:t>ACTIVITY</a:t>
            </a:r>
          </a:p>
        </p:txBody>
      </p:sp>
      <p:sp>
        <p:nvSpPr>
          <p:cNvPr id="16" name="Rectangle: Rounded Corners 64">
            <a:extLst>
              <a:ext uri="{FF2B5EF4-FFF2-40B4-BE49-F238E27FC236}">
                <a16:creationId xmlns:a16="http://schemas.microsoft.com/office/drawing/2014/main" id="{4CE16752-7E34-7944-004E-99FAC40D0865}"/>
              </a:ext>
            </a:extLst>
          </p:cNvPr>
          <p:cNvSpPr/>
          <p:nvPr/>
        </p:nvSpPr>
        <p:spPr>
          <a:xfrm>
            <a:off x="466125" y="5325239"/>
            <a:ext cx="1907205"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Role management</a:t>
            </a:r>
          </a:p>
        </p:txBody>
      </p:sp>
      <p:sp>
        <p:nvSpPr>
          <p:cNvPr id="17" name="Rectangle: Rounded Corners 64">
            <a:extLst>
              <a:ext uri="{FF2B5EF4-FFF2-40B4-BE49-F238E27FC236}">
                <a16:creationId xmlns:a16="http://schemas.microsoft.com/office/drawing/2014/main" id="{1F7134A6-F031-6F98-080C-E8D3B683CAA7}"/>
              </a:ext>
            </a:extLst>
          </p:cNvPr>
          <p:cNvSpPr/>
          <p:nvPr/>
        </p:nvSpPr>
        <p:spPr>
          <a:xfrm>
            <a:off x="2527253" y="5296018"/>
            <a:ext cx="2095138"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Parametrisation &amp; Configuration</a:t>
            </a:r>
          </a:p>
        </p:txBody>
      </p:sp>
      <p:sp>
        <p:nvSpPr>
          <p:cNvPr id="18" name="Rectangle: Rounded Corners 64">
            <a:extLst>
              <a:ext uri="{FF2B5EF4-FFF2-40B4-BE49-F238E27FC236}">
                <a16:creationId xmlns:a16="http://schemas.microsoft.com/office/drawing/2014/main" id="{1839E8D9-9DD1-231A-5067-AE1F13E78871}"/>
              </a:ext>
            </a:extLst>
          </p:cNvPr>
          <p:cNvSpPr/>
          <p:nvPr/>
        </p:nvSpPr>
        <p:spPr>
          <a:xfrm>
            <a:off x="4776314" y="5287075"/>
            <a:ext cx="1755264"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err="1">
                <a:solidFill>
                  <a:prstClr val="white"/>
                </a:solidFill>
                <a:latin typeface="Tilde Light"/>
              </a:rPr>
              <a:t>Applicatif</a:t>
            </a:r>
            <a:r>
              <a:rPr lang="en-GB" b="1" dirty="0">
                <a:solidFill>
                  <a:prstClr val="white"/>
                </a:solidFill>
                <a:latin typeface="Tilde Light"/>
              </a:rPr>
              <a:t> migration</a:t>
            </a:r>
          </a:p>
        </p:txBody>
      </p:sp>
      <p:sp>
        <p:nvSpPr>
          <p:cNvPr id="19" name="Rectangle: Rounded Corners 64">
            <a:extLst>
              <a:ext uri="{FF2B5EF4-FFF2-40B4-BE49-F238E27FC236}">
                <a16:creationId xmlns:a16="http://schemas.microsoft.com/office/drawing/2014/main" id="{263E4CDB-BB98-6A5C-1251-3A6C7EC696DB}"/>
              </a:ext>
            </a:extLst>
          </p:cNvPr>
          <p:cNvSpPr/>
          <p:nvPr/>
        </p:nvSpPr>
        <p:spPr>
          <a:xfrm>
            <a:off x="466125" y="6034155"/>
            <a:ext cx="1907205"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Business Architecture</a:t>
            </a:r>
          </a:p>
        </p:txBody>
      </p:sp>
      <p:sp>
        <p:nvSpPr>
          <p:cNvPr id="20" name="Rectangle: Rounded Corners 64">
            <a:extLst>
              <a:ext uri="{FF2B5EF4-FFF2-40B4-BE49-F238E27FC236}">
                <a16:creationId xmlns:a16="http://schemas.microsoft.com/office/drawing/2014/main" id="{85F326C7-AEC7-A609-FF3C-867531CCAA3E}"/>
              </a:ext>
            </a:extLst>
          </p:cNvPr>
          <p:cNvSpPr/>
          <p:nvPr/>
        </p:nvSpPr>
        <p:spPr>
          <a:xfrm>
            <a:off x="2462374" y="6052041"/>
            <a:ext cx="1462354"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Infrastructure</a:t>
            </a:r>
          </a:p>
        </p:txBody>
      </p:sp>
      <p:sp>
        <p:nvSpPr>
          <p:cNvPr id="21" name="Rectangle: Rounded Corners 64">
            <a:extLst>
              <a:ext uri="{FF2B5EF4-FFF2-40B4-BE49-F238E27FC236}">
                <a16:creationId xmlns:a16="http://schemas.microsoft.com/office/drawing/2014/main" id="{8988092A-300F-9C55-C597-1B19E010C43A}"/>
              </a:ext>
            </a:extLst>
          </p:cNvPr>
          <p:cNvSpPr/>
          <p:nvPr/>
        </p:nvSpPr>
        <p:spPr>
          <a:xfrm>
            <a:off x="4235116" y="6057373"/>
            <a:ext cx="1667483"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Validation</a:t>
            </a:r>
          </a:p>
        </p:txBody>
      </p:sp>
      <p:sp>
        <p:nvSpPr>
          <p:cNvPr id="22" name="Rectangle: Rounded Corners 64">
            <a:extLst>
              <a:ext uri="{FF2B5EF4-FFF2-40B4-BE49-F238E27FC236}">
                <a16:creationId xmlns:a16="http://schemas.microsoft.com/office/drawing/2014/main" id="{230CDBF7-F786-EAE9-72BE-F894FA292BCE}"/>
              </a:ext>
            </a:extLst>
          </p:cNvPr>
          <p:cNvSpPr/>
          <p:nvPr/>
        </p:nvSpPr>
        <p:spPr>
          <a:xfrm>
            <a:off x="6685501" y="5271737"/>
            <a:ext cx="1192719"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Training</a:t>
            </a:r>
          </a:p>
        </p:txBody>
      </p:sp>
      <p:sp>
        <p:nvSpPr>
          <p:cNvPr id="23" name="Rectangle: Rounded Corners 64">
            <a:extLst>
              <a:ext uri="{FF2B5EF4-FFF2-40B4-BE49-F238E27FC236}">
                <a16:creationId xmlns:a16="http://schemas.microsoft.com/office/drawing/2014/main" id="{0FD41182-8409-48AA-403D-507970C437C7}"/>
              </a:ext>
            </a:extLst>
          </p:cNvPr>
          <p:cNvSpPr/>
          <p:nvPr/>
        </p:nvSpPr>
        <p:spPr>
          <a:xfrm>
            <a:off x="6089141" y="6052467"/>
            <a:ext cx="1192719"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Support</a:t>
            </a:r>
          </a:p>
        </p:txBody>
      </p:sp>
      <p:sp>
        <p:nvSpPr>
          <p:cNvPr id="24" name="Rectangle: Rounded Corners 64">
            <a:extLst>
              <a:ext uri="{FF2B5EF4-FFF2-40B4-BE49-F238E27FC236}">
                <a16:creationId xmlns:a16="http://schemas.microsoft.com/office/drawing/2014/main" id="{6F20729D-813B-36D2-30FF-FF8C53C7FE49}"/>
              </a:ext>
            </a:extLst>
          </p:cNvPr>
          <p:cNvSpPr/>
          <p:nvPr/>
        </p:nvSpPr>
        <p:spPr>
          <a:xfrm>
            <a:off x="8143779" y="5271737"/>
            <a:ext cx="1479740"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Data Analytics</a:t>
            </a:r>
          </a:p>
        </p:txBody>
      </p:sp>
      <p:sp>
        <p:nvSpPr>
          <p:cNvPr id="25" name="Rectangle: Rounded Corners 64">
            <a:extLst>
              <a:ext uri="{FF2B5EF4-FFF2-40B4-BE49-F238E27FC236}">
                <a16:creationId xmlns:a16="http://schemas.microsoft.com/office/drawing/2014/main" id="{ED479A71-9E5D-3405-9474-0836112F1575}"/>
              </a:ext>
            </a:extLst>
          </p:cNvPr>
          <p:cNvSpPr/>
          <p:nvPr/>
        </p:nvSpPr>
        <p:spPr>
          <a:xfrm>
            <a:off x="7439526" y="6052041"/>
            <a:ext cx="1479740"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Automation</a:t>
            </a:r>
          </a:p>
        </p:txBody>
      </p:sp>
      <p:sp>
        <p:nvSpPr>
          <p:cNvPr id="26" name="Rectangle: Rounded Corners 64">
            <a:extLst>
              <a:ext uri="{FF2B5EF4-FFF2-40B4-BE49-F238E27FC236}">
                <a16:creationId xmlns:a16="http://schemas.microsoft.com/office/drawing/2014/main" id="{9BA0D776-FB7F-EA0F-9459-93E765DF3925}"/>
              </a:ext>
            </a:extLst>
          </p:cNvPr>
          <p:cNvSpPr/>
          <p:nvPr/>
        </p:nvSpPr>
        <p:spPr>
          <a:xfrm>
            <a:off x="9115124" y="6052041"/>
            <a:ext cx="1479740" cy="590294"/>
          </a:xfrm>
          <a:prstGeom prst="roundRect">
            <a:avLst/>
          </a:prstGeom>
          <a:solidFill>
            <a:schemeClr val="accent1">
              <a:lumMod val="75000"/>
            </a:schemeClr>
          </a:solidFill>
          <a:ln>
            <a:noFill/>
          </a:ln>
        </p:spPr>
        <p:txBody>
          <a:bodyPr wrap="square" lIns="93600" tIns="93600" rIns="93600" bIns="93600" rtlCol="0" anchor="ctr" anchorCtr="0">
            <a:noAutofit/>
          </a:bodyPr>
          <a:lstStyle/>
          <a:p>
            <a:pPr algn="ctr" defTabSz="936000"/>
            <a:r>
              <a:rPr lang="en-GB" b="1" dirty="0">
                <a:solidFill>
                  <a:prstClr val="white"/>
                </a:solidFill>
                <a:latin typeface="Tilde Light"/>
              </a:rPr>
              <a:t>Customisation</a:t>
            </a:r>
          </a:p>
        </p:txBody>
      </p:sp>
    </p:spTree>
    <p:extLst>
      <p:ext uri="{BB962C8B-B14F-4D97-AF65-F5344CB8AC3E}">
        <p14:creationId xmlns:p14="http://schemas.microsoft.com/office/powerpoint/2010/main" val="105612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US" sz="2400" dirty="0"/>
              <a:t>PLM Deployment</a:t>
            </a:r>
          </a:p>
        </p:txBody>
      </p:sp>
      <p:cxnSp>
        <p:nvCxnSpPr>
          <p:cNvPr id="4" name="Connecteur droit avec flèche 3">
            <a:extLst>
              <a:ext uri="{FF2B5EF4-FFF2-40B4-BE49-F238E27FC236}">
                <a16:creationId xmlns:a16="http://schemas.microsoft.com/office/drawing/2014/main" id="{4D09038F-ECAE-DD38-1592-670D7FE60046}"/>
              </a:ext>
            </a:extLst>
          </p:cNvPr>
          <p:cNvCxnSpPr>
            <a:cxnSpLocks/>
          </p:cNvCxnSpPr>
          <p:nvPr/>
        </p:nvCxnSpPr>
        <p:spPr bwMode="auto">
          <a:xfrm>
            <a:off x="1215467" y="1909088"/>
            <a:ext cx="6949441" cy="0"/>
          </a:xfrm>
          <a:prstGeom prst="straightConnector1">
            <a:avLst/>
          </a:prstGeom>
          <a:ln w="2540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avec flèche 5">
            <a:extLst>
              <a:ext uri="{FF2B5EF4-FFF2-40B4-BE49-F238E27FC236}">
                <a16:creationId xmlns:a16="http://schemas.microsoft.com/office/drawing/2014/main" id="{A5A8E9E3-96A0-0862-3FAD-CEA0731EEFF9}"/>
              </a:ext>
            </a:extLst>
          </p:cNvPr>
          <p:cNvCxnSpPr>
            <a:cxnSpLocks/>
          </p:cNvCxnSpPr>
          <p:nvPr/>
        </p:nvCxnSpPr>
        <p:spPr bwMode="auto">
          <a:xfrm>
            <a:off x="5226623" y="3425009"/>
            <a:ext cx="5881036" cy="0"/>
          </a:xfrm>
          <a:prstGeom prst="straightConnector1">
            <a:avLst/>
          </a:prstGeom>
          <a:ln w="2540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233BCA19-D1AB-A88C-3412-603C0D090CA6}"/>
              </a:ext>
            </a:extLst>
          </p:cNvPr>
          <p:cNvCxnSpPr>
            <a:cxnSpLocks/>
          </p:cNvCxnSpPr>
          <p:nvPr/>
        </p:nvCxnSpPr>
        <p:spPr bwMode="auto">
          <a:xfrm>
            <a:off x="1150323" y="3425009"/>
            <a:ext cx="3888606" cy="0"/>
          </a:xfrm>
          <a:prstGeom prst="straightConnector1">
            <a:avLst/>
          </a:prstGeom>
          <a:ln w="190500">
            <a:solidFill>
              <a:schemeClr val="bg2"/>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cxnSp>
      <p:sp>
        <p:nvSpPr>
          <p:cNvPr id="19" name="Organigramme : Décision 18">
            <a:extLst>
              <a:ext uri="{FF2B5EF4-FFF2-40B4-BE49-F238E27FC236}">
                <a16:creationId xmlns:a16="http://schemas.microsoft.com/office/drawing/2014/main" id="{6E0F1CD7-D126-5709-549A-F4EA9958A162}"/>
              </a:ext>
            </a:extLst>
          </p:cNvPr>
          <p:cNvSpPr/>
          <p:nvPr/>
        </p:nvSpPr>
        <p:spPr bwMode="auto">
          <a:xfrm>
            <a:off x="5012737" y="3263900"/>
            <a:ext cx="452387" cy="413884"/>
          </a:xfrm>
          <a:prstGeom prst="flowChartDecision">
            <a:avLst/>
          </a:prstGeom>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20" name="Organigramme : Décision 19">
            <a:extLst>
              <a:ext uri="{FF2B5EF4-FFF2-40B4-BE49-F238E27FC236}">
                <a16:creationId xmlns:a16="http://schemas.microsoft.com/office/drawing/2014/main" id="{DE45A2E7-5A9F-9DEC-4889-21CC36F9F3EA}"/>
              </a:ext>
            </a:extLst>
          </p:cNvPr>
          <p:cNvSpPr/>
          <p:nvPr/>
        </p:nvSpPr>
        <p:spPr bwMode="auto">
          <a:xfrm>
            <a:off x="8164908" y="1702146"/>
            <a:ext cx="452387" cy="413884"/>
          </a:xfrm>
          <a:prstGeom prst="flowChartDecision">
            <a:avLst/>
          </a:prstGeom>
          <a:solidFill>
            <a:schemeClr val="tx2">
              <a:lumMod val="60000"/>
              <a:lumOff val="40000"/>
            </a:schemeClr>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21" name="Rectangle : coins arrondis 20">
            <a:extLst>
              <a:ext uri="{FF2B5EF4-FFF2-40B4-BE49-F238E27FC236}">
                <a16:creationId xmlns:a16="http://schemas.microsoft.com/office/drawing/2014/main" id="{1C57F49A-B8D0-9785-CA84-7F449CF0D9B4}"/>
              </a:ext>
            </a:extLst>
          </p:cNvPr>
          <p:cNvSpPr/>
          <p:nvPr/>
        </p:nvSpPr>
        <p:spPr bwMode="auto">
          <a:xfrm rot="16200000">
            <a:off x="-411202" y="2173781"/>
            <a:ext cx="1973175" cy="770021"/>
          </a:xfrm>
          <a:prstGeom prst="round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err="1">
                <a:ln>
                  <a:noFill/>
                </a:ln>
                <a:solidFill>
                  <a:schemeClr val="tx2"/>
                </a:solidFill>
                <a:effectLst/>
                <a:latin typeface="Arial" charset="0"/>
              </a:rPr>
              <a:t>Strategy</a:t>
            </a:r>
            <a:r>
              <a:rPr kumimoji="0" lang="fr-FR" sz="2800" b="0" i="0" u="none" strike="noStrike" cap="none" normalizeH="0" baseline="0" dirty="0">
                <a:ln>
                  <a:noFill/>
                </a:ln>
                <a:solidFill>
                  <a:schemeClr val="tx2"/>
                </a:solidFill>
                <a:effectLst/>
                <a:latin typeface="Arial" charset="0"/>
              </a:rPr>
              <a:t> 1 </a:t>
            </a:r>
          </a:p>
        </p:txBody>
      </p:sp>
      <p:sp>
        <p:nvSpPr>
          <p:cNvPr id="22" name="Rectangle : coins arrondis 21">
            <a:extLst>
              <a:ext uri="{FF2B5EF4-FFF2-40B4-BE49-F238E27FC236}">
                <a16:creationId xmlns:a16="http://schemas.microsoft.com/office/drawing/2014/main" id="{D6D8E9C6-D74B-9660-55DD-1EE9F5584F5E}"/>
              </a:ext>
            </a:extLst>
          </p:cNvPr>
          <p:cNvSpPr/>
          <p:nvPr/>
        </p:nvSpPr>
        <p:spPr bwMode="auto">
          <a:xfrm rot="16200000">
            <a:off x="-411202" y="4924613"/>
            <a:ext cx="1973175" cy="770021"/>
          </a:xfrm>
          <a:prstGeom prst="round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err="1">
                <a:ln>
                  <a:noFill/>
                </a:ln>
                <a:solidFill>
                  <a:schemeClr val="tx2"/>
                </a:solidFill>
                <a:effectLst/>
                <a:latin typeface="Arial" charset="0"/>
              </a:rPr>
              <a:t>Strategy</a:t>
            </a:r>
            <a:r>
              <a:rPr kumimoji="0" lang="fr-FR" sz="2800" b="0" i="0" u="none" strike="noStrike" cap="none" normalizeH="0" baseline="0" dirty="0">
                <a:ln>
                  <a:noFill/>
                </a:ln>
                <a:solidFill>
                  <a:schemeClr val="tx2"/>
                </a:solidFill>
                <a:effectLst/>
                <a:latin typeface="Arial" charset="0"/>
              </a:rPr>
              <a:t> 2 </a:t>
            </a:r>
          </a:p>
        </p:txBody>
      </p:sp>
      <p:cxnSp>
        <p:nvCxnSpPr>
          <p:cNvPr id="23" name="Connecteur droit avec flèche 22">
            <a:extLst>
              <a:ext uri="{FF2B5EF4-FFF2-40B4-BE49-F238E27FC236}">
                <a16:creationId xmlns:a16="http://schemas.microsoft.com/office/drawing/2014/main" id="{CBAD4061-6844-F7FB-855A-8AD28B2A576D}"/>
              </a:ext>
            </a:extLst>
          </p:cNvPr>
          <p:cNvCxnSpPr>
            <a:cxnSpLocks/>
          </p:cNvCxnSpPr>
          <p:nvPr/>
        </p:nvCxnSpPr>
        <p:spPr bwMode="auto">
          <a:xfrm>
            <a:off x="7229653" y="674737"/>
            <a:ext cx="1161448"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1FBD9CCB-7885-DB7F-88F4-02C8012870B3}"/>
              </a:ext>
            </a:extLst>
          </p:cNvPr>
          <p:cNvSpPr txBox="1"/>
          <p:nvPr/>
        </p:nvSpPr>
        <p:spPr bwMode="gray">
          <a:xfrm>
            <a:off x="8617295" y="507094"/>
            <a:ext cx="1827743" cy="276999"/>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800" b="1" kern="0" baseline="0" dirty="0" err="1">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Existing</a:t>
            </a: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System</a:t>
            </a:r>
          </a:p>
        </p:txBody>
      </p:sp>
      <p:cxnSp>
        <p:nvCxnSpPr>
          <p:cNvPr id="27" name="Connecteur droit avec flèche 26">
            <a:extLst>
              <a:ext uri="{FF2B5EF4-FFF2-40B4-BE49-F238E27FC236}">
                <a16:creationId xmlns:a16="http://schemas.microsoft.com/office/drawing/2014/main" id="{D0CC424C-3B23-942B-D4BF-A883ED5758BF}"/>
              </a:ext>
            </a:extLst>
          </p:cNvPr>
          <p:cNvCxnSpPr>
            <a:cxnSpLocks/>
          </p:cNvCxnSpPr>
          <p:nvPr/>
        </p:nvCxnSpPr>
        <p:spPr bwMode="auto">
          <a:xfrm>
            <a:off x="7266693" y="1096951"/>
            <a:ext cx="116144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ZoneTexte 28">
            <a:extLst>
              <a:ext uri="{FF2B5EF4-FFF2-40B4-BE49-F238E27FC236}">
                <a16:creationId xmlns:a16="http://schemas.microsoft.com/office/drawing/2014/main" id="{389485C1-524C-4000-8A4C-BF608E3CCB72}"/>
              </a:ext>
            </a:extLst>
          </p:cNvPr>
          <p:cNvSpPr txBox="1"/>
          <p:nvPr/>
        </p:nvSpPr>
        <p:spPr bwMode="gray">
          <a:xfrm>
            <a:off x="8428141" y="889363"/>
            <a:ext cx="2206053" cy="55399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New System in use </a:t>
            </a:r>
            <a:b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b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partial or full scope</a:t>
            </a:r>
          </a:p>
        </p:txBody>
      </p:sp>
      <p:sp>
        <p:nvSpPr>
          <p:cNvPr id="30" name="ZoneTexte 29">
            <a:extLst>
              <a:ext uri="{FF2B5EF4-FFF2-40B4-BE49-F238E27FC236}">
                <a16:creationId xmlns:a16="http://schemas.microsoft.com/office/drawing/2014/main" id="{813542E6-C328-8796-C613-396E3ED072A9}"/>
              </a:ext>
            </a:extLst>
          </p:cNvPr>
          <p:cNvSpPr txBox="1"/>
          <p:nvPr/>
        </p:nvSpPr>
        <p:spPr bwMode="gray">
          <a:xfrm>
            <a:off x="8419559" y="2053635"/>
            <a:ext cx="1301959" cy="276999"/>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retirement</a:t>
            </a:r>
          </a:p>
        </p:txBody>
      </p:sp>
      <p:cxnSp>
        <p:nvCxnSpPr>
          <p:cNvPr id="32" name="Connecteur droit avec flèche 31">
            <a:extLst>
              <a:ext uri="{FF2B5EF4-FFF2-40B4-BE49-F238E27FC236}">
                <a16:creationId xmlns:a16="http://schemas.microsoft.com/office/drawing/2014/main" id="{045AEEE3-CA89-FB87-5504-19832927AB27}"/>
              </a:ext>
            </a:extLst>
          </p:cNvPr>
          <p:cNvCxnSpPr>
            <a:cxnSpLocks/>
          </p:cNvCxnSpPr>
          <p:nvPr/>
        </p:nvCxnSpPr>
        <p:spPr bwMode="auto">
          <a:xfrm>
            <a:off x="2772076" y="2126867"/>
            <a:ext cx="0" cy="1137033"/>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cxnSp>
        <p:nvCxnSpPr>
          <p:cNvPr id="33" name="Connecteur droit avec flèche 32">
            <a:extLst>
              <a:ext uri="{FF2B5EF4-FFF2-40B4-BE49-F238E27FC236}">
                <a16:creationId xmlns:a16="http://schemas.microsoft.com/office/drawing/2014/main" id="{37910A55-AD1F-63A2-56BB-5B8E5B9EA036}"/>
              </a:ext>
            </a:extLst>
          </p:cNvPr>
          <p:cNvCxnSpPr>
            <a:cxnSpLocks/>
          </p:cNvCxnSpPr>
          <p:nvPr/>
        </p:nvCxnSpPr>
        <p:spPr bwMode="auto">
          <a:xfrm>
            <a:off x="4081112" y="2116000"/>
            <a:ext cx="0" cy="1147900"/>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34" name="ZoneTexte 33">
            <a:extLst>
              <a:ext uri="{FF2B5EF4-FFF2-40B4-BE49-F238E27FC236}">
                <a16:creationId xmlns:a16="http://schemas.microsoft.com/office/drawing/2014/main" id="{1080B2A5-336C-8292-3808-51BC6AD439D5}"/>
              </a:ext>
            </a:extLst>
          </p:cNvPr>
          <p:cNvSpPr txBox="1"/>
          <p:nvPr/>
        </p:nvSpPr>
        <p:spPr bwMode="gray">
          <a:xfrm rot="5400000">
            <a:off x="2317464" y="2479636"/>
            <a:ext cx="909223" cy="42062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DATA</a:t>
            </a:r>
          </a:p>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Migration</a:t>
            </a:r>
          </a:p>
        </p:txBody>
      </p:sp>
      <p:sp>
        <p:nvSpPr>
          <p:cNvPr id="37" name="ZoneTexte 36">
            <a:extLst>
              <a:ext uri="{FF2B5EF4-FFF2-40B4-BE49-F238E27FC236}">
                <a16:creationId xmlns:a16="http://schemas.microsoft.com/office/drawing/2014/main" id="{8D848CA3-7935-9FBF-DE01-B8CB4D8EF2EE}"/>
              </a:ext>
            </a:extLst>
          </p:cNvPr>
          <p:cNvSpPr txBox="1"/>
          <p:nvPr/>
        </p:nvSpPr>
        <p:spPr bwMode="gray">
          <a:xfrm rot="5400000">
            <a:off x="3372425" y="2479637"/>
            <a:ext cx="1417376" cy="42062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DATA</a:t>
            </a:r>
          </a:p>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Migration (delta )</a:t>
            </a:r>
          </a:p>
        </p:txBody>
      </p:sp>
      <p:sp>
        <p:nvSpPr>
          <p:cNvPr id="40" name="ZoneTexte 39">
            <a:extLst>
              <a:ext uri="{FF2B5EF4-FFF2-40B4-BE49-F238E27FC236}">
                <a16:creationId xmlns:a16="http://schemas.microsoft.com/office/drawing/2014/main" id="{9AE0E118-E6D0-2729-F996-CCE7188EF0E3}"/>
              </a:ext>
            </a:extLst>
          </p:cNvPr>
          <p:cNvSpPr txBox="1"/>
          <p:nvPr/>
        </p:nvSpPr>
        <p:spPr bwMode="gray">
          <a:xfrm rot="5400000">
            <a:off x="4471147" y="2464392"/>
            <a:ext cx="1417376" cy="42062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DATA</a:t>
            </a:r>
          </a:p>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Migration (delta )</a:t>
            </a:r>
          </a:p>
        </p:txBody>
      </p:sp>
      <p:cxnSp>
        <p:nvCxnSpPr>
          <p:cNvPr id="43" name="Connecteur droit avec flèche 42">
            <a:extLst>
              <a:ext uri="{FF2B5EF4-FFF2-40B4-BE49-F238E27FC236}">
                <a16:creationId xmlns:a16="http://schemas.microsoft.com/office/drawing/2014/main" id="{8FCC3BF9-A9BF-55B1-E21D-6F2754D2150B}"/>
              </a:ext>
            </a:extLst>
          </p:cNvPr>
          <p:cNvCxnSpPr>
            <a:cxnSpLocks/>
          </p:cNvCxnSpPr>
          <p:nvPr/>
        </p:nvCxnSpPr>
        <p:spPr bwMode="auto">
          <a:xfrm flipH="1" flipV="1">
            <a:off x="5179835" y="2077855"/>
            <a:ext cx="7042" cy="1167822"/>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sp>
        <p:nvSpPr>
          <p:cNvPr id="46" name="ZoneTexte 45">
            <a:extLst>
              <a:ext uri="{FF2B5EF4-FFF2-40B4-BE49-F238E27FC236}">
                <a16:creationId xmlns:a16="http://schemas.microsoft.com/office/drawing/2014/main" id="{84F00114-5B4C-D07C-7B6C-BCDF04E5B61A}"/>
              </a:ext>
            </a:extLst>
          </p:cNvPr>
          <p:cNvSpPr txBox="1"/>
          <p:nvPr/>
        </p:nvSpPr>
        <p:spPr bwMode="gray">
          <a:xfrm rot="5400000">
            <a:off x="6262495" y="2464392"/>
            <a:ext cx="1374094" cy="42062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DATA</a:t>
            </a:r>
          </a:p>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synchronisation</a:t>
            </a:r>
          </a:p>
        </p:txBody>
      </p:sp>
      <p:cxnSp>
        <p:nvCxnSpPr>
          <p:cNvPr id="47" name="Connecteur droit avec flèche 46">
            <a:extLst>
              <a:ext uri="{FF2B5EF4-FFF2-40B4-BE49-F238E27FC236}">
                <a16:creationId xmlns:a16="http://schemas.microsoft.com/office/drawing/2014/main" id="{52C5583C-A65C-6483-7FF3-4A90C6944CF4}"/>
              </a:ext>
            </a:extLst>
          </p:cNvPr>
          <p:cNvCxnSpPr>
            <a:cxnSpLocks/>
          </p:cNvCxnSpPr>
          <p:nvPr/>
        </p:nvCxnSpPr>
        <p:spPr bwMode="auto">
          <a:xfrm flipH="1" flipV="1">
            <a:off x="6949541" y="2077855"/>
            <a:ext cx="7042" cy="1167822"/>
          </a:xfrm>
          <a:prstGeom prst="straightConnector1">
            <a:avLst/>
          </a:prstGeom>
          <a:ln w="25400">
            <a:headEnd type="triangle"/>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7F406DF5-D7C3-8FF1-66A3-F70C257DFD97}"/>
              </a:ext>
            </a:extLst>
          </p:cNvPr>
          <p:cNvSpPr txBox="1"/>
          <p:nvPr/>
        </p:nvSpPr>
        <p:spPr bwMode="gray">
          <a:xfrm>
            <a:off x="4841902" y="1399261"/>
            <a:ext cx="2114681" cy="276999"/>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MCO  + SUPPORT</a:t>
            </a:r>
          </a:p>
        </p:txBody>
      </p:sp>
      <p:sp>
        <p:nvSpPr>
          <p:cNvPr id="51" name="ZoneTexte 50">
            <a:extLst>
              <a:ext uri="{FF2B5EF4-FFF2-40B4-BE49-F238E27FC236}">
                <a16:creationId xmlns:a16="http://schemas.microsoft.com/office/drawing/2014/main" id="{538848DE-EB7C-AB04-3E82-EF5E53455399}"/>
              </a:ext>
            </a:extLst>
          </p:cNvPr>
          <p:cNvSpPr txBox="1"/>
          <p:nvPr/>
        </p:nvSpPr>
        <p:spPr bwMode="gray">
          <a:xfrm>
            <a:off x="5179835" y="3773245"/>
            <a:ext cx="6130204" cy="276999"/>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MCO  + SUPPORT + Change Management (Training,….)</a:t>
            </a:r>
          </a:p>
        </p:txBody>
      </p:sp>
      <p:sp>
        <p:nvSpPr>
          <p:cNvPr id="52" name="ZoneTexte 51">
            <a:extLst>
              <a:ext uri="{FF2B5EF4-FFF2-40B4-BE49-F238E27FC236}">
                <a16:creationId xmlns:a16="http://schemas.microsoft.com/office/drawing/2014/main" id="{8EEA3382-4296-E4DD-C487-872C6BE4B5A1}"/>
              </a:ext>
            </a:extLst>
          </p:cNvPr>
          <p:cNvSpPr txBox="1"/>
          <p:nvPr/>
        </p:nvSpPr>
        <p:spPr bwMode="gray">
          <a:xfrm>
            <a:off x="1725475" y="3677784"/>
            <a:ext cx="2513830" cy="276999"/>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Implémentation phase</a:t>
            </a:r>
          </a:p>
        </p:txBody>
      </p:sp>
      <p:cxnSp>
        <p:nvCxnSpPr>
          <p:cNvPr id="53" name="Connecteur droit avec flèche 52">
            <a:extLst>
              <a:ext uri="{FF2B5EF4-FFF2-40B4-BE49-F238E27FC236}">
                <a16:creationId xmlns:a16="http://schemas.microsoft.com/office/drawing/2014/main" id="{C0D4EB54-FA3A-DD76-D69B-6C78E9548495}"/>
              </a:ext>
            </a:extLst>
          </p:cNvPr>
          <p:cNvCxnSpPr>
            <a:cxnSpLocks/>
          </p:cNvCxnSpPr>
          <p:nvPr/>
        </p:nvCxnSpPr>
        <p:spPr bwMode="auto">
          <a:xfrm>
            <a:off x="1215467" y="4848210"/>
            <a:ext cx="3823462" cy="0"/>
          </a:xfrm>
          <a:prstGeom prst="straightConnector1">
            <a:avLst/>
          </a:prstGeom>
          <a:ln w="254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Organigramme : Décision 54">
            <a:extLst>
              <a:ext uri="{FF2B5EF4-FFF2-40B4-BE49-F238E27FC236}">
                <a16:creationId xmlns:a16="http://schemas.microsoft.com/office/drawing/2014/main" id="{36B7BE32-D134-2751-FF96-A9AD1F214C58}"/>
              </a:ext>
            </a:extLst>
          </p:cNvPr>
          <p:cNvSpPr/>
          <p:nvPr/>
        </p:nvSpPr>
        <p:spPr bwMode="auto">
          <a:xfrm>
            <a:off x="5038929" y="4650530"/>
            <a:ext cx="452387" cy="413884"/>
          </a:xfrm>
          <a:prstGeom prst="flowChartDecision">
            <a:avLst/>
          </a:prstGeom>
          <a:solidFill>
            <a:schemeClr val="tx2">
              <a:lumMod val="60000"/>
              <a:lumOff val="40000"/>
            </a:schemeClr>
          </a:solidFill>
          <a:ln>
            <a:headEnd type="non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56" name="ZoneTexte 55">
            <a:extLst>
              <a:ext uri="{FF2B5EF4-FFF2-40B4-BE49-F238E27FC236}">
                <a16:creationId xmlns:a16="http://schemas.microsoft.com/office/drawing/2014/main" id="{A1B5E3F3-B797-DC42-1AD5-97BD8DC88165}"/>
              </a:ext>
            </a:extLst>
          </p:cNvPr>
          <p:cNvSpPr txBox="1"/>
          <p:nvPr/>
        </p:nvSpPr>
        <p:spPr bwMode="gray">
          <a:xfrm>
            <a:off x="4794041" y="4345308"/>
            <a:ext cx="1301959" cy="276999"/>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retirement</a:t>
            </a:r>
          </a:p>
        </p:txBody>
      </p:sp>
      <p:cxnSp>
        <p:nvCxnSpPr>
          <p:cNvPr id="57" name="Connecteur droit avec flèche 56">
            <a:extLst>
              <a:ext uri="{FF2B5EF4-FFF2-40B4-BE49-F238E27FC236}">
                <a16:creationId xmlns:a16="http://schemas.microsoft.com/office/drawing/2014/main" id="{71BF95C0-7D21-C5F0-4FAA-DFBA395A8448}"/>
              </a:ext>
            </a:extLst>
          </p:cNvPr>
          <p:cNvCxnSpPr>
            <a:cxnSpLocks/>
          </p:cNvCxnSpPr>
          <p:nvPr/>
        </p:nvCxnSpPr>
        <p:spPr bwMode="auto">
          <a:xfrm>
            <a:off x="5186877" y="6238994"/>
            <a:ext cx="5881036" cy="0"/>
          </a:xfrm>
          <a:prstGeom prst="straightConnector1">
            <a:avLst/>
          </a:prstGeom>
          <a:ln w="2540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29D27E0C-28B5-75B7-D662-D3AEAA75205E}"/>
              </a:ext>
            </a:extLst>
          </p:cNvPr>
          <p:cNvCxnSpPr>
            <a:cxnSpLocks/>
          </p:cNvCxnSpPr>
          <p:nvPr/>
        </p:nvCxnSpPr>
        <p:spPr bwMode="auto">
          <a:xfrm>
            <a:off x="1150323" y="6238994"/>
            <a:ext cx="3888606" cy="0"/>
          </a:xfrm>
          <a:prstGeom prst="straightConnector1">
            <a:avLst/>
          </a:prstGeom>
          <a:ln w="190500">
            <a:solidFill>
              <a:schemeClr val="bg2"/>
            </a:solidFill>
            <a:prstDash val="sysDash"/>
            <a:headEnd type="none" w="med" len="med"/>
            <a:tailEnd type="none"/>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CC19F629-E3DE-1F9B-0752-F3E19B9484E0}"/>
              </a:ext>
            </a:extLst>
          </p:cNvPr>
          <p:cNvCxnSpPr>
            <a:cxnSpLocks/>
          </p:cNvCxnSpPr>
          <p:nvPr/>
        </p:nvCxnSpPr>
        <p:spPr bwMode="auto">
          <a:xfrm>
            <a:off x="5283886" y="5016260"/>
            <a:ext cx="0" cy="1137033"/>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60" name="ZoneTexte 59">
            <a:extLst>
              <a:ext uri="{FF2B5EF4-FFF2-40B4-BE49-F238E27FC236}">
                <a16:creationId xmlns:a16="http://schemas.microsoft.com/office/drawing/2014/main" id="{0F3C5FA4-D358-478F-F70E-3C0078A397FC}"/>
              </a:ext>
            </a:extLst>
          </p:cNvPr>
          <p:cNvSpPr txBox="1"/>
          <p:nvPr/>
        </p:nvSpPr>
        <p:spPr bwMode="gray">
          <a:xfrm rot="5400000">
            <a:off x="4829274" y="5369029"/>
            <a:ext cx="909223" cy="42062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DATA</a:t>
            </a:r>
          </a:p>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Migration</a:t>
            </a:r>
          </a:p>
        </p:txBody>
      </p:sp>
      <p:cxnSp>
        <p:nvCxnSpPr>
          <p:cNvPr id="61" name="Connecteur droit avec flèche 60">
            <a:extLst>
              <a:ext uri="{FF2B5EF4-FFF2-40B4-BE49-F238E27FC236}">
                <a16:creationId xmlns:a16="http://schemas.microsoft.com/office/drawing/2014/main" id="{EEFC11C3-501B-A971-DD15-91B0C1BC2048}"/>
              </a:ext>
            </a:extLst>
          </p:cNvPr>
          <p:cNvCxnSpPr>
            <a:cxnSpLocks/>
          </p:cNvCxnSpPr>
          <p:nvPr/>
        </p:nvCxnSpPr>
        <p:spPr bwMode="auto">
          <a:xfrm>
            <a:off x="1935789" y="5037994"/>
            <a:ext cx="0" cy="1137033"/>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62" name="ZoneTexte 61">
            <a:extLst>
              <a:ext uri="{FF2B5EF4-FFF2-40B4-BE49-F238E27FC236}">
                <a16:creationId xmlns:a16="http://schemas.microsoft.com/office/drawing/2014/main" id="{67E5A286-AF72-0C18-99B7-E225E5BB71BD}"/>
              </a:ext>
            </a:extLst>
          </p:cNvPr>
          <p:cNvSpPr txBox="1"/>
          <p:nvPr/>
        </p:nvSpPr>
        <p:spPr bwMode="gray">
          <a:xfrm rot="5400000">
            <a:off x="1383394" y="5390763"/>
            <a:ext cx="1104791" cy="42062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DATA</a:t>
            </a:r>
          </a:p>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a:t>
            </a:r>
            <a:r>
              <a:rPr lang="fr-FR" sz="1200" b="1" kern="0" baseline="0" dirty="0" err="1">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Load</a:t>
            </a: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for test</a:t>
            </a:r>
          </a:p>
        </p:txBody>
      </p:sp>
      <p:pic>
        <p:nvPicPr>
          <p:cNvPr id="2050" name="Picture 2" descr="5 ans après l'intervention de CHOREGE sur le site Turbomeca de Buchelay,  que reste-t-il ? - Chorège, pour augmenter la valeur de votre entreprise">
            <a:extLst>
              <a:ext uri="{FF2B5EF4-FFF2-40B4-BE49-F238E27FC236}">
                <a16:creationId xmlns:a16="http://schemas.microsoft.com/office/drawing/2014/main" id="{A49CEE26-1BD0-595B-E6FE-56CE2BE4C8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2006" y="1734253"/>
            <a:ext cx="1559214" cy="4177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66017CD-2162-6D89-21AD-943453F8E4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0812" y="4654256"/>
            <a:ext cx="1704058" cy="7801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ierre Fabre | Un groupe pharmaceutique et dermo-cosmétique français">
            <a:extLst>
              <a:ext uri="{FF2B5EF4-FFF2-40B4-BE49-F238E27FC236}">
                <a16:creationId xmlns:a16="http://schemas.microsoft.com/office/drawing/2014/main" id="{8F321E10-C7A1-FD8E-DF5E-5B932DC11A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97822" y="5466376"/>
            <a:ext cx="1482812" cy="481726"/>
          </a:xfrm>
          <a:prstGeom prst="rect">
            <a:avLst/>
          </a:prstGeom>
          <a:noFill/>
          <a:extLst>
            <a:ext uri="{909E8E84-426E-40DD-AFC4-6F175D3DCCD1}">
              <a14:hiddenFill xmlns:a14="http://schemas.microsoft.com/office/drawing/2010/main">
                <a:solidFill>
                  <a:srgbClr val="FFFFFF"/>
                </a:solidFill>
              </a14:hiddenFill>
            </a:ext>
          </a:extLst>
        </p:spPr>
      </p:pic>
      <p:sp>
        <p:nvSpPr>
          <p:cNvPr id="63" name="ZoneTexte 62">
            <a:extLst>
              <a:ext uri="{FF2B5EF4-FFF2-40B4-BE49-F238E27FC236}">
                <a16:creationId xmlns:a16="http://schemas.microsoft.com/office/drawing/2014/main" id="{2C0B15F2-3567-E3E1-5AE9-992E9A1DFC99}"/>
              </a:ext>
            </a:extLst>
          </p:cNvPr>
          <p:cNvSpPr txBox="1"/>
          <p:nvPr/>
        </p:nvSpPr>
        <p:spPr bwMode="gray">
          <a:xfrm>
            <a:off x="7705879" y="4704431"/>
            <a:ext cx="2499402" cy="55399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New system </a:t>
            </a:r>
            <a:r>
              <a:rPr lang="fr-FR" sz="1800" b="1" kern="0" baseline="0" dirty="0" err="1">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available</a:t>
            </a: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a:t>
            </a:r>
            <a:b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br>
            <a:r>
              <a:rPr lang="fr-FR" sz="18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for new program</a:t>
            </a:r>
          </a:p>
        </p:txBody>
      </p:sp>
      <p:cxnSp>
        <p:nvCxnSpPr>
          <p:cNvPr id="2049" name="Connecteur droit 2048">
            <a:extLst>
              <a:ext uri="{FF2B5EF4-FFF2-40B4-BE49-F238E27FC236}">
                <a16:creationId xmlns:a16="http://schemas.microsoft.com/office/drawing/2014/main" id="{39878930-9D80-731B-D8CD-A71C999F16A8}"/>
              </a:ext>
            </a:extLst>
          </p:cNvPr>
          <p:cNvCxnSpPr>
            <a:cxnSpLocks/>
          </p:cNvCxnSpPr>
          <p:nvPr/>
        </p:nvCxnSpPr>
        <p:spPr bwMode="auto">
          <a:xfrm>
            <a:off x="8428141" y="2197896"/>
            <a:ext cx="0" cy="13233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53" name="Connecteur droit avec flèche 2052">
            <a:extLst>
              <a:ext uri="{FF2B5EF4-FFF2-40B4-BE49-F238E27FC236}">
                <a16:creationId xmlns:a16="http://schemas.microsoft.com/office/drawing/2014/main" id="{5C3F46D2-F2BB-21F6-A14B-9E07D91A25BD}"/>
              </a:ext>
            </a:extLst>
          </p:cNvPr>
          <p:cNvCxnSpPr>
            <a:cxnSpLocks/>
          </p:cNvCxnSpPr>
          <p:nvPr/>
        </p:nvCxnSpPr>
        <p:spPr bwMode="auto">
          <a:xfrm>
            <a:off x="3401927" y="2126867"/>
            <a:ext cx="0" cy="1137033"/>
          </a:xfrm>
          <a:prstGeom prst="straightConnector1">
            <a:avLst/>
          </a:prstGeom>
          <a:ln>
            <a:headEnd type="none" w="med" len="med"/>
            <a:tailEnd type="triangle"/>
          </a:ln>
        </p:spPr>
        <p:style>
          <a:lnRef idx="3">
            <a:schemeClr val="accent4"/>
          </a:lnRef>
          <a:fillRef idx="0">
            <a:schemeClr val="accent4"/>
          </a:fillRef>
          <a:effectRef idx="2">
            <a:schemeClr val="accent4"/>
          </a:effectRef>
          <a:fontRef idx="minor">
            <a:schemeClr val="tx1"/>
          </a:fontRef>
        </p:style>
      </p:cxnSp>
      <p:sp>
        <p:nvSpPr>
          <p:cNvPr id="2055" name="ZoneTexte 2054">
            <a:extLst>
              <a:ext uri="{FF2B5EF4-FFF2-40B4-BE49-F238E27FC236}">
                <a16:creationId xmlns:a16="http://schemas.microsoft.com/office/drawing/2014/main" id="{A101BC30-E3C5-4945-61B8-D027A2F26A80}"/>
              </a:ext>
            </a:extLst>
          </p:cNvPr>
          <p:cNvSpPr txBox="1"/>
          <p:nvPr/>
        </p:nvSpPr>
        <p:spPr bwMode="gray">
          <a:xfrm rot="5400000">
            <a:off x="2947315" y="2479636"/>
            <a:ext cx="909223" cy="420628"/>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Applicatif </a:t>
            </a:r>
          </a:p>
          <a:p>
            <a:pPr marL="0" indent="0" algn="ctr" rtl="0" eaLnBrk="1" fontAlgn="base" hangingPunct="1">
              <a:spcBef>
                <a:spcPts val="411"/>
              </a:spcBef>
              <a:spcAft>
                <a:spcPct val="0"/>
              </a:spcAft>
              <a:buClr>
                <a:srgbClr val="3EABD8"/>
              </a:buClr>
              <a:buSzPct val="80000"/>
              <a:buFont typeface="Wingdings" pitchFamily="2" charset="2"/>
              <a:buNone/>
            </a:pPr>
            <a:r>
              <a:rPr lang="fr-FR" sz="12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Migration</a:t>
            </a:r>
          </a:p>
        </p:txBody>
      </p:sp>
    </p:spTree>
    <p:extLst>
      <p:ext uri="{BB962C8B-B14F-4D97-AF65-F5344CB8AC3E}">
        <p14:creationId xmlns:p14="http://schemas.microsoft.com/office/powerpoint/2010/main" val="4250552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fr-FR" dirty="0"/>
              <a:t>PLM of FUTURE</a:t>
            </a:r>
            <a:endParaRPr lang="en-US" sz="2400" dirty="0"/>
          </a:p>
        </p:txBody>
      </p:sp>
      <p:sp>
        <p:nvSpPr>
          <p:cNvPr id="68" name="ZoneTexte 67">
            <a:extLst>
              <a:ext uri="{FF2B5EF4-FFF2-40B4-BE49-F238E27FC236}">
                <a16:creationId xmlns:a16="http://schemas.microsoft.com/office/drawing/2014/main" id="{2687FCE8-035B-9C80-83A7-D183AFC080D2}"/>
              </a:ext>
            </a:extLst>
          </p:cNvPr>
          <p:cNvSpPr txBox="1"/>
          <p:nvPr/>
        </p:nvSpPr>
        <p:spPr bwMode="gray">
          <a:xfrm>
            <a:off x="665206" y="881194"/>
            <a:ext cx="11101208" cy="461665"/>
          </a:xfrm>
          <a:prstGeom prst="rect">
            <a:avLst/>
          </a:prstGeom>
          <a:noFill/>
        </p:spPr>
        <p:txBody>
          <a:bodyPr wrap="square">
            <a:spAutoFit/>
          </a:bodyPr>
          <a:lstStyle/>
          <a:p>
            <a:r>
              <a:rPr lang="en-US" sz="2400" b="1" dirty="0">
                <a:solidFill>
                  <a:srgbClr val="0C0C0C"/>
                </a:solidFill>
                <a:latin typeface="Arial" panose="020B0604020202020204" pitchFamily="34" charset="0"/>
                <a:cs typeface="Arial" panose="020B0604020202020204" pitchFamily="34" charset="0"/>
              </a:rPr>
              <a:t>PLM Essential Know How</a:t>
            </a:r>
            <a:endParaRPr lang="fr-FR" sz="2400" b="1" dirty="0">
              <a:latin typeface="Arial" panose="020B0604020202020204" pitchFamily="34" charset="0"/>
              <a:cs typeface="Arial" panose="020B0604020202020204" pitchFamily="34" charset="0"/>
            </a:endParaRPr>
          </a:p>
        </p:txBody>
      </p:sp>
      <p:graphicFrame>
        <p:nvGraphicFramePr>
          <p:cNvPr id="8" name="Diagramme 7">
            <a:extLst>
              <a:ext uri="{FF2B5EF4-FFF2-40B4-BE49-F238E27FC236}">
                <a16:creationId xmlns:a16="http://schemas.microsoft.com/office/drawing/2014/main" id="{554B5C34-777F-9EAE-EE86-5E432D9E37F1}"/>
              </a:ext>
            </a:extLst>
          </p:cNvPr>
          <p:cNvGraphicFramePr/>
          <p:nvPr>
            <p:extLst>
              <p:ext uri="{D42A27DB-BD31-4B8C-83A1-F6EECF244321}">
                <p14:modId xmlns:p14="http://schemas.microsoft.com/office/powerpoint/2010/main" val="3082218112"/>
              </p:ext>
            </p:extLst>
          </p:nvPr>
        </p:nvGraphicFramePr>
        <p:xfrm>
          <a:off x="2013735" y="1667488"/>
          <a:ext cx="6791218" cy="4643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Légende : flèche courbée 8">
            <a:extLst>
              <a:ext uri="{FF2B5EF4-FFF2-40B4-BE49-F238E27FC236}">
                <a16:creationId xmlns:a16="http://schemas.microsoft.com/office/drawing/2014/main" id="{2023805B-9E43-4FDB-02DB-72E93C5AA81C}"/>
              </a:ext>
            </a:extLst>
          </p:cNvPr>
          <p:cNvSpPr/>
          <p:nvPr/>
        </p:nvSpPr>
        <p:spPr bwMode="auto">
          <a:xfrm>
            <a:off x="8219324" y="2100316"/>
            <a:ext cx="3690927" cy="1413468"/>
          </a:xfrm>
          <a:prstGeom prst="borderCallout2">
            <a:avLst>
              <a:gd name="adj1" fmla="val 18750"/>
              <a:gd name="adj2" fmla="val -8333"/>
              <a:gd name="adj3" fmla="val 18750"/>
              <a:gd name="adj4" fmla="val -16667"/>
              <a:gd name="adj5" fmla="val 166821"/>
              <a:gd name="adj6" fmla="val -6294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buFont typeface="Wingdings" panose="05000000000000000000" pitchFamily="2" charset="2"/>
              <a:buChar char="§"/>
            </a:pPr>
            <a:r>
              <a:rPr lang="fr-FR" sz="1200" dirty="0" err="1">
                <a:solidFill>
                  <a:schemeClr val="tx2"/>
                </a:solidFill>
                <a:latin typeface="Arial" charset="0"/>
              </a:rPr>
              <a:t>Roles</a:t>
            </a:r>
            <a:r>
              <a:rPr lang="fr-FR" sz="1200" dirty="0">
                <a:solidFill>
                  <a:schemeClr val="tx2"/>
                </a:solidFill>
                <a:latin typeface="Arial" charset="0"/>
              </a:rPr>
              <a:t> &amp; user management</a:t>
            </a:r>
          </a:p>
          <a:p>
            <a:pPr marL="171450" indent="-171450">
              <a:buFont typeface="Wingdings" panose="05000000000000000000" pitchFamily="2" charset="2"/>
              <a:buChar char="§"/>
            </a:pPr>
            <a:r>
              <a:rPr lang="fr-FR" sz="1200" dirty="0" err="1">
                <a:solidFill>
                  <a:schemeClr val="tx2"/>
                </a:solidFill>
                <a:latin typeface="Arial" charset="0"/>
              </a:rPr>
              <a:t>Parametrisation</a:t>
            </a:r>
            <a:r>
              <a:rPr lang="fr-FR" sz="1200" dirty="0">
                <a:solidFill>
                  <a:schemeClr val="tx2"/>
                </a:solidFill>
                <a:latin typeface="Arial" charset="0"/>
              </a:rPr>
              <a:t> (</a:t>
            </a:r>
            <a:r>
              <a:rPr lang="fr-FR" sz="1200" dirty="0" err="1">
                <a:solidFill>
                  <a:schemeClr val="tx2"/>
                </a:solidFill>
                <a:latin typeface="Arial" charset="0"/>
              </a:rPr>
              <a:t>DataModel</a:t>
            </a:r>
            <a:r>
              <a:rPr lang="fr-FR" sz="1200" dirty="0">
                <a:solidFill>
                  <a:schemeClr val="tx2"/>
                </a:solidFill>
                <a:latin typeface="Arial" charset="0"/>
              </a:rPr>
              <a:t>/Configuration,…)</a:t>
            </a:r>
          </a:p>
          <a:p>
            <a:pPr marL="171450" indent="-171450">
              <a:buFont typeface="Wingdings" panose="05000000000000000000" pitchFamily="2" charset="2"/>
              <a:buChar char="§"/>
            </a:pPr>
            <a:r>
              <a:rPr lang="fr-FR" sz="1200" dirty="0">
                <a:solidFill>
                  <a:schemeClr val="tx2"/>
                </a:solidFill>
                <a:latin typeface="Arial" charset="0"/>
              </a:rPr>
              <a:t>Data </a:t>
            </a:r>
            <a:r>
              <a:rPr lang="fr-FR" sz="1200" dirty="0" err="1">
                <a:solidFill>
                  <a:schemeClr val="tx2"/>
                </a:solidFill>
                <a:latin typeface="Arial" charset="0"/>
              </a:rPr>
              <a:t>load</a:t>
            </a:r>
            <a:r>
              <a:rPr lang="fr-FR" sz="1200" dirty="0">
                <a:solidFill>
                  <a:schemeClr val="tx2"/>
                </a:solidFill>
                <a:latin typeface="Arial" charset="0"/>
              </a:rPr>
              <a:t> &amp; migration)</a:t>
            </a:r>
          </a:p>
          <a:p>
            <a:pPr marL="171450" indent="-171450">
              <a:buFont typeface="Wingdings" panose="05000000000000000000" pitchFamily="2" charset="2"/>
              <a:buChar char="§"/>
            </a:pPr>
            <a:r>
              <a:rPr lang="fr-FR" sz="1200" dirty="0">
                <a:solidFill>
                  <a:schemeClr val="tx2"/>
                </a:solidFill>
                <a:latin typeface="Arial" charset="0"/>
              </a:rPr>
              <a:t>Web customisation</a:t>
            </a:r>
          </a:p>
          <a:p>
            <a:pPr marL="171450" indent="-171450">
              <a:buFont typeface="Wingdings" panose="05000000000000000000" pitchFamily="2" charset="2"/>
              <a:buChar char="§"/>
            </a:pPr>
            <a:r>
              <a:rPr lang="fr-FR" sz="1200" dirty="0">
                <a:solidFill>
                  <a:schemeClr val="tx2"/>
                </a:solidFill>
                <a:latin typeface="Arial" charset="0"/>
              </a:rPr>
              <a:t>Native customisation</a:t>
            </a:r>
          </a:p>
          <a:p>
            <a:pPr marL="171450" indent="-171450">
              <a:buFont typeface="Wingdings" panose="05000000000000000000" pitchFamily="2" charset="2"/>
              <a:buChar char="§"/>
            </a:pPr>
            <a:r>
              <a:rPr lang="fr-FR" sz="1200" dirty="0" err="1">
                <a:solidFill>
                  <a:schemeClr val="tx2"/>
                </a:solidFill>
                <a:latin typeface="Arial" charset="0"/>
              </a:rPr>
              <a:t>Specific</a:t>
            </a:r>
            <a:r>
              <a:rPr lang="fr-FR" sz="1200" dirty="0">
                <a:solidFill>
                  <a:schemeClr val="tx2"/>
                </a:solidFill>
                <a:latin typeface="Arial" charset="0"/>
              </a:rPr>
              <a:t> </a:t>
            </a:r>
            <a:r>
              <a:rPr lang="fr-FR" sz="1200" dirty="0" err="1">
                <a:solidFill>
                  <a:schemeClr val="tx2"/>
                </a:solidFill>
                <a:latin typeface="Arial" charset="0"/>
              </a:rPr>
              <a:t>languages</a:t>
            </a:r>
            <a:endParaRPr lang="fr-FR" sz="1200" dirty="0">
              <a:solidFill>
                <a:schemeClr val="tx2"/>
              </a:solidFill>
              <a:latin typeface="Arial" charset="0"/>
            </a:endParaRPr>
          </a:p>
          <a:p>
            <a:pPr marL="171450" indent="-171450">
              <a:buFont typeface="Wingdings" panose="05000000000000000000" pitchFamily="2" charset="2"/>
              <a:buChar char="§"/>
            </a:pPr>
            <a:r>
              <a:rPr lang="fr-FR" sz="1200" dirty="0">
                <a:solidFill>
                  <a:schemeClr val="tx2"/>
                </a:solidFill>
                <a:latin typeface="Arial" charset="0"/>
              </a:rPr>
              <a:t>Automation</a:t>
            </a:r>
          </a:p>
        </p:txBody>
      </p:sp>
      <p:sp>
        <p:nvSpPr>
          <p:cNvPr id="11" name="Légende : flèche courbée 10">
            <a:extLst>
              <a:ext uri="{FF2B5EF4-FFF2-40B4-BE49-F238E27FC236}">
                <a16:creationId xmlns:a16="http://schemas.microsoft.com/office/drawing/2014/main" id="{4A2D85D1-A6E1-3861-4F30-8D4C7B120424}"/>
              </a:ext>
            </a:extLst>
          </p:cNvPr>
          <p:cNvSpPr/>
          <p:nvPr/>
        </p:nvSpPr>
        <p:spPr bwMode="auto">
          <a:xfrm>
            <a:off x="8342614" y="5385668"/>
            <a:ext cx="3567637" cy="1413469"/>
          </a:xfrm>
          <a:prstGeom prst="borderCallout2">
            <a:avLst>
              <a:gd name="adj1" fmla="val 18750"/>
              <a:gd name="adj2" fmla="val -8333"/>
              <a:gd name="adj3" fmla="val 18750"/>
              <a:gd name="adj4" fmla="val -16667"/>
              <a:gd name="adj5" fmla="val 36376"/>
              <a:gd name="adj6" fmla="val -34501"/>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fr-FR" sz="1200" dirty="0">
                <a:solidFill>
                  <a:schemeClr val="tx2"/>
                </a:solidFill>
                <a:latin typeface="Arial" charset="0"/>
              </a:rPr>
              <a:t>Web </a:t>
            </a:r>
            <a:r>
              <a:rPr lang="fr-FR" sz="1200" dirty="0" err="1">
                <a:solidFill>
                  <a:schemeClr val="tx2"/>
                </a:solidFill>
                <a:latin typeface="Arial" charset="0"/>
              </a:rPr>
              <a:t>languages</a:t>
            </a:r>
            <a:endParaRPr lang="fr-FR" sz="1200" dirty="0">
              <a:solidFill>
                <a:schemeClr val="tx2"/>
              </a:solidFill>
              <a:latin typeface="Arial" charset="0"/>
            </a:endParaRPr>
          </a:p>
          <a:p>
            <a:pPr marL="171450" marR="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fr-FR" sz="1200" dirty="0">
                <a:solidFill>
                  <a:schemeClr val="tx2"/>
                </a:solidFill>
                <a:latin typeface="Arial" charset="0"/>
              </a:rPr>
              <a:t>Native </a:t>
            </a:r>
            <a:r>
              <a:rPr lang="fr-FR" sz="1200" dirty="0" err="1">
                <a:solidFill>
                  <a:schemeClr val="tx2"/>
                </a:solidFill>
                <a:latin typeface="Arial" charset="0"/>
              </a:rPr>
              <a:t>Languages</a:t>
            </a:r>
            <a:endParaRPr lang="fr-FR" sz="1200" dirty="0">
              <a:solidFill>
                <a:schemeClr val="tx2"/>
              </a:solidFill>
              <a:latin typeface="Arial" charset="0"/>
            </a:endParaRPr>
          </a:p>
          <a:p>
            <a:pPr marL="171450" marR="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fr-FR" sz="1200" dirty="0">
                <a:solidFill>
                  <a:schemeClr val="tx2"/>
                </a:solidFill>
                <a:latin typeface="Arial" charset="0"/>
              </a:rPr>
              <a:t>SQL &amp; NoSQL DB</a:t>
            </a:r>
          </a:p>
          <a:p>
            <a:pPr marL="171450" marR="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fr-FR" sz="1200" b="0" i="0" u="none" strike="noStrike" cap="none" normalizeH="0" baseline="0" dirty="0">
                <a:ln>
                  <a:noFill/>
                </a:ln>
                <a:solidFill>
                  <a:schemeClr val="tx2"/>
                </a:solidFill>
                <a:effectLst/>
                <a:latin typeface="Arial" charset="0"/>
              </a:rPr>
              <a:t>REST API</a:t>
            </a:r>
          </a:p>
          <a:p>
            <a:pPr marL="171450" marR="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fr-FR" sz="1200" b="0" i="0" u="none" strike="noStrike" cap="none" normalizeH="0" baseline="0" dirty="0">
                <a:ln>
                  <a:noFill/>
                </a:ln>
                <a:solidFill>
                  <a:schemeClr val="tx2"/>
                </a:solidFill>
                <a:effectLst/>
                <a:latin typeface="Arial" charset="0"/>
              </a:rPr>
              <a:t>DEVOPS (Tools/pipeline)</a:t>
            </a:r>
          </a:p>
          <a:p>
            <a:pPr marL="171450" marR="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lang="fr-FR" sz="1200" dirty="0">
                <a:solidFill>
                  <a:schemeClr val="tx2"/>
                </a:solidFill>
                <a:latin typeface="Arial" charset="0"/>
              </a:rPr>
              <a:t>CLOUD</a:t>
            </a:r>
          </a:p>
          <a:p>
            <a:pPr marL="171450" marR="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r>
              <a:rPr kumimoji="0" lang="fr-FR" sz="1200" b="0" i="0" u="none" strike="noStrike" cap="none" normalizeH="0" baseline="0" dirty="0">
                <a:ln>
                  <a:noFill/>
                </a:ln>
                <a:solidFill>
                  <a:schemeClr val="tx2"/>
                </a:solidFill>
                <a:effectLst/>
                <a:latin typeface="Arial" charset="0"/>
              </a:rPr>
              <a:t>DATA (</a:t>
            </a:r>
            <a:r>
              <a:rPr kumimoji="0" lang="fr-FR" sz="1200" b="0" i="0" u="none" strike="noStrike" cap="none" normalizeH="0" baseline="0" dirty="0" err="1">
                <a:ln>
                  <a:noFill/>
                </a:ln>
                <a:solidFill>
                  <a:schemeClr val="tx2"/>
                </a:solidFill>
                <a:effectLst/>
                <a:latin typeface="Arial" charset="0"/>
              </a:rPr>
              <a:t>Load</a:t>
            </a:r>
            <a:r>
              <a:rPr kumimoji="0" lang="fr-FR" sz="1200" b="0" i="0" u="none" strike="noStrike" cap="none" normalizeH="0" baseline="0" dirty="0">
                <a:ln>
                  <a:noFill/>
                </a:ln>
                <a:solidFill>
                  <a:schemeClr val="tx2"/>
                </a:solidFill>
                <a:effectLst/>
                <a:latin typeface="Arial" charset="0"/>
              </a:rPr>
              <a:t>, </a:t>
            </a:r>
            <a:r>
              <a:rPr kumimoji="0" lang="fr-FR" sz="1200" b="0" i="0" u="none" strike="noStrike" cap="none" normalizeH="0" baseline="0" dirty="0" err="1">
                <a:ln>
                  <a:noFill/>
                </a:ln>
                <a:solidFill>
                  <a:schemeClr val="tx2"/>
                </a:solidFill>
                <a:effectLst/>
                <a:latin typeface="Arial" charset="0"/>
              </a:rPr>
              <a:t>Analytic</a:t>
            </a:r>
            <a:r>
              <a:rPr kumimoji="0" lang="fr-FR" sz="1200" b="0" i="0" u="none" strike="noStrike" cap="none" normalizeH="0" baseline="0" dirty="0">
                <a:ln>
                  <a:noFill/>
                </a:ln>
                <a:solidFill>
                  <a:schemeClr val="tx2"/>
                </a:solidFill>
                <a:effectLst/>
                <a:latin typeface="Arial" charset="0"/>
              </a:rPr>
              <a:t>,</a:t>
            </a:r>
          </a:p>
          <a:p>
            <a:pPr marL="171450" marR="0" indent="-171450" algn="l" defTabSz="914400" rtl="0" eaLnBrk="1" fontAlgn="base" latinLnBrk="0" hangingPunct="1">
              <a:lnSpc>
                <a:spcPct val="100000"/>
              </a:lnSpc>
              <a:spcBef>
                <a:spcPct val="0"/>
              </a:spcBef>
              <a:spcAft>
                <a:spcPct val="0"/>
              </a:spcAft>
              <a:buClrTx/>
              <a:buSzTx/>
              <a:buFont typeface="Wingdings" panose="05000000000000000000" pitchFamily="2" charset="2"/>
              <a:buChar char="§"/>
              <a:tabLst/>
            </a:pPr>
            <a:endParaRPr kumimoji="0" lang="fr-FR" sz="1200" b="0" i="0" u="none" strike="noStrike" cap="none" normalizeH="0" baseline="0" dirty="0">
              <a:ln>
                <a:noFill/>
              </a:ln>
              <a:solidFill>
                <a:schemeClr val="tx2"/>
              </a:solidFill>
              <a:effectLst/>
              <a:latin typeface="Arial" charset="0"/>
            </a:endParaRPr>
          </a:p>
        </p:txBody>
      </p:sp>
      <p:sp>
        <p:nvSpPr>
          <p:cNvPr id="12" name="Légende : flèche courbée 11">
            <a:extLst>
              <a:ext uri="{FF2B5EF4-FFF2-40B4-BE49-F238E27FC236}">
                <a16:creationId xmlns:a16="http://schemas.microsoft.com/office/drawing/2014/main" id="{45168A94-E9DB-2F56-9454-01F04EAA2B13}"/>
              </a:ext>
            </a:extLst>
          </p:cNvPr>
          <p:cNvSpPr/>
          <p:nvPr/>
        </p:nvSpPr>
        <p:spPr bwMode="auto">
          <a:xfrm>
            <a:off x="350536" y="1885488"/>
            <a:ext cx="3177329" cy="1267088"/>
          </a:xfrm>
          <a:prstGeom prst="borderCallout2">
            <a:avLst>
              <a:gd name="adj1" fmla="val 53967"/>
              <a:gd name="adj2" fmla="val 99320"/>
              <a:gd name="adj3" fmla="val 52290"/>
              <a:gd name="adj4" fmla="val 118537"/>
              <a:gd name="adj5" fmla="val 80804"/>
              <a:gd name="adj6" fmla="val 14148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buFont typeface="Wingdings" panose="05000000000000000000" pitchFamily="2" charset="2"/>
              <a:buChar char="§"/>
            </a:pPr>
            <a:r>
              <a:rPr lang="fr-FR" sz="1200" dirty="0" err="1">
                <a:solidFill>
                  <a:schemeClr val="tx2"/>
                </a:solidFill>
                <a:latin typeface="Arial" charset="0"/>
              </a:rPr>
              <a:t>Specific</a:t>
            </a:r>
            <a:r>
              <a:rPr lang="fr-FR" sz="1200" dirty="0">
                <a:solidFill>
                  <a:schemeClr val="tx2"/>
                </a:solidFill>
                <a:latin typeface="Arial" charset="0"/>
              </a:rPr>
              <a:t> business </a:t>
            </a:r>
            <a:r>
              <a:rPr lang="fr-FR" sz="1200" dirty="0" err="1">
                <a:solidFill>
                  <a:schemeClr val="tx2"/>
                </a:solidFill>
                <a:latin typeface="Arial" charset="0"/>
              </a:rPr>
              <a:t>processes</a:t>
            </a:r>
            <a:endParaRPr lang="fr-FR" sz="1200" dirty="0">
              <a:solidFill>
                <a:schemeClr val="tx2"/>
              </a:solidFill>
              <a:latin typeface="Arial" charset="0"/>
            </a:endParaRPr>
          </a:p>
          <a:p>
            <a:pPr marL="171450" indent="-171450">
              <a:buFont typeface="Wingdings" panose="05000000000000000000" pitchFamily="2" charset="2"/>
              <a:buChar char="§"/>
            </a:pPr>
            <a:r>
              <a:rPr lang="fr-FR" sz="1200" dirty="0" err="1">
                <a:solidFill>
                  <a:schemeClr val="tx2"/>
                </a:solidFill>
                <a:latin typeface="Arial" charset="0"/>
              </a:rPr>
              <a:t>Terminology</a:t>
            </a:r>
            <a:r>
              <a:rPr lang="fr-FR" sz="1200" dirty="0">
                <a:solidFill>
                  <a:schemeClr val="tx2"/>
                </a:solidFill>
                <a:latin typeface="Arial" charset="0"/>
              </a:rPr>
              <a:t>/</a:t>
            </a:r>
            <a:r>
              <a:rPr lang="fr-FR" sz="1200" dirty="0" err="1">
                <a:solidFill>
                  <a:schemeClr val="tx2"/>
                </a:solidFill>
                <a:latin typeface="Arial" charset="0"/>
              </a:rPr>
              <a:t>vocabulary</a:t>
            </a:r>
            <a:endParaRPr lang="fr-FR" sz="1200" dirty="0">
              <a:solidFill>
                <a:schemeClr val="tx2"/>
              </a:solidFill>
              <a:latin typeface="Arial" charset="0"/>
            </a:endParaRPr>
          </a:p>
          <a:p>
            <a:pPr marL="171450" indent="-171450">
              <a:buFont typeface="Wingdings" panose="05000000000000000000" pitchFamily="2" charset="2"/>
              <a:buChar char="§"/>
            </a:pPr>
            <a:r>
              <a:rPr lang="fr-FR" sz="1200" dirty="0" err="1">
                <a:solidFill>
                  <a:schemeClr val="tx2"/>
                </a:solidFill>
                <a:latin typeface="Arial" charset="0"/>
              </a:rPr>
              <a:t>Technical</a:t>
            </a:r>
            <a:r>
              <a:rPr lang="fr-FR" sz="1200" dirty="0">
                <a:solidFill>
                  <a:schemeClr val="tx2"/>
                </a:solidFill>
                <a:latin typeface="Arial" charset="0"/>
              </a:rPr>
              <a:t>/</a:t>
            </a:r>
            <a:r>
              <a:rPr lang="fr-FR" sz="1200" dirty="0" err="1">
                <a:solidFill>
                  <a:schemeClr val="tx2"/>
                </a:solidFill>
                <a:latin typeface="Arial" charset="0"/>
              </a:rPr>
              <a:t>Operationnal</a:t>
            </a:r>
            <a:r>
              <a:rPr lang="fr-FR" sz="1200" dirty="0">
                <a:solidFill>
                  <a:schemeClr val="tx2"/>
                </a:solidFill>
                <a:latin typeface="Arial" charset="0"/>
              </a:rPr>
              <a:t> PMT (Process/Method &amp; Tools)</a:t>
            </a:r>
          </a:p>
          <a:p>
            <a:pPr marL="171450" indent="-171450">
              <a:buFont typeface="Wingdings" panose="05000000000000000000" pitchFamily="2" charset="2"/>
              <a:buChar char="§"/>
            </a:pPr>
            <a:r>
              <a:rPr lang="fr-FR" sz="1200" dirty="0">
                <a:solidFill>
                  <a:schemeClr val="tx2"/>
                </a:solidFill>
                <a:latin typeface="Arial" charset="0"/>
              </a:rPr>
              <a:t>Contacts</a:t>
            </a:r>
          </a:p>
          <a:p>
            <a:pPr marL="171450" indent="-171450">
              <a:buFont typeface="Wingdings" panose="05000000000000000000" pitchFamily="2" charset="2"/>
              <a:buChar char="§"/>
            </a:pPr>
            <a:endParaRPr lang="fr-FR" sz="1200" dirty="0">
              <a:solidFill>
                <a:schemeClr val="tx2"/>
              </a:solidFill>
              <a:latin typeface="Arial" charset="0"/>
            </a:endParaRPr>
          </a:p>
        </p:txBody>
      </p:sp>
      <p:sp>
        <p:nvSpPr>
          <p:cNvPr id="17" name="Légende : flèche courbée 16">
            <a:extLst>
              <a:ext uri="{FF2B5EF4-FFF2-40B4-BE49-F238E27FC236}">
                <a16:creationId xmlns:a16="http://schemas.microsoft.com/office/drawing/2014/main" id="{7EC0A788-CB99-A33E-F0BA-5392DC85F00D}"/>
              </a:ext>
            </a:extLst>
          </p:cNvPr>
          <p:cNvSpPr/>
          <p:nvPr/>
        </p:nvSpPr>
        <p:spPr bwMode="auto">
          <a:xfrm>
            <a:off x="390418" y="3903634"/>
            <a:ext cx="2979505" cy="1482034"/>
          </a:xfrm>
          <a:prstGeom prst="borderCallout2">
            <a:avLst>
              <a:gd name="adj1" fmla="val 53967"/>
              <a:gd name="adj2" fmla="val 99320"/>
              <a:gd name="adj3" fmla="val 52290"/>
              <a:gd name="adj4" fmla="val 118537"/>
              <a:gd name="adj5" fmla="val 89115"/>
              <a:gd name="adj6" fmla="val 128056"/>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buFont typeface="Wingdings" panose="05000000000000000000" pitchFamily="2" charset="2"/>
              <a:buChar char="§"/>
            </a:pPr>
            <a:endParaRPr lang="fr-FR" sz="1200" dirty="0">
              <a:solidFill>
                <a:schemeClr val="tx2"/>
              </a:solidFill>
              <a:latin typeface="Arial" charset="0"/>
            </a:endParaRPr>
          </a:p>
          <a:p>
            <a:pPr marL="171450" indent="-171450">
              <a:buFont typeface="Wingdings" panose="05000000000000000000" pitchFamily="2" charset="2"/>
              <a:buChar char="§"/>
            </a:pPr>
            <a:r>
              <a:rPr lang="fr-FR" sz="1200" dirty="0">
                <a:solidFill>
                  <a:schemeClr val="tx2"/>
                </a:solidFill>
                <a:latin typeface="Arial" charset="0"/>
              </a:rPr>
              <a:t>Business </a:t>
            </a:r>
            <a:r>
              <a:rPr lang="fr-FR" sz="1200" dirty="0" err="1">
                <a:solidFill>
                  <a:schemeClr val="tx2"/>
                </a:solidFill>
                <a:latin typeface="Arial" charset="0"/>
              </a:rPr>
              <a:t>Requirements</a:t>
            </a:r>
            <a:r>
              <a:rPr lang="fr-FR" sz="1200" dirty="0">
                <a:solidFill>
                  <a:schemeClr val="tx2"/>
                </a:solidFill>
                <a:latin typeface="Arial" charset="0"/>
              </a:rPr>
              <a:t> Management</a:t>
            </a:r>
          </a:p>
          <a:p>
            <a:pPr marL="171450" indent="-171450">
              <a:buFont typeface="Wingdings" panose="05000000000000000000" pitchFamily="2" charset="2"/>
              <a:buChar char="§"/>
            </a:pPr>
            <a:r>
              <a:rPr lang="fr-FR" sz="1200" dirty="0">
                <a:solidFill>
                  <a:schemeClr val="tx2"/>
                </a:solidFill>
                <a:latin typeface="Arial" charset="0"/>
              </a:rPr>
              <a:t>Solution Architecture</a:t>
            </a:r>
          </a:p>
          <a:p>
            <a:pPr marL="171450" indent="-171450">
              <a:buFont typeface="Wingdings" panose="05000000000000000000" pitchFamily="2" charset="2"/>
              <a:buChar char="§"/>
            </a:pPr>
            <a:r>
              <a:rPr lang="fr-FR" sz="1200" dirty="0" err="1">
                <a:solidFill>
                  <a:schemeClr val="tx2"/>
                </a:solidFill>
                <a:latin typeface="Arial" charset="0"/>
              </a:rPr>
              <a:t>Cost</a:t>
            </a:r>
            <a:r>
              <a:rPr lang="fr-FR" sz="1200" dirty="0">
                <a:solidFill>
                  <a:schemeClr val="tx2"/>
                </a:solidFill>
                <a:latin typeface="Arial" charset="0"/>
              </a:rPr>
              <a:t> </a:t>
            </a:r>
            <a:r>
              <a:rPr lang="fr-FR" sz="1200" dirty="0" err="1">
                <a:solidFill>
                  <a:schemeClr val="tx2"/>
                </a:solidFill>
                <a:latin typeface="Arial" charset="0"/>
              </a:rPr>
              <a:t>evaluation</a:t>
            </a:r>
            <a:r>
              <a:rPr lang="fr-FR" sz="1200" dirty="0">
                <a:solidFill>
                  <a:schemeClr val="tx2"/>
                </a:solidFill>
                <a:latin typeface="Arial" charset="0"/>
              </a:rPr>
              <a:t> </a:t>
            </a:r>
          </a:p>
          <a:p>
            <a:pPr marL="171450" indent="-171450">
              <a:buFont typeface="Wingdings" panose="05000000000000000000" pitchFamily="2" charset="2"/>
              <a:buChar char="§"/>
            </a:pPr>
            <a:r>
              <a:rPr lang="fr-FR" sz="1200" dirty="0">
                <a:solidFill>
                  <a:schemeClr val="tx2"/>
                </a:solidFill>
                <a:latin typeface="Arial" charset="0"/>
              </a:rPr>
              <a:t>SAFE</a:t>
            </a:r>
          </a:p>
          <a:p>
            <a:pPr marL="171450" indent="-171450">
              <a:buFont typeface="Wingdings" panose="05000000000000000000" pitchFamily="2" charset="2"/>
              <a:buChar char="§"/>
            </a:pPr>
            <a:r>
              <a:rPr lang="fr-FR" sz="1200" dirty="0">
                <a:solidFill>
                  <a:schemeClr val="tx2"/>
                </a:solidFill>
                <a:latin typeface="Arial" charset="0"/>
              </a:rPr>
              <a:t>DEVOPS</a:t>
            </a:r>
          </a:p>
          <a:p>
            <a:pPr marL="171450" indent="-171450">
              <a:buFont typeface="Wingdings" panose="05000000000000000000" pitchFamily="2" charset="2"/>
              <a:buChar char="§"/>
            </a:pPr>
            <a:r>
              <a:rPr lang="fr-FR" sz="1200" dirty="0">
                <a:solidFill>
                  <a:schemeClr val="tx2"/>
                </a:solidFill>
                <a:latin typeface="Arial" charset="0"/>
              </a:rPr>
              <a:t>MBSE</a:t>
            </a:r>
          </a:p>
        </p:txBody>
      </p:sp>
      <p:sp>
        <p:nvSpPr>
          <p:cNvPr id="26" name="Légende : flèche courbée 25">
            <a:extLst>
              <a:ext uri="{FF2B5EF4-FFF2-40B4-BE49-F238E27FC236}">
                <a16:creationId xmlns:a16="http://schemas.microsoft.com/office/drawing/2014/main" id="{13CD63BF-51BF-FF16-2203-B557E1CEC59B}"/>
              </a:ext>
            </a:extLst>
          </p:cNvPr>
          <p:cNvSpPr/>
          <p:nvPr/>
        </p:nvSpPr>
        <p:spPr bwMode="auto">
          <a:xfrm>
            <a:off x="8280968" y="3638583"/>
            <a:ext cx="3629283" cy="1413469"/>
          </a:xfrm>
          <a:prstGeom prst="borderCallout2">
            <a:avLst>
              <a:gd name="adj1" fmla="val 18750"/>
              <a:gd name="adj2" fmla="val -8333"/>
              <a:gd name="adj3" fmla="val 18750"/>
              <a:gd name="adj4" fmla="val -16667"/>
              <a:gd name="adj5" fmla="val 112433"/>
              <a:gd name="adj6" fmla="val -47270"/>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bodyPr>
          <a:lstStyle/>
          <a:p>
            <a:pPr marL="171450" indent="-171450">
              <a:buFont typeface="Wingdings" panose="05000000000000000000" pitchFamily="2" charset="2"/>
              <a:buChar char="§"/>
            </a:pPr>
            <a:r>
              <a:rPr lang="fr-FR" sz="1200" dirty="0" err="1">
                <a:solidFill>
                  <a:schemeClr val="tx2"/>
                </a:solidFill>
                <a:latin typeface="Arial" charset="0"/>
              </a:rPr>
              <a:t>Generic</a:t>
            </a:r>
            <a:r>
              <a:rPr lang="fr-FR" sz="1200" dirty="0">
                <a:solidFill>
                  <a:schemeClr val="tx2"/>
                </a:solidFill>
                <a:latin typeface="Arial" charset="0"/>
              </a:rPr>
              <a:t> Business </a:t>
            </a:r>
            <a:r>
              <a:rPr lang="fr-FR" sz="1200" dirty="0" err="1">
                <a:solidFill>
                  <a:schemeClr val="tx2"/>
                </a:solidFill>
                <a:latin typeface="Arial" charset="0"/>
              </a:rPr>
              <a:t>processes</a:t>
            </a:r>
            <a:r>
              <a:rPr lang="fr-FR" sz="1200" dirty="0">
                <a:solidFill>
                  <a:schemeClr val="tx2"/>
                </a:solidFill>
                <a:latin typeface="Arial" charset="0"/>
              </a:rPr>
              <a:t> (Product </a:t>
            </a:r>
            <a:r>
              <a:rPr lang="fr-FR" sz="1200" dirty="0" err="1">
                <a:solidFill>
                  <a:schemeClr val="tx2"/>
                </a:solidFill>
                <a:latin typeface="Arial" charset="0"/>
              </a:rPr>
              <a:t>Llifecycle</a:t>
            </a:r>
            <a:r>
              <a:rPr lang="fr-FR" sz="1200" dirty="0">
                <a:solidFill>
                  <a:schemeClr val="tx2"/>
                </a:solidFill>
                <a:latin typeface="Arial" charset="0"/>
              </a:rPr>
              <a:t>/Businesses/Organisation/…)</a:t>
            </a:r>
          </a:p>
          <a:p>
            <a:pPr marL="171450" indent="-171450">
              <a:buFont typeface="Wingdings" panose="05000000000000000000" pitchFamily="2" charset="2"/>
              <a:buChar char="§"/>
            </a:pPr>
            <a:r>
              <a:rPr lang="fr-FR" sz="1200" dirty="0">
                <a:solidFill>
                  <a:schemeClr val="tx2"/>
                </a:solidFill>
                <a:latin typeface="Arial" charset="0"/>
              </a:rPr>
              <a:t>Design (structure/</a:t>
            </a:r>
            <a:r>
              <a:rPr lang="fr-FR" sz="1200" dirty="0" err="1">
                <a:solidFill>
                  <a:schemeClr val="tx2"/>
                </a:solidFill>
                <a:latin typeface="Arial" charset="0"/>
              </a:rPr>
              <a:t>Systems</a:t>
            </a:r>
            <a:r>
              <a:rPr lang="fr-FR" sz="1200" dirty="0">
                <a:solidFill>
                  <a:schemeClr val="tx2"/>
                </a:solidFill>
                <a:latin typeface="Arial" charset="0"/>
              </a:rPr>
              <a:t>/…)</a:t>
            </a:r>
          </a:p>
          <a:p>
            <a:pPr marL="171450" indent="-171450">
              <a:buFont typeface="Wingdings" panose="05000000000000000000" pitchFamily="2" charset="2"/>
              <a:buChar char="§"/>
            </a:pPr>
            <a:r>
              <a:rPr lang="fr-FR" sz="1200" dirty="0">
                <a:solidFill>
                  <a:schemeClr val="tx2"/>
                </a:solidFill>
                <a:latin typeface="Arial" charset="0"/>
              </a:rPr>
              <a:t>Configuration Mangement</a:t>
            </a:r>
          </a:p>
          <a:p>
            <a:pPr marL="171450" indent="-171450">
              <a:buFont typeface="Wingdings" panose="05000000000000000000" pitchFamily="2" charset="2"/>
              <a:buChar char="§"/>
            </a:pPr>
            <a:r>
              <a:rPr lang="fr-FR" sz="1200" dirty="0">
                <a:solidFill>
                  <a:schemeClr val="tx2"/>
                </a:solidFill>
                <a:latin typeface="Arial" charset="0"/>
              </a:rPr>
              <a:t>BOM management</a:t>
            </a:r>
          </a:p>
          <a:p>
            <a:pPr marL="171450" indent="-171450">
              <a:buFont typeface="Wingdings" panose="05000000000000000000" pitchFamily="2" charset="2"/>
              <a:buChar char="§"/>
            </a:pPr>
            <a:r>
              <a:rPr lang="fr-FR" sz="1200" dirty="0">
                <a:solidFill>
                  <a:schemeClr val="tx2"/>
                </a:solidFill>
                <a:latin typeface="Arial" charset="0"/>
              </a:rPr>
              <a:t>Change Management</a:t>
            </a:r>
          </a:p>
          <a:p>
            <a:pPr marL="171450" indent="-171450">
              <a:buFont typeface="Wingdings" panose="05000000000000000000" pitchFamily="2" charset="2"/>
              <a:buChar char="§"/>
            </a:pPr>
            <a:r>
              <a:rPr lang="fr-FR" sz="1200" dirty="0" err="1">
                <a:solidFill>
                  <a:schemeClr val="tx2"/>
                </a:solidFill>
                <a:latin typeface="Arial" charset="0"/>
              </a:rPr>
              <a:t>Evaluate</a:t>
            </a:r>
            <a:r>
              <a:rPr lang="fr-FR" sz="1200" dirty="0">
                <a:solidFill>
                  <a:schemeClr val="tx2"/>
                </a:solidFill>
                <a:latin typeface="Arial" charset="0"/>
              </a:rPr>
              <a:t> &amp; </a:t>
            </a:r>
            <a:r>
              <a:rPr lang="fr-FR" sz="1200" dirty="0" err="1">
                <a:solidFill>
                  <a:schemeClr val="tx2"/>
                </a:solidFill>
                <a:latin typeface="Arial" charset="0"/>
              </a:rPr>
              <a:t>modelize</a:t>
            </a:r>
            <a:r>
              <a:rPr lang="fr-FR" sz="1200" dirty="0">
                <a:solidFill>
                  <a:schemeClr val="tx2"/>
                </a:solidFill>
                <a:latin typeface="Arial" charset="0"/>
              </a:rPr>
              <a:t>  Business </a:t>
            </a:r>
            <a:r>
              <a:rPr lang="fr-FR" sz="1200" dirty="0" err="1">
                <a:solidFill>
                  <a:schemeClr val="tx2"/>
                </a:solidFill>
                <a:latin typeface="Arial" charset="0"/>
              </a:rPr>
              <a:t>needs</a:t>
            </a:r>
            <a:endParaRPr lang="fr-FR" sz="1200" dirty="0">
              <a:solidFill>
                <a:schemeClr val="tx2"/>
              </a:solidFill>
              <a:latin typeface="Arial" charset="0"/>
            </a:endParaRPr>
          </a:p>
        </p:txBody>
      </p:sp>
    </p:spTree>
    <p:extLst>
      <p:ext uri="{BB962C8B-B14F-4D97-AF65-F5344CB8AC3E}">
        <p14:creationId xmlns:p14="http://schemas.microsoft.com/office/powerpoint/2010/main" val="3607403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Image 31">
            <a:extLst>
              <a:ext uri="{FF2B5EF4-FFF2-40B4-BE49-F238E27FC236}">
                <a16:creationId xmlns:a16="http://schemas.microsoft.com/office/drawing/2014/main" id="{A6447249-D446-18FC-398F-9B5BF9418677}"/>
              </a:ext>
            </a:extLst>
          </p:cNvPr>
          <p:cNvPicPr>
            <a:picLocks noChangeAspect="1"/>
          </p:cNvPicPr>
          <p:nvPr/>
        </p:nvPicPr>
        <p:blipFill rotWithShape="1">
          <a:blip r:embed="rId2"/>
          <a:srcRect t="15106"/>
          <a:stretch/>
        </p:blipFill>
        <p:spPr>
          <a:xfrm>
            <a:off x="445367" y="1684958"/>
            <a:ext cx="5065326" cy="1862033"/>
          </a:xfrm>
          <a:prstGeom prst="rect">
            <a:avLst/>
          </a:prstGeom>
        </p:spPr>
      </p:pic>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359001"/>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US" sz="2400" dirty="0"/>
              <a:t>PLM Market overview</a:t>
            </a:r>
          </a:p>
        </p:txBody>
      </p:sp>
      <p:sp>
        <p:nvSpPr>
          <p:cNvPr id="7" name="ZoneTexte 6">
            <a:extLst>
              <a:ext uri="{FF2B5EF4-FFF2-40B4-BE49-F238E27FC236}">
                <a16:creationId xmlns:a16="http://schemas.microsoft.com/office/drawing/2014/main" id="{AA449662-73B4-428E-05BE-977E2C6AE690}"/>
              </a:ext>
            </a:extLst>
          </p:cNvPr>
          <p:cNvSpPr txBox="1"/>
          <p:nvPr/>
        </p:nvSpPr>
        <p:spPr bwMode="gray">
          <a:xfrm>
            <a:off x="511197" y="4596718"/>
            <a:ext cx="1282723" cy="307777"/>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20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EDITORS</a:t>
            </a:r>
          </a:p>
        </p:txBody>
      </p:sp>
      <p:sp>
        <p:nvSpPr>
          <p:cNvPr id="30" name="ZoneTexte 29">
            <a:extLst>
              <a:ext uri="{FF2B5EF4-FFF2-40B4-BE49-F238E27FC236}">
                <a16:creationId xmlns:a16="http://schemas.microsoft.com/office/drawing/2014/main" id="{B7EAD774-6B83-D10E-D460-26998D842869}"/>
              </a:ext>
            </a:extLst>
          </p:cNvPr>
          <p:cNvSpPr txBox="1"/>
          <p:nvPr/>
        </p:nvSpPr>
        <p:spPr bwMode="gray">
          <a:xfrm>
            <a:off x="511197" y="1075320"/>
            <a:ext cx="1851790" cy="307777"/>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20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PERSPECTIVE</a:t>
            </a:r>
            <a:endParaRPr lang="fr-FR" sz="20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pic>
        <p:nvPicPr>
          <p:cNvPr id="2050" name="Picture 2" descr="Groupe Dassault - Dassault Systèmes">
            <a:hlinkClick r:id="rId3"/>
            <a:extLst>
              <a:ext uri="{FF2B5EF4-FFF2-40B4-BE49-F238E27FC236}">
                <a16:creationId xmlns:a16="http://schemas.microsoft.com/office/drawing/2014/main" id="{70CBA7B2-4568-D5A7-7243-837C1BA90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044" y="5027889"/>
            <a:ext cx="1817959" cy="5712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rametric Technology Corporation — Wikipédia">
            <a:hlinkClick r:id="rId5"/>
            <a:extLst>
              <a:ext uri="{FF2B5EF4-FFF2-40B4-BE49-F238E27FC236}">
                <a16:creationId xmlns:a16="http://schemas.microsoft.com/office/drawing/2014/main" id="{22584859-695F-1C8E-8FF9-4829E9BFDFF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5576" y="5685076"/>
            <a:ext cx="1077626" cy="4202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emens Appareils électroménagers : la technologie au service du design">
            <a:hlinkClick r:id="rId7"/>
            <a:extLst>
              <a:ext uri="{FF2B5EF4-FFF2-40B4-BE49-F238E27FC236}">
                <a16:creationId xmlns:a16="http://schemas.microsoft.com/office/drawing/2014/main" id="{EB503FDC-C4E1-9445-9E9E-D797E059581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7864" y="5173042"/>
            <a:ext cx="1638456" cy="25763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veva — Wikipédia">
            <a:hlinkClick r:id="rId9"/>
            <a:extLst>
              <a:ext uri="{FF2B5EF4-FFF2-40B4-BE49-F238E27FC236}">
                <a16:creationId xmlns:a16="http://schemas.microsoft.com/office/drawing/2014/main" id="{F278CC89-7B60-8F93-29EC-75F37154A3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0546" y="5676721"/>
            <a:ext cx="1491645" cy="6215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ras présente ses 3 conseils à l'industrie pour « Surmonter">
            <a:hlinkClick r:id="rId11"/>
            <a:extLst>
              <a:ext uri="{FF2B5EF4-FFF2-40B4-BE49-F238E27FC236}">
                <a16:creationId xmlns:a16="http://schemas.microsoft.com/office/drawing/2014/main" id="{8049082A-5FC4-0DAC-8CB6-5D5644EBB412}"/>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62483" y="6171512"/>
            <a:ext cx="1159661" cy="62151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hlinkClick r:id="rId13"/>
            <a:extLst>
              <a:ext uri="{FF2B5EF4-FFF2-40B4-BE49-F238E27FC236}">
                <a16:creationId xmlns:a16="http://schemas.microsoft.com/office/drawing/2014/main" id="{084F38FB-A2A9-C293-9100-73C6C0085C9C}"/>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8287" b="22328"/>
          <a:stretch/>
        </p:blipFill>
        <p:spPr bwMode="auto">
          <a:xfrm>
            <a:off x="445367" y="6132950"/>
            <a:ext cx="1887659" cy="698643"/>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a:extLst>
              <a:ext uri="{FF2B5EF4-FFF2-40B4-BE49-F238E27FC236}">
                <a16:creationId xmlns:a16="http://schemas.microsoft.com/office/drawing/2014/main" id="{6D1766A8-A110-E9AF-7B99-11055FA0B4F1}"/>
              </a:ext>
            </a:extLst>
          </p:cNvPr>
          <p:cNvPicPr>
            <a:picLocks noChangeAspect="1"/>
          </p:cNvPicPr>
          <p:nvPr/>
        </p:nvPicPr>
        <p:blipFill rotWithShape="1">
          <a:blip r:embed="rId15"/>
          <a:srcRect l="22724" t="2315" r="19360" b="87316"/>
          <a:stretch/>
        </p:blipFill>
        <p:spPr>
          <a:xfrm>
            <a:off x="1046720" y="3484000"/>
            <a:ext cx="4076700" cy="316076"/>
          </a:xfrm>
          <a:prstGeom prst="rect">
            <a:avLst/>
          </a:prstGeom>
        </p:spPr>
      </p:pic>
      <p:sp>
        <p:nvSpPr>
          <p:cNvPr id="3" name="ZoneTexte 2">
            <a:extLst>
              <a:ext uri="{FF2B5EF4-FFF2-40B4-BE49-F238E27FC236}">
                <a16:creationId xmlns:a16="http://schemas.microsoft.com/office/drawing/2014/main" id="{9D5F06EB-D5D3-2745-BF72-3A8298DF1F32}"/>
              </a:ext>
            </a:extLst>
          </p:cNvPr>
          <p:cNvSpPr txBox="1"/>
          <p:nvPr/>
        </p:nvSpPr>
        <p:spPr bwMode="gray">
          <a:xfrm>
            <a:off x="6045652" y="4627544"/>
            <a:ext cx="1978427" cy="307777"/>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20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INTEGRATORS</a:t>
            </a:r>
            <a:endParaRPr lang="fr-FR" sz="20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pic>
        <p:nvPicPr>
          <p:cNvPr id="1026" name="Picture 2" descr="Capgemini Invent - Quantis">
            <a:extLst>
              <a:ext uri="{FF2B5EF4-FFF2-40B4-BE49-F238E27FC236}">
                <a16:creationId xmlns:a16="http://schemas.microsoft.com/office/drawing/2014/main" id="{559896F7-D907-7808-AB54-CFA7314B2DC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99775" y="5237564"/>
            <a:ext cx="1672615" cy="4391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centure - Smart Global Governance">
            <a:extLst>
              <a:ext uri="{FF2B5EF4-FFF2-40B4-BE49-F238E27FC236}">
                <a16:creationId xmlns:a16="http://schemas.microsoft.com/office/drawing/2014/main" id="{13040D9D-C9BE-308E-63AB-12D1B365BB22}"/>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0689" t="22894" r="9850" b="38108"/>
          <a:stretch/>
        </p:blipFill>
        <p:spPr bwMode="auto">
          <a:xfrm>
            <a:off x="8689254" y="5052670"/>
            <a:ext cx="2270589" cy="624051"/>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E4840EAD-55FF-29A6-4421-18F76059CE35}"/>
              </a:ext>
            </a:extLst>
          </p:cNvPr>
          <p:cNvPicPr>
            <a:picLocks noChangeAspect="1"/>
          </p:cNvPicPr>
          <p:nvPr/>
        </p:nvPicPr>
        <p:blipFill>
          <a:blip r:embed="rId18"/>
          <a:stretch>
            <a:fillRect/>
          </a:stretch>
        </p:blipFill>
        <p:spPr>
          <a:xfrm>
            <a:off x="6091036" y="6241318"/>
            <a:ext cx="1887660" cy="515361"/>
          </a:xfrm>
          <a:prstGeom prst="rect">
            <a:avLst/>
          </a:prstGeom>
        </p:spPr>
      </p:pic>
      <p:pic>
        <p:nvPicPr>
          <p:cNvPr id="1030" name="Picture 6" descr="Sopra Steria et Amazon Web Services accélèrent la transformation des  entreprises grâce à leurs services innovants">
            <a:extLst>
              <a:ext uri="{FF2B5EF4-FFF2-40B4-BE49-F238E27FC236}">
                <a16:creationId xmlns:a16="http://schemas.microsoft.com/office/drawing/2014/main" id="{9160DAC6-020A-D408-86EE-9D193670B366}"/>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l="4796" t="28194" r="5027" b="30836"/>
          <a:stretch/>
        </p:blipFill>
        <p:spPr bwMode="auto">
          <a:xfrm>
            <a:off x="6165742" y="5704264"/>
            <a:ext cx="1855652" cy="4391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tos a profité de la présentation de ses résultats du premier trimestre  2023, fin avril 2023, pour indiquer que son projet de scission était « en  bonne voie pour une réalisation au second semestre 2023 ».">
            <a:extLst>
              <a:ext uri="{FF2B5EF4-FFF2-40B4-BE49-F238E27FC236}">
                <a16:creationId xmlns:a16="http://schemas.microsoft.com/office/drawing/2014/main" id="{DCCDCEFA-548F-CD69-78A8-D3D99EF846B8}"/>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25602" b="20605"/>
          <a:stretch/>
        </p:blipFill>
        <p:spPr bwMode="auto">
          <a:xfrm>
            <a:off x="9038909" y="5923842"/>
            <a:ext cx="1221663" cy="46518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e 40">
            <a:extLst>
              <a:ext uri="{FF2B5EF4-FFF2-40B4-BE49-F238E27FC236}">
                <a16:creationId xmlns:a16="http://schemas.microsoft.com/office/drawing/2014/main" id="{5A786CFC-281A-3453-8228-0A424762FDE0}"/>
              </a:ext>
            </a:extLst>
          </p:cNvPr>
          <p:cNvGrpSpPr/>
          <p:nvPr/>
        </p:nvGrpSpPr>
        <p:grpSpPr>
          <a:xfrm>
            <a:off x="7447553" y="3491710"/>
            <a:ext cx="843973" cy="819506"/>
            <a:chOff x="8325503" y="3710994"/>
            <a:chExt cx="1154483" cy="934244"/>
          </a:xfrm>
        </p:grpSpPr>
        <p:pic>
          <p:nvPicPr>
            <p:cNvPr id="6" name="Graphique 5" descr="Voiture avec un remplissage uni">
              <a:extLst>
                <a:ext uri="{FF2B5EF4-FFF2-40B4-BE49-F238E27FC236}">
                  <a16:creationId xmlns:a16="http://schemas.microsoft.com/office/drawing/2014/main" id="{2375CAF8-E731-D1D5-3985-4DF2624A30D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394526" y="3710994"/>
              <a:ext cx="914400" cy="914400"/>
            </a:xfrm>
            <a:prstGeom prst="rect">
              <a:avLst/>
            </a:prstGeom>
          </p:spPr>
        </p:pic>
        <p:sp>
          <p:nvSpPr>
            <p:cNvPr id="14" name="ZoneTexte 13">
              <a:extLst>
                <a:ext uri="{FF2B5EF4-FFF2-40B4-BE49-F238E27FC236}">
                  <a16:creationId xmlns:a16="http://schemas.microsoft.com/office/drawing/2014/main" id="{B6D44515-19FC-961A-10BB-5E5DE5E83407}"/>
                </a:ext>
              </a:extLst>
            </p:cNvPr>
            <p:cNvSpPr txBox="1"/>
            <p:nvPr/>
          </p:nvSpPr>
          <p:spPr bwMode="gray">
            <a:xfrm>
              <a:off x="8325503" y="4429794"/>
              <a:ext cx="1154483"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Automotive</a:t>
              </a:r>
            </a:p>
          </p:txBody>
        </p:sp>
      </p:grpSp>
      <p:grpSp>
        <p:nvGrpSpPr>
          <p:cNvPr id="29" name="Groupe 28">
            <a:extLst>
              <a:ext uri="{FF2B5EF4-FFF2-40B4-BE49-F238E27FC236}">
                <a16:creationId xmlns:a16="http://schemas.microsoft.com/office/drawing/2014/main" id="{A247893D-C6BC-8A16-E75D-5A8F877380D2}"/>
              </a:ext>
            </a:extLst>
          </p:cNvPr>
          <p:cNvGrpSpPr/>
          <p:nvPr/>
        </p:nvGrpSpPr>
        <p:grpSpPr>
          <a:xfrm>
            <a:off x="8883217" y="1538362"/>
            <a:ext cx="914400" cy="896005"/>
            <a:chOff x="6025774" y="2303730"/>
            <a:chExt cx="914400" cy="1078219"/>
          </a:xfrm>
        </p:grpSpPr>
        <p:pic>
          <p:nvPicPr>
            <p:cNvPr id="8" name="Graphique 7" descr="Train jouet avec un remplissage uni">
              <a:extLst>
                <a:ext uri="{FF2B5EF4-FFF2-40B4-BE49-F238E27FC236}">
                  <a16:creationId xmlns:a16="http://schemas.microsoft.com/office/drawing/2014/main" id="{04401FA4-3142-5BDC-3251-5EAC090AA73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025774" y="2303730"/>
              <a:ext cx="914400" cy="914400"/>
            </a:xfrm>
            <a:prstGeom prst="rect">
              <a:avLst/>
            </a:prstGeom>
          </p:spPr>
        </p:pic>
        <p:sp>
          <p:nvSpPr>
            <p:cNvPr id="16" name="ZoneTexte 15">
              <a:extLst>
                <a:ext uri="{FF2B5EF4-FFF2-40B4-BE49-F238E27FC236}">
                  <a16:creationId xmlns:a16="http://schemas.microsoft.com/office/drawing/2014/main" id="{55651C1B-7CCA-11E0-6663-DFE588445340}"/>
                </a:ext>
              </a:extLst>
            </p:cNvPr>
            <p:cNvSpPr txBox="1"/>
            <p:nvPr/>
          </p:nvSpPr>
          <p:spPr bwMode="gray">
            <a:xfrm>
              <a:off x="6065512" y="3166505"/>
              <a:ext cx="736099"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TRAIN</a:t>
              </a:r>
            </a:p>
          </p:txBody>
        </p:sp>
      </p:grpSp>
      <p:grpSp>
        <p:nvGrpSpPr>
          <p:cNvPr id="35" name="Groupe 34">
            <a:extLst>
              <a:ext uri="{FF2B5EF4-FFF2-40B4-BE49-F238E27FC236}">
                <a16:creationId xmlns:a16="http://schemas.microsoft.com/office/drawing/2014/main" id="{9BFC3A66-25AB-579F-31D3-2616C08D9AB2}"/>
              </a:ext>
            </a:extLst>
          </p:cNvPr>
          <p:cNvGrpSpPr/>
          <p:nvPr/>
        </p:nvGrpSpPr>
        <p:grpSpPr>
          <a:xfrm>
            <a:off x="10240803" y="1535902"/>
            <a:ext cx="914400" cy="1045279"/>
            <a:chOff x="9824550" y="1569420"/>
            <a:chExt cx="914400" cy="1045279"/>
          </a:xfrm>
        </p:grpSpPr>
        <p:pic>
          <p:nvPicPr>
            <p:cNvPr id="11" name="Graphique 10" descr="Ne pas repasser avec un remplissage uni">
              <a:extLst>
                <a:ext uri="{FF2B5EF4-FFF2-40B4-BE49-F238E27FC236}">
                  <a16:creationId xmlns:a16="http://schemas.microsoft.com/office/drawing/2014/main" id="{883990AD-738B-65A0-266A-F15C86457A0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24550" y="1569420"/>
              <a:ext cx="914400" cy="914400"/>
            </a:xfrm>
            <a:prstGeom prst="rect">
              <a:avLst/>
            </a:prstGeom>
          </p:spPr>
        </p:pic>
        <p:sp>
          <p:nvSpPr>
            <p:cNvPr id="17" name="ZoneTexte 16">
              <a:extLst>
                <a:ext uri="{FF2B5EF4-FFF2-40B4-BE49-F238E27FC236}">
                  <a16:creationId xmlns:a16="http://schemas.microsoft.com/office/drawing/2014/main" id="{536872CA-8636-B1E1-53F4-B95B98E10F8B}"/>
                </a:ext>
              </a:extLst>
            </p:cNvPr>
            <p:cNvSpPr txBox="1"/>
            <p:nvPr/>
          </p:nvSpPr>
          <p:spPr bwMode="gray">
            <a:xfrm>
              <a:off x="9840763" y="2399255"/>
              <a:ext cx="881973"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TEXTILE</a:t>
              </a:r>
            </a:p>
          </p:txBody>
        </p:sp>
      </p:grpSp>
      <p:grpSp>
        <p:nvGrpSpPr>
          <p:cNvPr id="42" name="Groupe 41">
            <a:extLst>
              <a:ext uri="{FF2B5EF4-FFF2-40B4-BE49-F238E27FC236}">
                <a16:creationId xmlns:a16="http://schemas.microsoft.com/office/drawing/2014/main" id="{51224E3B-CE9A-FC56-426D-A20B2FECA728}"/>
              </a:ext>
            </a:extLst>
          </p:cNvPr>
          <p:cNvGrpSpPr/>
          <p:nvPr/>
        </p:nvGrpSpPr>
        <p:grpSpPr>
          <a:xfrm>
            <a:off x="6091036" y="2711170"/>
            <a:ext cx="1309578" cy="773110"/>
            <a:chOff x="5928386" y="2780713"/>
            <a:chExt cx="1768433" cy="916480"/>
          </a:xfrm>
        </p:grpSpPr>
        <p:pic>
          <p:nvPicPr>
            <p:cNvPr id="10" name="Graphique 9" descr="Télévision contour">
              <a:extLst>
                <a:ext uri="{FF2B5EF4-FFF2-40B4-BE49-F238E27FC236}">
                  <a16:creationId xmlns:a16="http://schemas.microsoft.com/office/drawing/2014/main" id="{C12BFF42-09DB-316B-573F-3E0B7302E0D1}"/>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477296" y="2780713"/>
              <a:ext cx="695576" cy="695576"/>
            </a:xfrm>
            <a:prstGeom prst="rect">
              <a:avLst/>
            </a:prstGeom>
          </p:spPr>
        </p:pic>
        <p:sp>
          <p:nvSpPr>
            <p:cNvPr id="18" name="ZoneTexte 17">
              <a:extLst>
                <a:ext uri="{FF2B5EF4-FFF2-40B4-BE49-F238E27FC236}">
                  <a16:creationId xmlns:a16="http://schemas.microsoft.com/office/drawing/2014/main" id="{9970187E-2869-CB12-2D16-E0954EE4DBC3}"/>
                </a:ext>
              </a:extLst>
            </p:cNvPr>
            <p:cNvSpPr txBox="1"/>
            <p:nvPr/>
          </p:nvSpPr>
          <p:spPr bwMode="gray">
            <a:xfrm>
              <a:off x="5928386" y="3481749"/>
              <a:ext cx="1768433"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err="1">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ELECTRO-Ménager</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grpSp>
      <p:grpSp>
        <p:nvGrpSpPr>
          <p:cNvPr id="36" name="Groupe 35">
            <a:extLst>
              <a:ext uri="{FF2B5EF4-FFF2-40B4-BE49-F238E27FC236}">
                <a16:creationId xmlns:a16="http://schemas.microsoft.com/office/drawing/2014/main" id="{4C8973E5-4160-5D07-3CD7-F568F133E63D}"/>
              </a:ext>
            </a:extLst>
          </p:cNvPr>
          <p:cNvGrpSpPr/>
          <p:nvPr/>
        </p:nvGrpSpPr>
        <p:grpSpPr>
          <a:xfrm>
            <a:off x="9017973" y="2628759"/>
            <a:ext cx="1070253" cy="855521"/>
            <a:chOff x="9434412" y="2495706"/>
            <a:chExt cx="1364477" cy="1148978"/>
          </a:xfrm>
        </p:grpSpPr>
        <p:pic>
          <p:nvPicPr>
            <p:cNvPr id="12" name="Graphique 11" descr="Avion contour">
              <a:extLst>
                <a:ext uri="{FF2B5EF4-FFF2-40B4-BE49-F238E27FC236}">
                  <a16:creationId xmlns:a16="http://schemas.microsoft.com/office/drawing/2014/main" id="{A505236E-3DD5-8357-AA49-038A3B4F0B4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9679693" y="2495706"/>
              <a:ext cx="914400" cy="914400"/>
            </a:xfrm>
            <a:prstGeom prst="rect">
              <a:avLst/>
            </a:prstGeom>
          </p:spPr>
        </p:pic>
        <p:sp>
          <p:nvSpPr>
            <p:cNvPr id="19" name="ZoneTexte 18">
              <a:extLst>
                <a:ext uri="{FF2B5EF4-FFF2-40B4-BE49-F238E27FC236}">
                  <a16:creationId xmlns:a16="http://schemas.microsoft.com/office/drawing/2014/main" id="{D029D524-2E76-C927-C458-7D14DFD345DB}"/>
                </a:ext>
              </a:extLst>
            </p:cNvPr>
            <p:cNvSpPr txBox="1"/>
            <p:nvPr/>
          </p:nvSpPr>
          <p:spPr bwMode="gray">
            <a:xfrm>
              <a:off x="9434412" y="3429240"/>
              <a:ext cx="1364477"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AERONAUTIC</a:t>
              </a:r>
            </a:p>
          </p:txBody>
        </p:sp>
      </p:grpSp>
      <p:grpSp>
        <p:nvGrpSpPr>
          <p:cNvPr id="37" name="Groupe 36">
            <a:extLst>
              <a:ext uri="{FF2B5EF4-FFF2-40B4-BE49-F238E27FC236}">
                <a16:creationId xmlns:a16="http://schemas.microsoft.com/office/drawing/2014/main" id="{AD2CF5C3-527D-58A9-5F15-4296132C6A46}"/>
              </a:ext>
            </a:extLst>
          </p:cNvPr>
          <p:cNvGrpSpPr/>
          <p:nvPr/>
        </p:nvGrpSpPr>
        <p:grpSpPr>
          <a:xfrm>
            <a:off x="7791339" y="2569880"/>
            <a:ext cx="950187" cy="914400"/>
            <a:chOff x="5785351" y="2686557"/>
            <a:chExt cx="1370888" cy="1081513"/>
          </a:xfrm>
        </p:grpSpPr>
        <p:pic>
          <p:nvPicPr>
            <p:cNvPr id="13" name="Graphique 12" descr="Bouteille de parfum contour">
              <a:extLst>
                <a:ext uri="{FF2B5EF4-FFF2-40B4-BE49-F238E27FC236}">
                  <a16:creationId xmlns:a16="http://schemas.microsoft.com/office/drawing/2014/main" id="{624B61C6-D7AA-6799-13EC-E9B9F71B7A30}"/>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6015394" y="2686557"/>
              <a:ext cx="914400" cy="914400"/>
            </a:xfrm>
            <a:prstGeom prst="rect">
              <a:avLst/>
            </a:prstGeom>
          </p:spPr>
        </p:pic>
        <p:sp>
          <p:nvSpPr>
            <p:cNvPr id="20" name="ZoneTexte 19">
              <a:extLst>
                <a:ext uri="{FF2B5EF4-FFF2-40B4-BE49-F238E27FC236}">
                  <a16:creationId xmlns:a16="http://schemas.microsoft.com/office/drawing/2014/main" id="{8B058AC4-13AF-9D8F-108E-43DFDC58B6F8}"/>
                </a:ext>
              </a:extLst>
            </p:cNvPr>
            <p:cNvSpPr txBox="1"/>
            <p:nvPr/>
          </p:nvSpPr>
          <p:spPr bwMode="gray">
            <a:xfrm>
              <a:off x="5785351" y="3552626"/>
              <a:ext cx="1370888"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COSMETIQUE</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grpSp>
      <p:grpSp>
        <p:nvGrpSpPr>
          <p:cNvPr id="40" name="Groupe 39">
            <a:extLst>
              <a:ext uri="{FF2B5EF4-FFF2-40B4-BE49-F238E27FC236}">
                <a16:creationId xmlns:a16="http://schemas.microsoft.com/office/drawing/2014/main" id="{296E8677-89A7-0F28-4108-D51394B3254F}"/>
              </a:ext>
            </a:extLst>
          </p:cNvPr>
          <p:cNvGrpSpPr/>
          <p:nvPr/>
        </p:nvGrpSpPr>
        <p:grpSpPr>
          <a:xfrm>
            <a:off x="6328634" y="1497307"/>
            <a:ext cx="1063113" cy="1126136"/>
            <a:chOff x="6328634" y="1497307"/>
            <a:chExt cx="1063113" cy="1126136"/>
          </a:xfrm>
        </p:grpSpPr>
        <p:pic>
          <p:nvPicPr>
            <p:cNvPr id="21" name="Graphique 20" descr="Plateforme pétrolière avec un remplissage uni">
              <a:extLst>
                <a:ext uri="{FF2B5EF4-FFF2-40B4-BE49-F238E27FC236}">
                  <a16:creationId xmlns:a16="http://schemas.microsoft.com/office/drawing/2014/main" id="{961B5327-19FD-C562-DF6B-5BF0377A6E40}"/>
                </a:ext>
              </a:extLst>
            </p:cNvPr>
            <p:cNvPicPr>
              <a:picLocks noChangeAspect="1"/>
            </p:cNvPicPr>
            <p:nvPr/>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a:xfrm>
              <a:off x="6367884" y="1497307"/>
              <a:ext cx="914400" cy="914400"/>
            </a:xfrm>
            <a:prstGeom prst="rect">
              <a:avLst/>
            </a:prstGeom>
          </p:spPr>
        </p:pic>
        <p:sp>
          <p:nvSpPr>
            <p:cNvPr id="23" name="ZoneTexte 22">
              <a:extLst>
                <a:ext uri="{FF2B5EF4-FFF2-40B4-BE49-F238E27FC236}">
                  <a16:creationId xmlns:a16="http://schemas.microsoft.com/office/drawing/2014/main" id="{A7A7DD30-FB72-6277-5B15-30F6130E1BA9}"/>
                </a:ext>
              </a:extLst>
            </p:cNvPr>
            <p:cNvSpPr txBox="1"/>
            <p:nvPr/>
          </p:nvSpPr>
          <p:spPr bwMode="gray">
            <a:xfrm>
              <a:off x="6328634" y="2407999"/>
              <a:ext cx="1063113"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OIL &amp; GAZ</a:t>
              </a:r>
            </a:p>
          </p:txBody>
        </p:sp>
      </p:grpSp>
      <p:grpSp>
        <p:nvGrpSpPr>
          <p:cNvPr id="31" name="Groupe 30">
            <a:extLst>
              <a:ext uri="{FF2B5EF4-FFF2-40B4-BE49-F238E27FC236}">
                <a16:creationId xmlns:a16="http://schemas.microsoft.com/office/drawing/2014/main" id="{9D5F7D3F-A779-1B9E-E634-93FD519A715B}"/>
              </a:ext>
            </a:extLst>
          </p:cNvPr>
          <p:cNvGrpSpPr/>
          <p:nvPr/>
        </p:nvGrpSpPr>
        <p:grpSpPr>
          <a:xfrm>
            <a:off x="7799180" y="1608484"/>
            <a:ext cx="680589" cy="847679"/>
            <a:chOff x="7191141" y="1463821"/>
            <a:chExt cx="1019831" cy="1136430"/>
          </a:xfrm>
        </p:grpSpPr>
        <p:pic>
          <p:nvPicPr>
            <p:cNvPr id="22" name="Graphique 21" descr="Radioactif contour">
              <a:extLst>
                <a:ext uri="{FF2B5EF4-FFF2-40B4-BE49-F238E27FC236}">
                  <a16:creationId xmlns:a16="http://schemas.microsoft.com/office/drawing/2014/main" id="{CD6FE1F4-4F53-6A51-DC07-F18440671F6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7296572" y="1463821"/>
              <a:ext cx="914400" cy="914400"/>
            </a:xfrm>
            <a:prstGeom prst="rect">
              <a:avLst/>
            </a:prstGeom>
          </p:spPr>
        </p:pic>
        <p:sp>
          <p:nvSpPr>
            <p:cNvPr id="24" name="ZoneTexte 23">
              <a:extLst>
                <a:ext uri="{FF2B5EF4-FFF2-40B4-BE49-F238E27FC236}">
                  <a16:creationId xmlns:a16="http://schemas.microsoft.com/office/drawing/2014/main" id="{3FD267EB-35EF-84AC-A65D-9C2644E9DA09}"/>
                </a:ext>
              </a:extLst>
            </p:cNvPr>
            <p:cNvSpPr txBox="1"/>
            <p:nvPr/>
          </p:nvSpPr>
          <p:spPr bwMode="gray">
            <a:xfrm>
              <a:off x="7191141" y="2384807"/>
              <a:ext cx="1019831"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NUCLEAR</a:t>
              </a:r>
            </a:p>
          </p:txBody>
        </p:sp>
      </p:grpSp>
      <p:grpSp>
        <p:nvGrpSpPr>
          <p:cNvPr id="34" name="Groupe 33">
            <a:extLst>
              <a:ext uri="{FF2B5EF4-FFF2-40B4-BE49-F238E27FC236}">
                <a16:creationId xmlns:a16="http://schemas.microsoft.com/office/drawing/2014/main" id="{87CCA433-F73E-662F-B42F-40CA02CDC17F}"/>
              </a:ext>
            </a:extLst>
          </p:cNvPr>
          <p:cNvGrpSpPr/>
          <p:nvPr/>
        </p:nvGrpSpPr>
        <p:grpSpPr>
          <a:xfrm>
            <a:off x="9179879" y="3640141"/>
            <a:ext cx="843973" cy="834873"/>
            <a:chOff x="6168126" y="1503310"/>
            <a:chExt cx="914400" cy="1098122"/>
          </a:xfrm>
        </p:grpSpPr>
        <p:pic>
          <p:nvPicPr>
            <p:cNvPr id="25" name="Graphique 24" descr="Satellite avec un remplissage uni">
              <a:extLst>
                <a:ext uri="{FF2B5EF4-FFF2-40B4-BE49-F238E27FC236}">
                  <a16:creationId xmlns:a16="http://schemas.microsoft.com/office/drawing/2014/main" id="{D14B0931-1E06-0162-6013-CE7DF3197CA4}"/>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168126" y="1503310"/>
              <a:ext cx="914400" cy="914400"/>
            </a:xfrm>
            <a:prstGeom prst="rect">
              <a:avLst/>
            </a:prstGeom>
          </p:spPr>
        </p:pic>
        <p:sp>
          <p:nvSpPr>
            <p:cNvPr id="27" name="ZoneTexte 26">
              <a:extLst>
                <a:ext uri="{FF2B5EF4-FFF2-40B4-BE49-F238E27FC236}">
                  <a16:creationId xmlns:a16="http://schemas.microsoft.com/office/drawing/2014/main" id="{127A8683-BD49-5844-B22C-DEA79D18B329}"/>
                </a:ext>
              </a:extLst>
            </p:cNvPr>
            <p:cNvSpPr txBox="1"/>
            <p:nvPr/>
          </p:nvSpPr>
          <p:spPr bwMode="gray">
            <a:xfrm>
              <a:off x="6189383" y="2385988"/>
              <a:ext cx="745717"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SPACE</a:t>
              </a:r>
            </a:p>
          </p:txBody>
        </p:sp>
      </p:grpSp>
      <p:grpSp>
        <p:nvGrpSpPr>
          <p:cNvPr id="39" name="Groupe 38">
            <a:extLst>
              <a:ext uri="{FF2B5EF4-FFF2-40B4-BE49-F238E27FC236}">
                <a16:creationId xmlns:a16="http://schemas.microsoft.com/office/drawing/2014/main" id="{9D65D558-5FB0-FDEB-1D3A-86F61876485A}"/>
              </a:ext>
            </a:extLst>
          </p:cNvPr>
          <p:cNvGrpSpPr/>
          <p:nvPr/>
        </p:nvGrpSpPr>
        <p:grpSpPr>
          <a:xfrm>
            <a:off x="10389994" y="2624504"/>
            <a:ext cx="914400" cy="987664"/>
            <a:chOff x="10547759" y="2807119"/>
            <a:chExt cx="914400" cy="987664"/>
          </a:xfrm>
        </p:grpSpPr>
        <p:pic>
          <p:nvPicPr>
            <p:cNvPr id="26" name="Graphique 25" descr="Navire de croisière avec un remplissage uni">
              <a:extLst>
                <a:ext uri="{FF2B5EF4-FFF2-40B4-BE49-F238E27FC236}">
                  <a16:creationId xmlns:a16="http://schemas.microsoft.com/office/drawing/2014/main" id="{CA16265C-F087-DC41-C3B9-EE6BE0436E84}"/>
                </a:ext>
              </a:extLst>
            </p:cNvPr>
            <p:cNvPicPr>
              <a:picLocks noChangeAspect="1"/>
            </p:cNvPicPr>
            <p:nvPr/>
          </p:nvPicPr>
          <p:blipFill>
            <a:blip r:embed="rId39">
              <a:extLst>
                <a:ext uri="{28A0092B-C50C-407E-A947-70E740481C1C}">
                  <a14:useLocalDpi xmlns:a14="http://schemas.microsoft.com/office/drawing/2010/main" val="0"/>
                </a:ext>
                <a:ext uri="{96DAC541-7B7A-43D3-8B79-37D633B846F1}">
                  <asvg:svgBlip xmlns:asvg="http://schemas.microsoft.com/office/drawing/2016/SVG/main" r:embed="rId40"/>
                </a:ext>
              </a:extLst>
            </a:blip>
            <a:stretch>
              <a:fillRect/>
            </a:stretch>
          </p:blipFill>
          <p:spPr>
            <a:xfrm>
              <a:off x="10547759" y="2807119"/>
              <a:ext cx="914400" cy="914400"/>
            </a:xfrm>
            <a:prstGeom prst="rect">
              <a:avLst/>
            </a:prstGeom>
          </p:spPr>
        </p:pic>
        <p:sp>
          <p:nvSpPr>
            <p:cNvPr id="28" name="ZoneTexte 27">
              <a:extLst>
                <a:ext uri="{FF2B5EF4-FFF2-40B4-BE49-F238E27FC236}">
                  <a16:creationId xmlns:a16="http://schemas.microsoft.com/office/drawing/2014/main" id="{82608287-2F47-CF61-665A-F7C8B657956C}"/>
                </a:ext>
              </a:extLst>
            </p:cNvPr>
            <p:cNvSpPr txBox="1"/>
            <p:nvPr/>
          </p:nvSpPr>
          <p:spPr bwMode="gray">
            <a:xfrm>
              <a:off x="10550983" y="3579339"/>
              <a:ext cx="803426" cy="215444"/>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NAVAL</a:t>
              </a:r>
            </a:p>
          </p:txBody>
        </p:sp>
      </p:grpSp>
      <p:sp>
        <p:nvSpPr>
          <p:cNvPr id="38" name="ZoneTexte 37">
            <a:extLst>
              <a:ext uri="{FF2B5EF4-FFF2-40B4-BE49-F238E27FC236}">
                <a16:creationId xmlns:a16="http://schemas.microsoft.com/office/drawing/2014/main" id="{52C9013C-92BD-065F-E851-8F784C3ECBD8}"/>
              </a:ext>
            </a:extLst>
          </p:cNvPr>
          <p:cNvSpPr txBox="1"/>
          <p:nvPr/>
        </p:nvSpPr>
        <p:spPr bwMode="gray">
          <a:xfrm>
            <a:off x="6706078" y="1075320"/>
            <a:ext cx="1688283" cy="307777"/>
          </a:xfrm>
          <a:prstGeom prst="rect">
            <a:avLst/>
          </a:prstGeom>
        </p:spPr>
        <p:txBody>
          <a:bodyPr wrap="non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sz="20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INDUSTRIES</a:t>
            </a:r>
            <a:endParaRPr lang="fr-FR" sz="2000"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Tree>
    <p:extLst>
      <p:ext uri="{BB962C8B-B14F-4D97-AF65-F5344CB8AC3E}">
        <p14:creationId xmlns:p14="http://schemas.microsoft.com/office/powerpoint/2010/main" val="166192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EAEF0E-0E2F-5348-3483-2BACDD050D60}"/>
              </a:ext>
            </a:extLst>
          </p:cNvPr>
          <p:cNvSpPr>
            <a:spLocks noGrp="1"/>
          </p:cNvSpPr>
          <p:nvPr>
            <p:ph type="title"/>
          </p:nvPr>
        </p:nvSpPr>
        <p:spPr/>
        <p:txBody>
          <a:bodyPr/>
          <a:lstStyle/>
          <a:p>
            <a:r>
              <a:rPr lang="en-US" sz="2400" dirty="0"/>
              <a:t>FMS &amp; The PLM Market</a:t>
            </a:r>
            <a:br>
              <a:rPr lang="en-US" sz="2400" dirty="0"/>
            </a:br>
            <a:endParaRPr lang="fr-FR" dirty="0"/>
          </a:p>
        </p:txBody>
      </p:sp>
      <p:sp>
        <p:nvSpPr>
          <p:cNvPr id="4" name="Espace réservé du texte 3">
            <a:extLst>
              <a:ext uri="{FF2B5EF4-FFF2-40B4-BE49-F238E27FC236}">
                <a16:creationId xmlns:a16="http://schemas.microsoft.com/office/drawing/2014/main" id="{2153AF62-184D-3ED0-4B4E-7DA217AD1915}"/>
              </a:ext>
            </a:extLst>
          </p:cNvPr>
          <p:cNvSpPr>
            <a:spLocks noGrp="1"/>
          </p:cNvSpPr>
          <p:nvPr>
            <p:ph type="body" sz="quarter" idx="10"/>
          </p:nvPr>
        </p:nvSpPr>
        <p:spPr/>
        <p:txBody>
          <a:bodyPr/>
          <a:lstStyle/>
          <a:p>
            <a:endParaRPr lang="fr-FR"/>
          </a:p>
        </p:txBody>
      </p:sp>
    </p:spTree>
    <p:extLst>
      <p:ext uri="{BB962C8B-B14F-4D97-AF65-F5344CB8AC3E}">
        <p14:creationId xmlns:p14="http://schemas.microsoft.com/office/powerpoint/2010/main" val="128082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US" kern="0" dirty="0"/>
              <a:t>SCOPE</a:t>
            </a:r>
            <a:endParaRPr lang="fr-FR" kern="0" dirty="0"/>
          </a:p>
        </p:txBody>
      </p:sp>
      <p:sp>
        <p:nvSpPr>
          <p:cNvPr id="5" name="ZoneTexte 4">
            <a:extLst>
              <a:ext uri="{FF2B5EF4-FFF2-40B4-BE49-F238E27FC236}">
                <a16:creationId xmlns:a16="http://schemas.microsoft.com/office/drawing/2014/main" id="{AF069390-4F14-B12A-E4E7-6C45A020E6AD}"/>
              </a:ext>
            </a:extLst>
          </p:cNvPr>
          <p:cNvSpPr txBox="1"/>
          <p:nvPr/>
        </p:nvSpPr>
        <p:spPr bwMode="gray">
          <a:xfrm>
            <a:off x="476291" y="1357234"/>
            <a:ext cx="10660895" cy="1159292"/>
          </a:xfrm>
          <a:prstGeom prst="rect">
            <a:avLst/>
          </a:prstGeom>
        </p:spPr>
        <p:txBody>
          <a:bodyPr wrap="square" lIns="91440" tIns="0" rIns="91440" bIns="0" rtlCol="0" anchor="t">
            <a:spAutoFit/>
          </a:bodyPr>
          <a:lstStyle/>
          <a:p>
            <a:pPr marL="457200" indent="-457200" rtl="0" eaLnBrk="1" fontAlgn="base" hangingPunct="1">
              <a:spcBef>
                <a:spcPts val="411"/>
              </a:spcBef>
              <a:spcAft>
                <a:spcPct val="0"/>
              </a:spcAft>
              <a:buClr>
                <a:srgbClr val="3EABD8"/>
              </a:buClr>
              <a:buSzPct val="80000"/>
              <a:buFont typeface="Wingdings" panose="05000000000000000000" pitchFamily="2" charset="2"/>
              <a:buChar char="ü"/>
            </a:pPr>
            <a:r>
              <a:rPr lang="fr-FR" sz="24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This document </a:t>
            </a:r>
            <a:r>
              <a:rPr lang="fr-FR" sz="2400" b="1" kern="0" dirty="0" err="1">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presents</a:t>
            </a:r>
            <a:r>
              <a:rPr lang="fr-FR" sz="24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a </a:t>
            </a:r>
            <a:r>
              <a:rPr lang="fr-FR" sz="2400" b="1" kern="0" dirty="0" err="1">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synthetic</a:t>
            </a:r>
            <a:r>
              <a:rPr lang="fr-FR" sz="24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vision about how PLM serve </a:t>
            </a:r>
            <a:r>
              <a:rPr lang="fr-FR" sz="2400" b="1" kern="0" dirty="0" err="1">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Industrial</a:t>
            </a:r>
            <a:r>
              <a:rPr lang="fr-FR" sz="24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 </a:t>
            </a:r>
            <a:r>
              <a:rPr lang="fr-FR" sz="2400" b="1" kern="0" dirty="0" err="1">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processs</a:t>
            </a:r>
            <a:r>
              <a:rPr lang="fr-FR" sz="24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a:t>
            </a:r>
          </a:p>
          <a:p>
            <a:pPr rtl="0" eaLnBrk="1" fontAlgn="base" hangingPunct="1">
              <a:spcBef>
                <a:spcPts val="411"/>
              </a:spcBef>
              <a:spcAft>
                <a:spcPct val="0"/>
              </a:spcAft>
              <a:buClr>
                <a:srgbClr val="3EABD8"/>
              </a:buClr>
              <a:buSzPct val="80000"/>
            </a:pPr>
            <a:endParaRPr lang="fr-FR" sz="2400"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Tree>
    <p:extLst>
      <p:ext uri="{BB962C8B-B14F-4D97-AF65-F5344CB8AC3E}">
        <p14:creationId xmlns:p14="http://schemas.microsoft.com/office/powerpoint/2010/main" val="3245174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B5ACD-5996-E0A4-0D46-7486CFA8AE5C}"/>
              </a:ext>
            </a:extLst>
          </p:cNvPr>
          <p:cNvSpPr>
            <a:spLocks noGrp="1"/>
          </p:cNvSpPr>
          <p:nvPr>
            <p:ph type="title"/>
          </p:nvPr>
        </p:nvSpPr>
        <p:spPr>
          <a:xfrm>
            <a:off x="387524" y="1019389"/>
            <a:ext cx="6312701" cy="714375"/>
          </a:xfrm>
        </p:spPr>
        <p:txBody>
          <a:bodyPr/>
          <a:lstStyle/>
          <a:p>
            <a:r>
              <a:rPr lang="fr-FR" sz="4400" dirty="0"/>
              <a:t>Q &amp; A</a:t>
            </a:r>
          </a:p>
        </p:txBody>
      </p:sp>
    </p:spTree>
    <p:extLst>
      <p:ext uri="{BB962C8B-B14F-4D97-AF65-F5344CB8AC3E}">
        <p14:creationId xmlns:p14="http://schemas.microsoft.com/office/powerpoint/2010/main" val="312996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CB5ACD-5996-E0A4-0D46-7486CFA8AE5C}"/>
              </a:ext>
            </a:extLst>
          </p:cNvPr>
          <p:cNvSpPr>
            <a:spLocks noGrp="1"/>
          </p:cNvSpPr>
          <p:nvPr>
            <p:ph type="title"/>
          </p:nvPr>
        </p:nvSpPr>
        <p:spPr/>
        <p:txBody>
          <a:bodyPr/>
          <a:lstStyle/>
          <a:p>
            <a:r>
              <a:rPr lang="fr-FR" dirty="0"/>
              <a:t>AGENDA</a:t>
            </a:r>
          </a:p>
        </p:txBody>
      </p:sp>
      <p:sp>
        <p:nvSpPr>
          <p:cNvPr id="3" name="Espace réservé du contenu 2">
            <a:extLst>
              <a:ext uri="{FF2B5EF4-FFF2-40B4-BE49-F238E27FC236}">
                <a16:creationId xmlns:a16="http://schemas.microsoft.com/office/drawing/2014/main" id="{0A41908B-CBC8-A7EE-1650-DE6E1394EEE4}"/>
              </a:ext>
            </a:extLst>
          </p:cNvPr>
          <p:cNvSpPr>
            <a:spLocks noGrp="1"/>
          </p:cNvSpPr>
          <p:nvPr>
            <p:ph idx="1"/>
          </p:nvPr>
        </p:nvSpPr>
        <p:spPr>
          <a:xfrm>
            <a:off x="575386" y="1336446"/>
            <a:ext cx="6312702" cy="4879419"/>
          </a:xfrm>
        </p:spPr>
        <p:txBody>
          <a:bodyPr/>
          <a:lstStyle/>
          <a:p>
            <a:pPr>
              <a:buFont typeface="Wingdings" panose="05000000000000000000" pitchFamily="2" charset="2"/>
              <a:buChar char="q"/>
            </a:pPr>
            <a:r>
              <a:rPr lang="fr-FR" sz="1800" dirty="0" err="1"/>
              <a:t>Industrial</a:t>
            </a:r>
            <a:r>
              <a:rPr lang="fr-FR" sz="1800" dirty="0"/>
              <a:t> Journey</a:t>
            </a:r>
            <a:endParaRPr lang="fr-FR" sz="1400" dirty="0"/>
          </a:p>
          <a:p>
            <a:pPr>
              <a:buFont typeface="Wingdings" panose="05000000000000000000" pitchFamily="2" charset="2"/>
              <a:buChar char="q"/>
            </a:pPr>
            <a:r>
              <a:rPr lang="fr-FR" sz="1800" dirty="0" err="1"/>
              <a:t>What</a:t>
            </a:r>
            <a:r>
              <a:rPr lang="fr-FR" sz="1800" dirty="0"/>
              <a:t> </a:t>
            </a:r>
            <a:r>
              <a:rPr lang="fr-FR" sz="1800" dirty="0" err="1"/>
              <a:t>is</a:t>
            </a:r>
            <a:r>
              <a:rPr lang="fr-FR" sz="1800" dirty="0"/>
              <a:t> PLM ?</a:t>
            </a:r>
          </a:p>
          <a:p>
            <a:pPr>
              <a:buFont typeface="Wingdings" panose="05000000000000000000" pitchFamily="2" charset="2"/>
              <a:buChar char="q"/>
            </a:pPr>
            <a:r>
              <a:rPr lang="en-US" sz="1800" dirty="0"/>
              <a:t>PLM Market overview</a:t>
            </a:r>
          </a:p>
          <a:p>
            <a:pPr>
              <a:buFont typeface="Wingdings" panose="05000000000000000000" pitchFamily="2" charset="2"/>
              <a:buChar char="q"/>
            </a:pPr>
            <a:r>
              <a:rPr lang="en-US" sz="1800" dirty="0"/>
              <a:t>PLM Business Landscape</a:t>
            </a:r>
          </a:p>
          <a:p>
            <a:pPr>
              <a:buFont typeface="Wingdings" panose="05000000000000000000" pitchFamily="2" charset="2"/>
              <a:buChar char="q"/>
            </a:pPr>
            <a:r>
              <a:rPr lang="en-US" sz="1800" dirty="0"/>
              <a:t>PLM OF FUTURE</a:t>
            </a:r>
          </a:p>
          <a:p>
            <a:pPr>
              <a:buFont typeface="Wingdings" panose="05000000000000000000" pitchFamily="2" charset="2"/>
              <a:buChar char="q"/>
            </a:pPr>
            <a:r>
              <a:rPr lang="en-US" sz="1800" dirty="0"/>
              <a:t>FMS &amp; The PLM</a:t>
            </a:r>
          </a:p>
          <a:p>
            <a:pPr>
              <a:buFont typeface="Wingdings" panose="05000000000000000000" pitchFamily="2" charset="2"/>
              <a:buChar char="q"/>
            </a:pPr>
            <a:r>
              <a:rPr lang="en-US" sz="1800" dirty="0"/>
              <a:t>Q &amp; A</a:t>
            </a:r>
          </a:p>
        </p:txBody>
      </p:sp>
      <p:sp>
        <p:nvSpPr>
          <p:cNvPr id="5" name="Rectangle 1">
            <a:extLst>
              <a:ext uri="{FF2B5EF4-FFF2-40B4-BE49-F238E27FC236}">
                <a16:creationId xmlns:a16="http://schemas.microsoft.com/office/drawing/2014/main" id="{8F0DBB80-B225-4A1A-EE81-89472CD9466D}"/>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546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CFA68-E69D-2C91-71FD-5A8932F2E469}"/>
              </a:ext>
            </a:extLst>
          </p:cNvPr>
          <p:cNvSpPr>
            <a:spLocks noGrp="1"/>
          </p:cNvSpPr>
          <p:nvPr>
            <p:ph type="title"/>
          </p:nvPr>
        </p:nvSpPr>
        <p:spPr>
          <a:xfrm>
            <a:off x="575387" y="410372"/>
            <a:ext cx="6312701" cy="714375"/>
          </a:xfrm>
        </p:spPr>
        <p:txBody>
          <a:bodyPr>
            <a:normAutofit/>
          </a:bodyPr>
          <a:lstStyle/>
          <a:p>
            <a:r>
              <a:rPr lang="fr-FR" dirty="0" err="1"/>
              <a:t>Industrial</a:t>
            </a:r>
            <a:r>
              <a:rPr lang="fr-FR" dirty="0"/>
              <a:t> Journey</a:t>
            </a:r>
          </a:p>
        </p:txBody>
      </p:sp>
      <p:pic>
        <p:nvPicPr>
          <p:cNvPr id="1026" name="Picture 2" descr="Les 5 révolutions industrielles de l'histoire moderne">
            <a:extLst>
              <a:ext uri="{FF2B5EF4-FFF2-40B4-BE49-F238E27FC236}">
                <a16:creationId xmlns:a16="http://schemas.microsoft.com/office/drawing/2014/main" id="{E79CDB6B-3E38-0097-FCC0-95894DE4EF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698"/>
          <a:stretch/>
        </p:blipFill>
        <p:spPr bwMode="auto">
          <a:xfrm>
            <a:off x="932994" y="922426"/>
            <a:ext cx="5069563" cy="2774860"/>
          </a:xfrm>
          <a:prstGeom prst="rect">
            <a:avLst/>
          </a:prstGeom>
          <a:solidFill>
            <a:srgbClr val="FFFFFF"/>
          </a:solidFill>
        </p:spPr>
      </p:pic>
      <p:sp>
        <p:nvSpPr>
          <p:cNvPr id="1029" name="Text Placeholder 3">
            <a:extLst>
              <a:ext uri="{FF2B5EF4-FFF2-40B4-BE49-F238E27FC236}">
                <a16:creationId xmlns:a16="http://schemas.microsoft.com/office/drawing/2014/main" id="{B625C237-884D-B6AC-5E94-1F4C80812765}"/>
              </a:ext>
            </a:extLst>
          </p:cNvPr>
          <p:cNvSpPr>
            <a:spLocks noGrp="1"/>
          </p:cNvSpPr>
          <p:nvPr>
            <p:ph type="body" sz="quarter" idx="10"/>
          </p:nvPr>
        </p:nvSpPr>
        <p:spPr>
          <a:xfrm>
            <a:off x="7131739" y="887893"/>
            <a:ext cx="4896818" cy="5595100"/>
          </a:xfrm>
        </p:spPr>
        <p:txBody>
          <a:bodyPr/>
          <a:lstStyle/>
          <a:p>
            <a:pPr marL="285750" indent="-285750">
              <a:buFont typeface="Wingdings" panose="05000000000000000000" pitchFamily="2" charset="2"/>
              <a:buChar char="v"/>
            </a:pPr>
            <a:r>
              <a:rPr lang="en-US" dirty="0"/>
              <a:t>New age start by  deployment of disruptive  technology . Electricity, Internet, Computer, …</a:t>
            </a:r>
          </a:p>
          <a:p>
            <a:endParaRPr lang="en-US" dirty="0"/>
          </a:p>
          <a:p>
            <a:pPr marL="285750" indent="-285750">
              <a:buFont typeface="Wingdings" panose="05000000000000000000" pitchFamily="2" charset="2"/>
              <a:buChar char="v"/>
            </a:pPr>
            <a:r>
              <a:rPr lang="en-US" dirty="0"/>
              <a:t>Between two ages we always have a transition phase.  During transition phases new actors are coming in the market and other </a:t>
            </a:r>
            <a:r>
              <a:rPr lang="en-US" dirty="0" err="1"/>
              <a:t>dispear</a:t>
            </a:r>
            <a:r>
              <a:rPr lang="en-US" dirty="0"/>
              <a:t> or decrease).</a:t>
            </a:r>
            <a:br>
              <a:rPr lang="en-US" dirty="0"/>
            </a:br>
            <a:endParaRPr lang="en-US" dirty="0"/>
          </a:p>
          <a:p>
            <a:pPr marL="285750" indent="-285750">
              <a:buFont typeface="Wingdings" panose="05000000000000000000" pitchFamily="2" charset="2"/>
              <a:buChar char="v"/>
            </a:pPr>
            <a:r>
              <a:rPr lang="en-US" dirty="0"/>
              <a:t>Industry 1.0 was an artisanal phase. Products were built with a few panel of stakeholders.</a:t>
            </a:r>
            <a:br>
              <a:rPr lang="en-US" dirty="0"/>
            </a:br>
            <a:endParaRPr lang="en-US" dirty="0"/>
          </a:p>
          <a:p>
            <a:pPr marL="285750" indent="-285750">
              <a:buFont typeface="Wingdings" panose="05000000000000000000" pitchFamily="2" charset="2"/>
              <a:buChar char="v"/>
            </a:pPr>
            <a:r>
              <a:rPr lang="en-US" dirty="0"/>
              <a:t>FORD is the most emblematic representant of Industry 2.O. He introduced vertical organization  (Taylorism).</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Industry 3.0 Starts with oil price shock. Helping by computer &amp; Electronic, Automatization has been introduced to reduce costs. Products built are also more complex</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Actual Market needs personalized product (example car), products are very complex stakeholders are everywhere in the word; New technologies allows better collaboration, sharing to go to next step .</a:t>
            </a:r>
          </a:p>
          <a:p>
            <a:pPr marL="285750" indent="-285750">
              <a:buFont typeface="Wingdings" panose="05000000000000000000" pitchFamily="2" charset="2"/>
              <a:buChar char="§"/>
            </a:pPr>
            <a:endParaRPr lang="en-US" dirty="0"/>
          </a:p>
          <a:p>
            <a:endParaRPr lang="en-US" dirty="0"/>
          </a:p>
          <a:p>
            <a:endParaRPr lang="en-US" dirty="0"/>
          </a:p>
        </p:txBody>
      </p:sp>
      <p:pic>
        <p:nvPicPr>
          <p:cNvPr id="5" name="Picture 4" descr="transformation numérique industrie : les 4 révolutions industrielles ">
            <a:extLst>
              <a:ext uri="{FF2B5EF4-FFF2-40B4-BE49-F238E27FC236}">
                <a16:creationId xmlns:a16="http://schemas.microsoft.com/office/drawing/2014/main" id="{E6502C35-3493-2A43-821F-B8BCEBE11C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87" y="3830850"/>
            <a:ext cx="5784779" cy="2972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7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Diagramme 16">
            <a:extLst>
              <a:ext uri="{FF2B5EF4-FFF2-40B4-BE49-F238E27FC236}">
                <a16:creationId xmlns:a16="http://schemas.microsoft.com/office/drawing/2014/main" id="{76C55E36-041E-DBF1-03BB-71D7861F1FE6}"/>
              </a:ext>
            </a:extLst>
          </p:cNvPr>
          <p:cNvGraphicFramePr/>
          <p:nvPr>
            <p:extLst>
              <p:ext uri="{D42A27DB-BD31-4B8C-83A1-F6EECF244321}">
                <p14:modId xmlns:p14="http://schemas.microsoft.com/office/powerpoint/2010/main" val="4085722280"/>
              </p:ext>
            </p:extLst>
          </p:nvPr>
        </p:nvGraphicFramePr>
        <p:xfrm>
          <a:off x="1992011" y="1028961"/>
          <a:ext cx="517445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Phylactère : pensées 17">
            <a:extLst>
              <a:ext uri="{FF2B5EF4-FFF2-40B4-BE49-F238E27FC236}">
                <a16:creationId xmlns:a16="http://schemas.microsoft.com/office/drawing/2014/main" id="{E9E003AD-9FEA-DF2B-42E4-3607B51B865E}"/>
              </a:ext>
            </a:extLst>
          </p:cNvPr>
          <p:cNvSpPr/>
          <p:nvPr/>
        </p:nvSpPr>
        <p:spPr bwMode="auto">
          <a:xfrm>
            <a:off x="6572920" y="4979442"/>
            <a:ext cx="2317290" cy="748922"/>
          </a:xfrm>
          <a:prstGeom prst="cloudCallout">
            <a:avLst>
              <a:gd name="adj1" fmla="val -56160"/>
              <a:gd name="adj2" fmla="val 113609"/>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fr-FR" dirty="0" err="1"/>
              <a:t>Industrial</a:t>
            </a:r>
            <a:r>
              <a:rPr lang="fr-FR" dirty="0"/>
              <a:t> Journey</a:t>
            </a:r>
            <a:endParaRPr lang="fr-FR" kern="0" dirty="0"/>
          </a:p>
        </p:txBody>
      </p:sp>
      <p:sp>
        <p:nvSpPr>
          <p:cNvPr id="6" name="ZoneTexte 5">
            <a:extLst>
              <a:ext uri="{FF2B5EF4-FFF2-40B4-BE49-F238E27FC236}">
                <a16:creationId xmlns:a16="http://schemas.microsoft.com/office/drawing/2014/main" id="{B7F86E16-A06D-A63F-154C-D53C0269EA57}"/>
              </a:ext>
            </a:extLst>
          </p:cNvPr>
          <p:cNvSpPr txBox="1"/>
          <p:nvPr/>
        </p:nvSpPr>
        <p:spPr bwMode="gray">
          <a:xfrm>
            <a:off x="6961368" y="5138459"/>
            <a:ext cx="1437776" cy="215444"/>
          </a:xfrm>
          <a:prstGeom prst="rect">
            <a:avLst/>
          </a:prstGeom>
        </p:spPr>
        <p:txBody>
          <a:bodyPr wrap="squar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Mécanisation</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13" name="ZoneTexte 12">
            <a:extLst>
              <a:ext uri="{FF2B5EF4-FFF2-40B4-BE49-F238E27FC236}">
                <a16:creationId xmlns:a16="http://schemas.microsoft.com/office/drawing/2014/main" id="{04590072-5F46-C130-5CD3-C8F2702FD1FF}"/>
              </a:ext>
            </a:extLst>
          </p:cNvPr>
          <p:cNvSpPr txBox="1"/>
          <p:nvPr/>
        </p:nvSpPr>
        <p:spPr bwMode="gray">
          <a:xfrm>
            <a:off x="10255003" y="6087155"/>
            <a:ext cx="1746315" cy="215444"/>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r>
              <a:rPr lang="fr-FR" dirty="0"/>
              <a:t>Machine à vapeur</a:t>
            </a:r>
          </a:p>
        </p:txBody>
      </p:sp>
      <p:pic>
        <p:nvPicPr>
          <p:cNvPr id="19" name="Picture 2">
            <a:extLst>
              <a:ext uri="{FF2B5EF4-FFF2-40B4-BE49-F238E27FC236}">
                <a16:creationId xmlns:a16="http://schemas.microsoft.com/office/drawing/2014/main" id="{DC1F9B22-FF0C-EDAC-FE3E-39BABC32DBB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83022" y="5689796"/>
            <a:ext cx="1144958" cy="879876"/>
          </a:xfrm>
          <a:prstGeom prst="rect">
            <a:avLst/>
          </a:prstGeom>
          <a:noFill/>
          <a:extLst>
            <a:ext uri="{909E8E84-426E-40DD-AFC4-6F175D3DCCD1}">
              <a14:hiddenFill xmlns:a14="http://schemas.microsoft.com/office/drawing/2010/main">
                <a:solidFill>
                  <a:srgbClr val="FFFFFF"/>
                </a:solidFill>
              </a14:hiddenFill>
            </a:ext>
          </a:extLst>
        </p:spPr>
      </p:pic>
      <p:sp>
        <p:nvSpPr>
          <p:cNvPr id="20" name="Phylactère : pensées 19">
            <a:extLst>
              <a:ext uri="{FF2B5EF4-FFF2-40B4-BE49-F238E27FC236}">
                <a16:creationId xmlns:a16="http://schemas.microsoft.com/office/drawing/2014/main" id="{17806CB1-C7CA-6066-AE91-E9A2193DD5E4}"/>
              </a:ext>
            </a:extLst>
          </p:cNvPr>
          <p:cNvSpPr/>
          <p:nvPr/>
        </p:nvSpPr>
        <p:spPr bwMode="auto">
          <a:xfrm>
            <a:off x="45595" y="3635456"/>
            <a:ext cx="2678672" cy="748922"/>
          </a:xfrm>
          <a:prstGeom prst="cloudCallout">
            <a:avLst>
              <a:gd name="adj1" fmla="val 51806"/>
              <a:gd name="adj2" fmla="val 12212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pic>
        <p:nvPicPr>
          <p:cNvPr id="21" name="Picture 2">
            <a:extLst>
              <a:ext uri="{FF2B5EF4-FFF2-40B4-BE49-F238E27FC236}">
                <a16:creationId xmlns:a16="http://schemas.microsoft.com/office/drawing/2014/main" id="{DC9D962E-30E1-F827-048C-4634DF6D29A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57331" y="4543395"/>
            <a:ext cx="1037663" cy="748922"/>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815F03B2-2487-7A48-81D7-DB296D91A6C6}"/>
              </a:ext>
            </a:extLst>
          </p:cNvPr>
          <p:cNvSpPr txBox="1"/>
          <p:nvPr/>
        </p:nvSpPr>
        <p:spPr bwMode="gray">
          <a:xfrm>
            <a:off x="511773" y="3794473"/>
            <a:ext cx="1746315" cy="430887"/>
          </a:xfrm>
          <a:prstGeom prst="rect">
            <a:avLst/>
          </a:prstGeom>
        </p:spPr>
        <p:txBody>
          <a:bodyPr wrap="squar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Production en masse (FORD)</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23" name="ZoneTexte 22">
            <a:extLst>
              <a:ext uri="{FF2B5EF4-FFF2-40B4-BE49-F238E27FC236}">
                <a16:creationId xmlns:a16="http://schemas.microsoft.com/office/drawing/2014/main" id="{42BEC5BD-8A93-1407-DD03-685EF13148D2}"/>
              </a:ext>
            </a:extLst>
          </p:cNvPr>
          <p:cNvSpPr txBox="1"/>
          <p:nvPr/>
        </p:nvSpPr>
        <p:spPr bwMode="gray">
          <a:xfrm>
            <a:off x="10255003" y="4927198"/>
            <a:ext cx="1746315" cy="215444"/>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r>
              <a:rPr lang="fr-FR" dirty="0"/>
              <a:t>Electricité</a:t>
            </a:r>
          </a:p>
        </p:txBody>
      </p:sp>
      <p:sp>
        <p:nvSpPr>
          <p:cNvPr id="25" name="Phylactère : pensées 24">
            <a:extLst>
              <a:ext uri="{FF2B5EF4-FFF2-40B4-BE49-F238E27FC236}">
                <a16:creationId xmlns:a16="http://schemas.microsoft.com/office/drawing/2014/main" id="{A0FA02CD-E638-B3B4-2E1D-381710774C17}"/>
              </a:ext>
            </a:extLst>
          </p:cNvPr>
          <p:cNvSpPr/>
          <p:nvPr/>
        </p:nvSpPr>
        <p:spPr bwMode="auto">
          <a:xfrm>
            <a:off x="5724910" y="2916192"/>
            <a:ext cx="2678672" cy="748922"/>
          </a:xfrm>
          <a:prstGeom prst="cloudCallout">
            <a:avLst>
              <a:gd name="adj1" fmla="val -58145"/>
              <a:gd name="adj2" fmla="val 7101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27" name="ZoneTexte 26">
            <a:extLst>
              <a:ext uri="{FF2B5EF4-FFF2-40B4-BE49-F238E27FC236}">
                <a16:creationId xmlns:a16="http://schemas.microsoft.com/office/drawing/2014/main" id="{4CF99A25-EF6B-B112-0CAE-FDF3FAA64DAC}"/>
              </a:ext>
            </a:extLst>
          </p:cNvPr>
          <p:cNvSpPr txBox="1"/>
          <p:nvPr/>
        </p:nvSpPr>
        <p:spPr bwMode="gray">
          <a:xfrm>
            <a:off x="5749308" y="3116502"/>
            <a:ext cx="2678672" cy="307777"/>
          </a:xfrm>
          <a:prstGeom prst="rect">
            <a:avLst/>
          </a:prstGeom>
          <a:noFill/>
        </p:spPr>
        <p:txBody>
          <a:bodyPr wrap="square">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Informatisation</a:t>
            </a:r>
          </a:p>
        </p:txBody>
      </p:sp>
      <p:pic>
        <p:nvPicPr>
          <p:cNvPr id="28" name="Picture 4">
            <a:extLst>
              <a:ext uri="{FF2B5EF4-FFF2-40B4-BE49-F238E27FC236}">
                <a16:creationId xmlns:a16="http://schemas.microsoft.com/office/drawing/2014/main" id="{AAB715F8-A6A3-021A-6114-C8979A440F9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61368" y="3635456"/>
            <a:ext cx="718888" cy="952637"/>
          </a:xfrm>
          <a:prstGeom prst="rect">
            <a:avLst/>
          </a:prstGeom>
          <a:noFill/>
          <a:extLst>
            <a:ext uri="{909E8E84-426E-40DD-AFC4-6F175D3DCCD1}">
              <a14:hiddenFill xmlns:a14="http://schemas.microsoft.com/office/drawing/2010/main">
                <a:solidFill>
                  <a:srgbClr val="FFFFFF"/>
                </a:solidFill>
              </a14:hiddenFill>
            </a:ext>
          </a:extLst>
        </p:spPr>
      </p:pic>
      <p:sp>
        <p:nvSpPr>
          <p:cNvPr id="29" name="Phylactère : pensées 28">
            <a:extLst>
              <a:ext uri="{FF2B5EF4-FFF2-40B4-BE49-F238E27FC236}">
                <a16:creationId xmlns:a16="http://schemas.microsoft.com/office/drawing/2014/main" id="{6F71A97A-5B29-A1DB-7D0B-E1E77F7CE804}"/>
              </a:ext>
            </a:extLst>
          </p:cNvPr>
          <p:cNvSpPr/>
          <p:nvPr/>
        </p:nvSpPr>
        <p:spPr bwMode="auto">
          <a:xfrm>
            <a:off x="885235" y="1511372"/>
            <a:ext cx="2678672" cy="748922"/>
          </a:xfrm>
          <a:prstGeom prst="cloudCallout">
            <a:avLst>
              <a:gd name="adj1" fmla="val 51806"/>
              <a:gd name="adj2" fmla="val 12212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31" name="ZoneTexte 30">
            <a:extLst>
              <a:ext uri="{FF2B5EF4-FFF2-40B4-BE49-F238E27FC236}">
                <a16:creationId xmlns:a16="http://schemas.microsoft.com/office/drawing/2014/main" id="{CE4C4B9D-732B-CB4C-7122-5BFFCF3844A6}"/>
              </a:ext>
            </a:extLst>
          </p:cNvPr>
          <p:cNvSpPr txBox="1"/>
          <p:nvPr/>
        </p:nvSpPr>
        <p:spPr bwMode="gray">
          <a:xfrm>
            <a:off x="1357107" y="1794713"/>
            <a:ext cx="1746315" cy="215444"/>
          </a:xfrm>
          <a:prstGeom prst="rect">
            <a:avLst/>
          </a:prstGeom>
        </p:spPr>
        <p:txBody>
          <a:bodyPr wrap="square" tIns="0" bIns="0" rtlCol="0">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Digitalisation</a:t>
            </a:r>
            <a:endPar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endParaRPr>
          </a:p>
        </p:txBody>
      </p:sp>
      <p:sp>
        <p:nvSpPr>
          <p:cNvPr id="33" name="Phylactère : pensées 32">
            <a:extLst>
              <a:ext uri="{FF2B5EF4-FFF2-40B4-BE49-F238E27FC236}">
                <a16:creationId xmlns:a16="http://schemas.microsoft.com/office/drawing/2014/main" id="{EEBD2DE3-3E1D-7C7F-4259-5FEEA951D239}"/>
              </a:ext>
            </a:extLst>
          </p:cNvPr>
          <p:cNvSpPr/>
          <p:nvPr/>
        </p:nvSpPr>
        <p:spPr bwMode="auto">
          <a:xfrm>
            <a:off x="5233584" y="922895"/>
            <a:ext cx="2678672" cy="748922"/>
          </a:xfrm>
          <a:prstGeom prst="cloudCallout">
            <a:avLst>
              <a:gd name="adj1" fmla="val -58145"/>
              <a:gd name="adj2" fmla="val 71018"/>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2"/>
              </a:solidFill>
              <a:effectLst/>
              <a:latin typeface="Arial" charset="0"/>
            </a:endParaRPr>
          </a:p>
        </p:txBody>
      </p:sp>
      <p:sp>
        <p:nvSpPr>
          <p:cNvPr id="34" name="ZoneTexte 33">
            <a:extLst>
              <a:ext uri="{FF2B5EF4-FFF2-40B4-BE49-F238E27FC236}">
                <a16:creationId xmlns:a16="http://schemas.microsoft.com/office/drawing/2014/main" id="{3DADC07D-5737-D6A7-8FDD-88294AD9BE25}"/>
              </a:ext>
            </a:extLst>
          </p:cNvPr>
          <p:cNvSpPr txBox="1"/>
          <p:nvPr/>
        </p:nvSpPr>
        <p:spPr bwMode="gray">
          <a:xfrm>
            <a:off x="5257982" y="1123205"/>
            <a:ext cx="2678672" cy="523220"/>
          </a:xfrm>
          <a:prstGeom prst="rect">
            <a:avLst/>
          </a:prstGeom>
          <a:noFill/>
        </p:spPr>
        <p:txBody>
          <a:bodyPr wrap="square">
            <a:spAutoFit/>
          </a:bodyPr>
          <a:lstStyle/>
          <a:p>
            <a:pPr marL="0" indent="0" algn="ctr" rtl="0" eaLnBrk="1" fontAlgn="base" hangingPunct="1">
              <a:spcBef>
                <a:spcPts val="411"/>
              </a:spcBef>
              <a:spcAft>
                <a:spcPct val="0"/>
              </a:spcAft>
              <a:buClr>
                <a:srgbClr val="3EABD8"/>
              </a:buClr>
              <a:buSzPct val="80000"/>
              <a:buFont typeface="Wingdings" pitchFamily="2" charset="2"/>
              <a:buNone/>
            </a:pPr>
            <a:r>
              <a:rPr lang="fr-FR" b="1" kern="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H</a:t>
            </a: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umanisation</a:t>
            </a:r>
            <a:b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br>
            <a:r>
              <a:rPr lang="fr-FR" b="1" kern="0" baseline="0" dirty="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rPr>
              <a:t>Personnalisation</a:t>
            </a:r>
          </a:p>
        </p:txBody>
      </p:sp>
      <p:cxnSp>
        <p:nvCxnSpPr>
          <p:cNvPr id="36" name="Connecteur droit avec flèche 35">
            <a:extLst>
              <a:ext uri="{FF2B5EF4-FFF2-40B4-BE49-F238E27FC236}">
                <a16:creationId xmlns:a16="http://schemas.microsoft.com/office/drawing/2014/main" id="{6DE012B7-8826-7AE0-2795-FA1850C31EC2}"/>
              </a:ext>
            </a:extLst>
          </p:cNvPr>
          <p:cNvCxnSpPr>
            <a:cxnSpLocks/>
          </p:cNvCxnSpPr>
          <p:nvPr/>
        </p:nvCxnSpPr>
        <p:spPr bwMode="auto">
          <a:xfrm flipH="1" flipV="1">
            <a:off x="9922455" y="1277724"/>
            <a:ext cx="24398" cy="5291948"/>
          </a:xfrm>
          <a:prstGeom prst="straightConnector1">
            <a:avLst/>
          </a:prstGeom>
          <a:ln w="76200">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8" name="ZoneTexte 37">
            <a:extLst>
              <a:ext uri="{FF2B5EF4-FFF2-40B4-BE49-F238E27FC236}">
                <a16:creationId xmlns:a16="http://schemas.microsoft.com/office/drawing/2014/main" id="{38BACD8F-729A-0FDE-3A93-D29630E05384}"/>
              </a:ext>
            </a:extLst>
          </p:cNvPr>
          <p:cNvSpPr txBox="1"/>
          <p:nvPr/>
        </p:nvSpPr>
        <p:spPr bwMode="gray">
          <a:xfrm>
            <a:off x="10255003" y="3576065"/>
            <a:ext cx="1746315" cy="482183"/>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r>
              <a:rPr lang="fr-FR" dirty="0"/>
              <a:t>Electronique</a:t>
            </a:r>
          </a:p>
          <a:p>
            <a:r>
              <a:rPr lang="fr-FR" dirty="0"/>
              <a:t>Informatique</a:t>
            </a:r>
          </a:p>
        </p:txBody>
      </p:sp>
      <p:sp>
        <p:nvSpPr>
          <p:cNvPr id="39" name="ZoneTexte 38">
            <a:extLst>
              <a:ext uri="{FF2B5EF4-FFF2-40B4-BE49-F238E27FC236}">
                <a16:creationId xmlns:a16="http://schemas.microsoft.com/office/drawing/2014/main" id="{47E8CEAB-EEE2-1ED4-C222-925E7E1AE2FE}"/>
              </a:ext>
            </a:extLst>
          </p:cNvPr>
          <p:cNvSpPr txBox="1"/>
          <p:nvPr/>
        </p:nvSpPr>
        <p:spPr bwMode="gray">
          <a:xfrm>
            <a:off x="10255003" y="2753075"/>
            <a:ext cx="1746315" cy="215444"/>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r>
              <a:rPr lang="fr-FR" dirty="0"/>
              <a:t>Internet</a:t>
            </a:r>
          </a:p>
        </p:txBody>
      </p:sp>
      <p:cxnSp>
        <p:nvCxnSpPr>
          <p:cNvPr id="41" name="Connecteur droit 40">
            <a:extLst>
              <a:ext uri="{FF2B5EF4-FFF2-40B4-BE49-F238E27FC236}">
                <a16:creationId xmlns:a16="http://schemas.microsoft.com/office/drawing/2014/main" id="{082FE2D6-3471-712E-C48E-37B5724BBC0F}"/>
              </a:ext>
            </a:extLst>
          </p:cNvPr>
          <p:cNvCxnSpPr>
            <a:cxnSpLocks/>
          </p:cNvCxnSpPr>
          <p:nvPr/>
        </p:nvCxnSpPr>
        <p:spPr bwMode="auto">
          <a:xfrm>
            <a:off x="9667388" y="6194877"/>
            <a:ext cx="453637" cy="0"/>
          </a:xfrm>
          <a:prstGeom prst="line">
            <a:avLst/>
          </a:prstGeom>
          <a:ln w="762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7BF335B0-B009-1EF4-D851-A1E3FB154C56}"/>
              </a:ext>
            </a:extLst>
          </p:cNvPr>
          <p:cNvCxnSpPr>
            <a:cxnSpLocks/>
          </p:cNvCxnSpPr>
          <p:nvPr/>
        </p:nvCxnSpPr>
        <p:spPr bwMode="auto">
          <a:xfrm>
            <a:off x="9667388" y="4695815"/>
            <a:ext cx="453637" cy="0"/>
          </a:xfrm>
          <a:prstGeom prst="line">
            <a:avLst/>
          </a:prstGeom>
          <a:ln w="762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1D02D5D7-E916-2A4F-FFAA-547F75C73ED3}"/>
              </a:ext>
            </a:extLst>
          </p:cNvPr>
          <p:cNvCxnSpPr>
            <a:cxnSpLocks/>
          </p:cNvCxnSpPr>
          <p:nvPr/>
        </p:nvCxnSpPr>
        <p:spPr bwMode="auto">
          <a:xfrm>
            <a:off x="9667388" y="3424279"/>
            <a:ext cx="453637" cy="0"/>
          </a:xfrm>
          <a:prstGeom prst="line">
            <a:avLst/>
          </a:prstGeom>
          <a:ln w="762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8E85204B-A692-F7B9-B397-251A3AA389BE}"/>
              </a:ext>
            </a:extLst>
          </p:cNvPr>
          <p:cNvCxnSpPr>
            <a:cxnSpLocks/>
          </p:cNvCxnSpPr>
          <p:nvPr/>
        </p:nvCxnSpPr>
        <p:spPr bwMode="auto">
          <a:xfrm>
            <a:off x="9667388" y="2646805"/>
            <a:ext cx="453637" cy="0"/>
          </a:xfrm>
          <a:prstGeom prst="line">
            <a:avLst/>
          </a:prstGeom>
          <a:ln w="762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6F1813BE-B071-2EAC-AF93-1A5370601BD7}"/>
              </a:ext>
            </a:extLst>
          </p:cNvPr>
          <p:cNvSpPr txBox="1"/>
          <p:nvPr/>
        </p:nvSpPr>
        <p:spPr bwMode="gray">
          <a:xfrm>
            <a:off x="10255003" y="1485865"/>
            <a:ext cx="1746315" cy="1015663"/>
          </a:xfrm>
          <a:prstGeom prst="rect">
            <a:avLst/>
          </a:prstGeom>
        </p:spPr>
        <p:txBody>
          <a:bodyPr wrap="square" tIns="0" bIns="0" rtlCol="0">
            <a:spAutoFit/>
          </a:bodyPr>
          <a:lstStyle/>
          <a:p>
            <a:pPr marL="0" indent="0" rtl="0" eaLnBrk="1" fontAlgn="base" hangingPunct="1">
              <a:spcBef>
                <a:spcPts val="411"/>
              </a:spcBef>
              <a:spcAft>
                <a:spcPct val="0"/>
              </a:spcAft>
              <a:buClr>
                <a:srgbClr val="3EABD8"/>
              </a:buClr>
              <a:buSzPct val="80000"/>
              <a:buFont typeface="Wingdings" pitchFamily="2" charset="2"/>
              <a:buNone/>
            </a:pPr>
            <a:r>
              <a:rPr lang="fr-FR" b="1" kern="0" dirty="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rPr>
              <a:t>Cloud</a:t>
            </a:r>
          </a:p>
          <a:p>
            <a:pPr marL="0" indent="0" rtl="0" eaLnBrk="1" fontAlgn="base" hangingPunct="1">
              <a:spcBef>
                <a:spcPts val="411"/>
              </a:spcBef>
              <a:spcAft>
                <a:spcPct val="0"/>
              </a:spcAft>
              <a:buClr>
                <a:srgbClr val="3EABD8"/>
              </a:buClr>
              <a:buSzPct val="80000"/>
              <a:buFont typeface="Wingdings" pitchFamily="2" charset="2"/>
              <a:buNone/>
            </a:pPr>
            <a:r>
              <a:rPr lang="fr-FR" b="1" kern="0" baseline="0" dirty="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rPr>
              <a:t>Big DATA</a:t>
            </a:r>
          </a:p>
          <a:p>
            <a:pPr marL="0" indent="0" rtl="0" eaLnBrk="1" fontAlgn="base" hangingPunct="1">
              <a:spcBef>
                <a:spcPts val="411"/>
              </a:spcBef>
              <a:spcAft>
                <a:spcPct val="0"/>
              </a:spcAft>
              <a:buClr>
                <a:srgbClr val="3EABD8"/>
              </a:buClr>
              <a:buSzPct val="80000"/>
              <a:buFont typeface="Wingdings" pitchFamily="2" charset="2"/>
              <a:buNone/>
            </a:pPr>
            <a:r>
              <a:rPr lang="fr-FR" b="1" kern="0" dirty="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rPr>
              <a:t>5G/Fibre</a:t>
            </a:r>
          </a:p>
          <a:p>
            <a:pPr marL="0" indent="0" rtl="0" eaLnBrk="1" fontAlgn="base" hangingPunct="1">
              <a:spcBef>
                <a:spcPts val="411"/>
              </a:spcBef>
              <a:spcAft>
                <a:spcPct val="0"/>
              </a:spcAft>
              <a:buClr>
                <a:srgbClr val="3EABD8"/>
              </a:buClr>
              <a:buSzPct val="80000"/>
              <a:buFont typeface="Wingdings" pitchFamily="2" charset="2"/>
              <a:buNone/>
            </a:pPr>
            <a:r>
              <a:rPr lang="fr-FR" b="1" kern="0" dirty="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rPr>
              <a:t>IA</a:t>
            </a:r>
          </a:p>
        </p:txBody>
      </p:sp>
      <p:cxnSp>
        <p:nvCxnSpPr>
          <p:cNvPr id="48" name="Connecteur droit 47">
            <a:extLst>
              <a:ext uri="{FF2B5EF4-FFF2-40B4-BE49-F238E27FC236}">
                <a16:creationId xmlns:a16="http://schemas.microsoft.com/office/drawing/2014/main" id="{B21B4F8C-2C75-0AA1-15F6-0F41AF29C504}"/>
              </a:ext>
            </a:extLst>
          </p:cNvPr>
          <p:cNvCxnSpPr>
            <a:cxnSpLocks/>
          </p:cNvCxnSpPr>
          <p:nvPr/>
        </p:nvCxnSpPr>
        <p:spPr bwMode="auto">
          <a:xfrm>
            <a:off x="9695636" y="1794713"/>
            <a:ext cx="453637" cy="0"/>
          </a:xfrm>
          <a:prstGeom prst="line">
            <a:avLst/>
          </a:prstGeom>
          <a:ln w="762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ZoneTexte 48">
            <a:extLst>
              <a:ext uri="{FF2B5EF4-FFF2-40B4-BE49-F238E27FC236}">
                <a16:creationId xmlns:a16="http://schemas.microsoft.com/office/drawing/2014/main" id="{E47BBD5D-703C-DDD4-3026-0346F284A0CE}"/>
              </a:ext>
            </a:extLst>
          </p:cNvPr>
          <p:cNvSpPr txBox="1"/>
          <p:nvPr/>
        </p:nvSpPr>
        <p:spPr bwMode="gray">
          <a:xfrm>
            <a:off x="8939440" y="6075990"/>
            <a:ext cx="678435" cy="215443"/>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pPr algn="r"/>
            <a:r>
              <a:rPr lang="fr-FR" dirty="0">
                <a:solidFill>
                  <a:schemeClr val="tx1"/>
                </a:solidFill>
              </a:rPr>
              <a:t>1780</a:t>
            </a:r>
          </a:p>
        </p:txBody>
      </p:sp>
      <p:sp>
        <p:nvSpPr>
          <p:cNvPr id="50" name="ZoneTexte 49">
            <a:extLst>
              <a:ext uri="{FF2B5EF4-FFF2-40B4-BE49-F238E27FC236}">
                <a16:creationId xmlns:a16="http://schemas.microsoft.com/office/drawing/2014/main" id="{4E529543-7600-2693-F6FE-FAEE25E1ABE3}"/>
              </a:ext>
            </a:extLst>
          </p:cNvPr>
          <p:cNvSpPr txBox="1"/>
          <p:nvPr/>
        </p:nvSpPr>
        <p:spPr bwMode="gray">
          <a:xfrm>
            <a:off x="8939440" y="4596847"/>
            <a:ext cx="678435" cy="215443"/>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pPr algn="r"/>
            <a:r>
              <a:rPr lang="fr-FR" dirty="0">
                <a:solidFill>
                  <a:schemeClr val="tx1"/>
                </a:solidFill>
              </a:rPr>
              <a:t>1870</a:t>
            </a:r>
          </a:p>
        </p:txBody>
      </p:sp>
      <p:sp>
        <p:nvSpPr>
          <p:cNvPr id="51" name="ZoneTexte 50">
            <a:extLst>
              <a:ext uri="{FF2B5EF4-FFF2-40B4-BE49-F238E27FC236}">
                <a16:creationId xmlns:a16="http://schemas.microsoft.com/office/drawing/2014/main" id="{AC0338B4-C7C6-0C7B-FB85-BEE709318C98}"/>
              </a:ext>
            </a:extLst>
          </p:cNvPr>
          <p:cNvSpPr txBox="1"/>
          <p:nvPr/>
        </p:nvSpPr>
        <p:spPr bwMode="gray">
          <a:xfrm>
            <a:off x="8875543" y="3316557"/>
            <a:ext cx="678435" cy="215443"/>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pPr algn="r"/>
            <a:r>
              <a:rPr lang="fr-FR" dirty="0">
                <a:solidFill>
                  <a:schemeClr val="tx1"/>
                </a:solidFill>
              </a:rPr>
              <a:t>1960</a:t>
            </a:r>
          </a:p>
        </p:txBody>
      </p:sp>
      <p:sp>
        <p:nvSpPr>
          <p:cNvPr id="52" name="ZoneTexte 51">
            <a:extLst>
              <a:ext uri="{FF2B5EF4-FFF2-40B4-BE49-F238E27FC236}">
                <a16:creationId xmlns:a16="http://schemas.microsoft.com/office/drawing/2014/main" id="{9A18E0A1-003D-CD92-7EF5-2047FB6BE372}"/>
              </a:ext>
            </a:extLst>
          </p:cNvPr>
          <p:cNvSpPr txBox="1"/>
          <p:nvPr/>
        </p:nvSpPr>
        <p:spPr bwMode="gray">
          <a:xfrm>
            <a:off x="8830670" y="2491672"/>
            <a:ext cx="678435" cy="215443"/>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pPr algn="r"/>
            <a:r>
              <a:rPr lang="fr-FR" dirty="0">
                <a:solidFill>
                  <a:schemeClr val="tx1"/>
                </a:solidFill>
              </a:rPr>
              <a:t>2000</a:t>
            </a:r>
          </a:p>
        </p:txBody>
      </p:sp>
      <p:sp>
        <p:nvSpPr>
          <p:cNvPr id="53" name="ZoneTexte 52">
            <a:extLst>
              <a:ext uri="{FF2B5EF4-FFF2-40B4-BE49-F238E27FC236}">
                <a16:creationId xmlns:a16="http://schemas.microsoft.com/office/drawing/2014/main" id="{5A519F79-F787-D692-E30A-EA57293F8D7D}"/>
              </a:ext>
            </a:extLst>
          </p:cNvPr>
          <p:cNvSpPr txBox="1"/>
          <p:nvPr/>
        </p:nvSpPr>
        <p:spPr bwMode="gray">
          <a:xfrm>
            <a:off x="8819585" y="1697305"/>
            <a:ext cx="678435" cy="215443"/>
          </a:xfrm>
          <a:prstGeom prst="rect">
            <a:avLst/>
          </a:prstGeom>
        </p:spPr>
        <p:txBody>
          <a:bodyPr wrap="square" tIns="0" bIns="0" rtlCol="0">
            <a:spAutoFit/>
          </a:bodyPr>
          <a:lstStyle>
            <a:defPPr>
              <a:defRPr lang="fr-FR"/>
            </a:defPPr>
            <a:lvl1pPr marL="0" indent="0" eaLnBrk="1" hangingPunct="1">
              <a:spcBef>
                <a:spcPts val="411"/>
              </a:spcBef>
              <a:buClr>
                <a:srgbClr val="3EABD8"/>
              </a:buClr>
              <a:buSzPct val="80000"/>
              <a:buFont typeface="Wingdings" pitchFamily="2" charset="2"/>
              <a:buNone/>
              <a:defRPr b="1" kern="0">
                <a:solidFill>
                  <a:schemeClr val="accent2"/>
                </a:solidFill>
                <a:latin typeface="Lato ExtraBold" panose="020F0502020204030203" pitchFamily="34" charset="0"/>
                <a:ea typeface="Lato ExtraBold" panose="020F0502020204030203" pitchFamily="34" charset="0"/>
                <a:cs typeface="Lato ExtraBold" panose="020F0502020204030203" pitchFamily="34" charset="0"/>
              </a:defRPr>
            </a:lvl1pPr>
          </a:lstStyle>
          <a:p>
            <a:pPr algn="r"/>
            <a:r>
              <a:rPr lang="fr-FR" dirty="0">
                <a:solidFill>
                  <a:schemeClr val="tx1"/>
                </a:solidFill>
              </a:rPr>
              <a:t>2010</a:t>
            </a:r>
          </a:p>
        </p:txBody>
      </p:sp>
      <p:pic>
        <p:nvPicPr>
          <p:cNvPr id="54" name="Picture 2" descr="Transformation numérique et digitalisation en 2021 - Hop3team">
            <a:extLst>
              <a:ext uri="{FF2B5EF4-FFF2-40B4-BE49-F238E27FC236}">
                <a16:creationId xmlns:a16="http://schemas.microsoft.com/office/drawing/2014/main" id="{16E1CBDC-AB40-ED5D-1AB6-78C0F47AE346}"/>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612579" y="2098123"/>
            <a:ext cx="1065412" cy="780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1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e 2">
            <a:extLst>
              <a:ext uri="{FF2B5EF4-FFF2-40B4-BE49-F238E27FC236}">
                <a16:creationId xmlns:a16="http://schemas.microsoft.com/office/drawing/2014/main" id="{C210CF49-3D75-F081-09CC-751B6A03E4D2}"/>
              </a:ext>
            </a:extLst>
          </p:cNvPr>
          <p:cNvGraphicFramePr/>
          <p:nvPr>
            <p:extLst>
              <p:ext uri="{D42A27DB-BD31-4B8C-83A1-F6EECF244321}">
                <p14:modId xmlns:p14="http://schemas.microsoft.com/office/powerpoint/2010/main" val="889322668"/>
              </p:ext>
            </p:extLst>
          </p:nvPr>
        </p:nvGraphicFramePr>
        <p:xfrm>
          <a:off x="934948" y="719666"/>
          <a:ext cx="9225052" cy="5855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re 1">
            <a:extLst>
              <a:ext uri="{FF2B5EF4-FFF2-40B4-BE49-F238E27FC236}">
                <a16:creationId xmlns:a16="http://schemas.microsoft.com/office/drawing/2014/main" id="{44749DF2-34B4-FC1F-1208-80736011DC6B}"/>
              </a:ext>
            </a:extLst>
          </p:cNvPr>
          <p:cNvSpPr txBox="1">
            <a:spLocks/>
          </p:cNvSpPr>
          <p:nvPr/>
        </p:nvSpPr>
        <p:spPr>
          <a:xfrm>
            <a:off x="409360" y="181288"/>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fr-FR" dirty="0" err="1"/>
              <a:t>What</a:t>
            </a:r>
            <a:r>
              <a:rPr lang="fr-FR" dirty="0"/>
              <a:t> </a:t>
            </a:r>
            <a:r>
              <a:rPr lang="fr-FR" dirty="0" err="1"/>
              <a:t>is</a:t>
            </a:r>
            <a:r>
              <a:rPr lang="fr-FR" dirty="0"/>
              <a:t> PLM ?</a:t>
            </a:r>
            <a:endParaRPr lang="fr-FR" kern="0" dirty="0"/>
          </a:p>
        </p:txBody>
      </p:sp>
      <p:sp>
        <p:nvSpPr>
          <p:cNvPr id="8" name="Légende : flèche courbée 7">
            <a:extLst>
              <a:ext uri="{FF2B5EF4-FFF2-40B4-BE49-F238E27FC236}">
                <a16:creationId xmlns:a16="http://schemas.microsoft.com/office/drawing/2014/main" id="{1394385E-B6D9-E428-DA37-490CB49BB6DA}"/>
              </a:ext>
            </a:extLst>
          </p:cNvPr>
          <p:cNvSpPr/>
          <p:nvPr/>
        </p:nvSpPr>
        <p:spPr bwMode="auto">
          <a:xfrm>
            <a:off x="3803517" y="5753881"/>
            <a:ext cx="6356483" cy="1035497"/>
          </a:xfrm>
          <a:prstGeom prst="borderCallout2">
            <a:avLst>
              <a:gd name="adj1" fmla="val 7836"/>
              <a:gd name="adj2" fmla="val -575"/>
              <a:gd name="adj3" fmla="val -2086"/>
              <a:gd name="adj4" fmla="val -12788"/>
              <a:gd name="adj5" fmla="val -32061"/>
              <a:gd name="adj6" fmla="val -1559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l"/>
            <a:r>
              <a:rPr lang="en-US" sz="1200" dirty="0"/>
              <a:t>Otto </a:t>
            </a:r>
            <a:r>
              <a:rPr lang="en-US" sz="1200" dirty="0" err="1"/>
              <a:t>Kleppner</a:t>
            </a:r>
            <a:r>
              <a:rPr lang="en-US" sz="1200" dirty="0"/>
              <a:t> developed a precursor to what we now understand as the basic product lifecycle where he suggested that products go through three stages:</a:t>
            </a:r>
          </a:p>
          <a:p>
            <a:pPr marL="800100" lvl="1" indent="-342900">
              <a:buFont typeface="Wingdings" panose="05000000000000000000" pitchFamily="2" charset="2"/>
              <a:buChar char="§"/>
            </a:pPr>
            <a:r>
              <a:rPr lang="en-US" sz="1200" dirty="0"/>
              <a:t>Pioneering</a:t>
            </a:r>
          </a:p>
          <a:p>
            <a:pPr marL="800100" lvl="1" indent="-342900">
              <a:buFont typeface="Wingdings" panose="05000000000000000000" pitchFamily="2" charset="2"/>
              <a:buChar char="§"/>
            </a:pPr>
            <a:r>
              <a:rPr lang="en-US" sz="1200" dirty="0"/>
              <a:t>Competitive</a:t>
            </a:r>
          </a:p>
          <a:p>
            <a:pPr marL="800100" lvl="1" indent="-342900">
              <a:buFont typeface="Wingdings" panose="05000000000000000000" pitchFamily="2" charset="2"/>
              <a:buChar char="§"/>
            </a:pPr>
            <a:r>
              <a:rPr lang="en-US" sz="1200" dirty="0" err="1"/>
              <a:t>Retentiv</a:t>
            </a:r>
            <a:r>
              <a:rPr lang="fr-FR" sz="1200" dirty="0"/>
              <a:t>e</a:t>
            </a:r>
            <a:endParaRPr lang="en-US" sz="1200" dirty="0"/>
          </a:p>
        </p:txBody>
      </p:sp>
      <p:sp>
        <p:nvSpPr>
          <p:cNvPr id="9" name="Légende : flèche courbée 8">
            <a:extLst>
              <a:ext uri="{FF2B5EF4-FFF2-40B4-BE49-F238E27FC236}">
                <a16:creationId xmlns:a16="http://schemas.microsoft.com/office/drawing/2014/main" id="{B4592C97-25D5-8412-72BA-172A856294FB}"/>
              </a:ext>
            </a:extLst>
          </p:cNvPr>
          <p:cNvSpPr/>
          <p:nvPr/>
        </p:nvSpPr>
        <p:spPr bwMode="auto">
          <a:xfrm>
            <a:off x="1340387" y="929579"/>
            <a:ext cx="2714893" cy="1205020"/>
          </a:xfrm>
          <a:prstGeom prst="borderCallout2">
            <a:avLst>
              <a:gd name="adj1" fmla="val 39213"/>
              <a:gd name="adj2" fmla="val 103306"/>
              <a:gd name="adj3" fmla="val 59675"/>
              <a:gd name="adj4" fmla="val 120327"/>
              <a:gd name="adj5" fmla="val 181420"/>
              <a:gd name="adj6" fmla="val 12168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200" dirty="0"/>
              <a:t>Patton wrote that there was consensus that the key element of the product lifecycle was that profits are high during the growth phase and decline due to competition during the maturity phase</a:t>
            </a:r>
          </a:p>
        </p:txBody>
      </p:sp>
      <p:sp>
        <p:nvSpPr>
          <p:cNvPr id="10" name="Légende : flèche courbée 9">
            <a:extLst>
              <a:ext uri="{FF2B5EF4-FFF2-40B4-BE49-F238E27FC236}">
                <a16:creationId xmlns:a16="http://schemas.microsoft.com/office/drawing/2014/main" id="{554E8C10-8978-2442-0C7E-3BA8FFAF9DD8}"/>
              </a:ext>
            </a:extLst>
          </p:cNvPr>
          <p:cNvSpPr/>
          <p:nvPr/>
        </p:nvSpPr>
        <p:spPr bwMode="auto">
          <a:xfrm>
            <a:off x="7954249" y="3558021"/>
            <a:ext cx="4237751" cy="1205020"/>
          </a:xfrm>
          <a:prstGeom prst="borderCallout2">
            <a:avLst>
              <a:gd name="adj1" fmla="val 46886"/>
              <a:gd name="adj2" fmla="val -702"/>
              <a:gd name="adj3" fmla="val 34949"/>
              <a:gd name="adj4" fmla="val -21987"/>
              <a:gd name="adj5" fmla="val -52790"/>
              <a:gd name="adj6" fmla="val -3413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200" dirty="0"/>
              <a:t>clear understanding that:</a:t>
            </a:r>
          </a:p>
          <a:p>
            <a:pPr marL="171450" indent="-171450">
              <a:buFont typeface="Wingdings" panose="05000000000000000000" pitchFamily="2" charset="2"/>
              <a:buChar char="§"/>
            </a:pPr>
            <a:r>
              <a:rPr lang="en-US" sz="1200" dirty="0"/>
              <a:t>The price of new products should be as high as possible.</a:t>
            </a:r>
          </a:p>
          <a:p>
            <a:pPr marL="171450" indent="-171450">
              <a:buFont typeface="Wingdings" panose="05000000000000000000" pitchFamily="2" charset="2"/>
              <a:buChar char="§"/>
            </a:pPr>
            <a:r>
              <a:rPr lang="en-US" sz="1200" dirty="0"/>
              <a:t>In the transition from maturity to saturation, competition between different manufacturers would reduce prices.</a:t>
            </a:r>
          </a:p>
          <a:p>
            <a:pPr marL="171450" indent="-171450">
              <a:buFont typeface="Wingdings" panose="05000000000000000000" pitchFamily="2" charset="2"/>
              <a:buChar char="§"/>
            </a:pPr>
            <a:r>
              <a:rPr lang="en-US" sz="1200" dirty="0"/>
              <a:t>Towards the end of a product's life, the market and not the manufacturer would set its price.</a:t>
            </a:r>
          </a:p>
        </p:txBody>
      </p:sp>
      <p:sp>
        <p:nvSpPr>
          <p:cNvPr id="12" name="Légende : flèche courbée 11">
            <a:extLst>
              <a:ext uri="{FF2B5EF4-FFF2-40B4-BE49-F238E27FC236}">
                <a16:creationId xmlns:a16="http://schemas.microsoft.com/office/drawing/2014/main" id="{C2F3C18B-44CD-90AA-CB12-F75205CC1595}"/>
              </a:ext>
            </a:extLst>
          </p:cNvPr>
          <p:cNvSpPr/>
          <p:nvPr/>
        </p:nvSpPr>
        <p:spPr bwMode="auto">
          <a:xfrm>
            <a:off x="5118205" y="220150"/>
            <a:ext cx="2714893" cy="1635326"/>
          </a:xfrm>
          <a:prstGeom prst="borderCallout2">
            <a:avLst>
              <a:gd name="adj1" fmla="val 39213"/>
              <a:gd name="adj2" fmla="val 103306"/>
              <a:gd name="adj3" fmla="val 59675"/>
              <a:gd name="adj4" fmla="val 120327"/>
              <a:gd name="adj5" fmla="val 120885"/>
              <a:gd name="adj6" fmla="val 12093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r>
              <a:rPr lang="en-US" sz="1200" dirty="0"/>
              <a:t>PLM is now the term is now used to represent the integrated set of software tools used in the design, review, and manufacture of products and product lines from initial conception, development, manufacture, distribution, to end of </a:t>
            </a:r>
            <a:r>
              <a:rPr lang="en-US" sz="1200"/>
              <a:t>life.</a:t>
            </a:r>
            <a:endParaRPr lang="en-US" sz="1200" dirty="0"/>
          </a:p>
        </p:txBody>
      </p:sp>
      <p:sp>
        <p:nvSpPr>
          <p:cNvPr id="18" name="Légende : flèche courbée 17">
            <a:extLst>
              <a:ext uri="{FF2B5EF4-FFF2-40B4-BE49-F238E27FC236}">
                <a16:creationId xmlns:a16="http://schemas.microsoft.com/office/drawing/2014/main" id="{1EB2C5C1-7F6F-D4E9-FF8A-E6F09603770C}"/>
              </a:ext>
            </a:extLst>
          </p:cNvPr>
          <p:cNvSpPr/>
          <p:nvPr/>
        </p:nvSpPr>
        <p:spPr bwMode="auto">
          <a:xfrm>
            <a:off x="92467" y="2547499"/>
            <a:ext cx="2845942" cy="1973130"/>
          </a:xfrm>
          <a:prstGeom prst="borderCallout2">
            <a:avLst>
              <a:gd name="adj1" fmla="val 48156"/>
              <a:gd name="adj2" fmla="val 101016"/>
              <a:gd name="adj3" fmla="val 46995"/>
              <a:gd name="adj4" fmla="val 112738"/>
              <a:gd name="adj5" fmla="val 71059"/>
              <a:gd name="adj6" fmla="val 1078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r>
              <a:rPr lang="en-US" sz="1200" dirty="0"/>
              <a:t>Jones who worked for Booz, Allen and Hamilton, theorized that there was a lifecycle that is characteristic of most products and he put forward this terminology :</a:t>
            </a:r>
          </a:p>
          <a:p>
            <a:pPr>
              <a:buFont typeface="Arial" panose="020B0604020202020204" pitchFamily="34" charset="0"/>
              <a:buChar char="•"/>
            </a:pPr>
            <a:r>
              <a:rPr lang="en-US" sz="1200" dirty="0"/>
              <a:t>Introduction</a:t>
            </a:r>
          </a:p>
          <a:p>
            <a:pPr>
              <a:buFont typeface="Arial" panose="020B0604020202020204" pitchFamily="34" charset="0"/>
              <a:buChar char="•"/>
            </a:pPr>
            <a:r>
              <a:rPr lang="en-US" sz="1200" dirty="0"/>
              <a:t>Growth</a:t>
            </a:r>
          </a:p>
          <a:p>
            <a:pPr>
              <a:buFont typeface="Arial" panose="020B0604020202020204" pitchFamily="34" charset="0"/>
              <a:buChar char="•"/>
            </a:pPr>
            <a:r>
              <a:rPr lang="en-US" sz="1200" dirty="0"/>
              <a:t>Maturity</a:t>
            </a:r>
          </a:p>
          <a:p>
            <a:pPr>
              <a:buFont typeface="Arial" panose="020B0604020202020204" pitchFamily="34" charset="0"/>
              <a:buChar char="•"/>
            </a:pPr>
            <a:r>
              <a:rPr lang="en-US" sz="1200" dirty="0"/>
              <a:t>Saturation</a:t>
            </a:r>
          </a:p>
          <a:p>
            <a:pPr>
              <a:buFont typeface="Arial" panose="020B0604020202020204" pitchFamily="34" charset="0"/>
              <a:buChar char="•"/>
            </a:pPr>
            <a:r>
              <a:rPr lang="en-US" sz="1200" dirty="0"/>
              <a:t>Decline</a:t>
            </a:r>
          </a:p>
          <a:p>
            <a:endParaRPr lang="en-US" sz="1200" dirty="0"/>
          </a:p>
        </p:txBody>
      </p:sp>
      <p:sp>
        <p:nvSpPr>
          <p:cNvPr id="19" name="Phylactère : pensées 18">
            <a:extLst>
              <a:ext uri="{FF2B5EF4-FFF2-40B4-BE49-F238E27FC236}">
                <a16:creationId xmlns:a16="http://schemas.microsoft.com/office/drawing/2014/main" id="{680F32AC-5606-977F-C5E4-B17632113CD7}"/>
              </a:ext>
            </a:extLst>
          </p:cNvPr>
          <p:cNvSpPr/>
          <p:nvPr/>
        </p:nvSpPr>
        <p:spPr bwMode="auto">
          <a:xfrm>
            <a:off x="3846261" y="4228923"/>
            <a:ext cx="4107988" cy="1205019"/>
          </a:xfrm>
          <a:prstGeom prst="cloudCallout">
            <a:avLst>
              <a:gd name="adj1" fmla="val 11814"/>
              <a:gd name="adj2" fmla="val -150464"/>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200" b="0" i="0" dirty="0">
                <a:solidFill>
                  <a:srgbClr val="00506D"/>
                </a:solidFill>
                <a:effectLst/>
                <a:latin typeface="Exo 2"/>
              </a:rPr>
              <a:t>One of the first recorded applications of PLM introduced by AMCV (Jeep/Grand Cherokee) -&gt; CAD Application</a:t>
            </a:r>
            <a:endParaRPr kumimoji="0" lang="fr-FR" sz="1200" b="0" i="0" u="none" strike="noStrike" cap="none" normalizeH="0" baseline="0" dirty="0">
              <a:ln>
                <a:noFill/>
              </a:ln>
              <a:solidFill>
                <a:schemeClr val="tx2"/>
              </a:solidFill>
              <a:effectLst/>
              <a:latin typeface="Arial" charset="0"/>
            </a:endParaRPr>
          </a:p>
        </p:txBody>
      </p:sp>
      <p:sp>
        <p:nvSpPr>
          <p:cNvPr id="20" name="Organigramme : Bande perforée 19">
            <a:extLst>
              <a:ext uri="{FF2B5EF4-FFF2-40B4-BE49-F238E27FC236}">
                <a16:creationId xmlns:a16="http://schemas.microsoft.com/office/drawing/2014/main" id="{99C651B6-AD88-EC47-C8FA-C99C2594C25D}"/>
              </a:ext>
            </a:extLst>
          </p:cNvPr>
          <p:cNvSpPr/>
          <p:nvPr/>
        </p:nvSpPr>
        <p:spPr bwMode="auto">
          <a:xfrm>
            <a:off x="192898" y="5963794"/>
            <a:ext cx="3157238" cy="821580"/>
          </a:xfrm>
          <a:prstGeom prst="flowChartPunchedTap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a:ln>
                  <a:noFill/>
                </a:ln>
                <a:solidFill>
                  <a:schemeClr val="tx2"/>
                </a:solidFill>
                <a:effectLst/>
                <a:latin typeface="Arial" charset="0"/>
              </a:rPr>
              <a:t>Produce</a:t>
            </a:r>
            <a:r>
              <a:rPr kumimoji="0" lang="fr-FR" b="0" i="0" u="none" strike="noStrike" cap="none" normalizeH="0" baseline="0" dirty="0">
                <a:ln>
                  <a:noFill/>
                </a:ln>
                <a:solidFill>
                  <a:schemeClr val="tx2"/>
                </a:solidFill>
                <a:effectLst/>
                <a:latin typeface="Arial" charset="0"/>
              </a:rPr>
              <a:t> as </a:t>
            </a:r>
            <a:r>
              <a:rPr kumimoji="0" lang="fr-FR" b="0" i="0" u="none" strike="noStrike" cap="none" normalizeH="0" baseline="0" dirty="0" err="1">
                <a:ln>
                  <a:noFill/>
                </a:ln>
                <a:solidFill>
                  <a:schemeClr val="tx2"/>
                </a:solidFill>
                <a:effectLst/>
                <a:latin typeface="Arial" charset="0"/>
              </a:rPr>
              <a:t>much</a:t>
            </a:r>
            <a:r>
              <a:rPr kumimoji="0" lang="fr-FR" b="0" i="0" u="none" strike="noStrike" cap="none" normalizeH="0" baseline="0" dirty="0">
                <a:ln>
                  <a:noFill/>
                </a:ln>
                <a:solidFill>
                  <a:schemeClr val="tx2"/>
                </a:solidFill>
                <a:effectLst/>
                <a:latin typeface="Arial" charset="0"/>
              </a:rPr>
              <a:t> possible</a:t>
            </a:r>
          </a:p>
          <a:p>
            <a:pPr marL="0" marR="0" indent="0" algn="l" defTabSz="914400" rtl="0" eaLnBrk="1" fontAlgn="base" latinLnBrk="0" hangingPunct="1">
              <a:lnSpc>
                <a:spcPct val="100000"/>
              </a:lnSpc>
              <a:spcBef>
                <a:spcPct val="0"/>
              </a:spcBef>
              <a:spcAft>
                <a:spcPct val="0"/>
              </a:spcAft>
              <a:buClrTx/>
              <a:buSzTx/>
              <a:buFontTx/>
              <a:buNone/>
              <a:tabLst/>
            </a:pPr>
            <a:r>
              <a:rPr lang="fr-FR" dirty="0">
                <a:solidFill>
                  <a:schemeClr val="tx2"/>
                </a:solidFill>
                <a:latin typeface="Arial" charset="0"/>
              </a:rPr>
              <a:t>Price </a:t>
            </a:r>
            <a:r>
              <a:rPr lang="fr-FR" dirty="0" err="1">
                <a:solidFill>
                  <a:schemeClr val="tx2"/>
                </a:solidFill>
                <a:latin typeface="Arial" charset="0"/>
              </a:rPr>
              <a:t>defined</a:t>
            </a:r>
            <a:r>
              <a:rPr lang="fr-FR" dirty="0">
                <a:solidFill>
                  <a:schemeClr val="tx2"/>
                </a:solidFill>
                <a:latin typeface="Arial" charset="0"/>
              </a:rPr>
              <a:t> by production </a:t>
            </a:r>
            <a:r>
              <a:rPr lang="fr-FR" dirty="0" err="1">
                <a:solidFill>
                  <a:schemeClr val="tx2"/>
                </a:solidFill>
                <a:latin typeface="Arial" charset="0"/>
              </a:rPr>
              <a:t>cost</a:t>
            </a:r>
            <a:endParaRPr kumimoji="0" lang="fr-FR" b="0" i="0" u="none" strike="noStrike" cap="none" normalizeH="0" baseline="0" dirty="0">
              <a:ln>
                <a:noFill/>
              </a:ln>
              <a:solidFill>
                <a:schemeClr val="tx2"/>
              </a:solidFill>
              <a:effectLst/>
              <a:latin typeface="Arial" charset="0"/>
            </a:endParaRPr>
          </a:p>
        </p:txBody>
      </p:sp>
      <p:sp>
        <p:nvSpPr>
          <p:cNvPr id="21" name="Organigramme : Bande perforée 20">
            <a:extLst>
              <a:ext uri="{FF2B5EF4-FFF2-40B4-BE49-F238E27FC236}">
                <a16:creationId xmlns:a16="http://schemas.microsoft.com/office/drawing/2014/main" id="{3C63AA05-63A2-B9FC-904E-41D8660EC367}"/>
              </a:ext>
            </a:extLst>
          </p:cNvPr>
          <p:cNvSpPr/>
          <p:nvPr/>
        </p:nvSpPr>
        <p:spPr bwMode="auto">
          <a:xfrm>
            <a:off x="9191403" y="1033895"/>
            <a:ext cx="2352058" cy="1100703"/>
          </a:xfrm>
          <a:prstGeom prst="flowChartPunchedTap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a:ln>
                  <a:noFill/>
                </a:ln>
                <a:solidFill>
                  <a:schemeClr val="tx2"/>
                </a:solidFill>
                <a:effectLst/>
                <a:latin typeface="Arial" charset="0"/>
              </a:rPr>
              <a:t>Produce</a:t>
            </a:r>
            <a:r>
              <a:rPr kumimoji="0" lang="fr-FR" b="0" i="0" u="none" strike="noStrike" cap="none" normalizeH="0" baseline="0" dirty="0">
                <a:ln>
                  <a:noFill/>
                </a:ln>
                <a:solidFill>
                  <a:schemeClr val="tx2"/>
                </a:solidFill>
                <a:effectLst/>
                <a:latin typeface="Arial" charset="0"/>
              </a:rPr>
              <a:t> on </a:t>
            </a:r>
            <a:r>
              <a:rPr kumimoji="0" lang="fr-FR" b="0" i="0" u="none" strike="noStrike" cap="none" normalizeH="0" baseline="0" dirty="0" err="1">
                <a:ln>
                  <a:noFill/>
                </a:ln>
                <a:solidFill>
                  <a:schemeClr val="tx2"/>
                </a:solidFill>
                <a:effectLst/>
                <a:latin typeface="Arial" charset="0"/>
              </a:rPr>
              <a:t>request</a:t>
            </a:r>
            <a:endParaRPr kumimoji="0" lang="fr-FR" b="0" i="0" u="none" strike="noStrike" cap="none" normalizeH="0" baseline="0" dirty="0">
              <a:ln>
                <a:noFill/>
              </a:ln>
              <a:solidFill>
                <a:schemeClr val="tx2"/>
              </a:solidFill>
              <a:effectLst/>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lang="fr-FR" dirty="0">
                <a:solidFill>
                  <a:schemeClr val="tx2"/>
                </a:solidFill>
                <a:latin typeface="Arial" charset="0"/>
              </a:rPr>
              <a:t>Price </a:t>
            </a:r>
            <a:r>
              <a:rPr lang="fr-FR" dirty="0" err="1">
                <a:solidFill>
                  <a:schemeClr val="tx2"/>
                </a:solidFill>
                <a:latin typeface="Arial" charset="0"/>
              </a:rPr>
              <a:t>defined</a:t>
            </a:r>
            <a:r>
              <a:rPr lang="fr-FR" dirty="0">
                <a:solidFill>
                  <a:schemeClr val="tx2"/>
                </a:solidFill>
                <a:latin typeface="Arial" charset="0"/>
              </a:rPr>
              <a:t> by </a:t>
            </a:r>
            <a:r>
              <a:rPr lang="fr-FR" dirty="0" err="1">
                <a:solidFill>
                  <a:schemeClr val="tx2"/>
                </a:solidFill>
                <a:latin typeface="Arial" charset="0"/>
              </a:rPr>
              <a:t>market</a:t>
            </a:r>
            <a:endParaRPr lang="fr-FR" dirty="0">
              <a:solidFill>
                <a:schemeClr val="tx2"/>
              </a:solidFill>
              <a:latin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2"/>
                </a:solidFill>
                <a:effectLst/>
                <a:latin typeface="Arial" charset="0"/>
              </a:rPr>
              <a:t>Product +Service</a:t>
            </a:r>
          </a:p>
        </p:txBody>
      </p:sp>
    </p:spTree>
    <p:extLst>
      <p:ext uri="{BB962C8B-B14F-4D97-AF65-F5344CB8AC3E}">
        <p14:creationId xmlns:p14="http://schemas.microsoft.com/office/powerpoint/2010/main" val="3571299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1CFA68-E69D-2C91-71FD-5A8932F2E469}"/>
              </a:ext>
            </a:extLst>
          </p:cNvPr>
          <p:cNvSpPr>
            <a:spLocks noGrp="1"/>
          </p:cNvSpPr>
          <p:nvPr>
            <p:ph type="title"/>
          </p:nvPr>
        </p:nvSpPr>
        <p:spPr>
          <a:xfrm>
            <a:off x="575387" y="410372"/>
            <a:ext cx="6312701" cy="714375"/>
          </a:xfrm>
        </p:spPr>
        <p:txBody>
          <a:bodyPr>
            <a:normAutofit/>
          </a:bodyPr>
          <a:lstStyle/>
          <a:p>
            <a:r>
              <a:rPr lang="fr-FR" dirty="0" err="1"/>
              <a:t>What</a:t>
            </a:r>
            <a:r>
              <a:rPr lang="fr-FR" dirty="0"/>
              <a:t> </a:t>
            </a:r>
            <a:r>
              <a:rPr lang="fr-FR" dirty="0" err="1"/>
              <a:t>is</a:t>
            </a:r>
            <a:r>
              <a:rPr lang="fr-FR" dirty="0"/>
              <a:t> PLM ?</a:t>
            </a:r>
            <a:endParaRPr lang="fr-FR" kern="0" dirty="0"/>
          </a:p>
        </p:txBody>
      </p:sp>
      <p:sp>
        <p:nvSpPr>
          <p:cNvPr id="1029" name="Text Placeholder 3">
            <a:extLst>
              <a:ext uri="{FF2B5EF4-FFF2-40B4-BE49-F238E27FC236}">
                <a16:creationId xmlns:a16="http://schemas.microsoft.com/office/drawing/2014/main" id="{B625C237-884D-B6AC-5E94-1F4C80812765}"/>
              </a:ext>
            </a:extLst>
          </p:cNvPr>
          <p:cNvSpPr>
            <a:spLocks noGrp="1"/>
          </p:cNvSpPr>
          <p:nvPr>
            <p:ph type="body" sz="quarter" idx="10"/>
          </p:nvPr>
        </p:nvSpPr>
        <p:spPr>
          <a:xfrm>
            <a:off x="7131739" y="887893"/>
            <a:ext cx="4896818" cy="5595100"/>
          </a:xfrm>
        </p:spPr>
        <p:txBody>
          <a:bodyPr/>
          <a:lstStyle/>
          <a:p>
            <a:pPr marL="285750" indent="-285750">
              <a:buFont typeface="Wingdings" panose="05000000000000000000" pitchFamily="2" charset="2"/>
              <a:buChar char="v"/>
            </a:pPr>
            <a:r>
              <a:rPr lang="en-US" dirty="0"/>
              <a:t>Value of product is highly tied with Time to Market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Time to Market is the  period between the Idea and the effective distribution (sales)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Engineering &amp; Manufacturing process are very complex &amp; long</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PLM reduced Time to Market &amp; increase value of Products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
            </a:pPr>
            <a:endParaRPr lang="en-US" dirty="0"/>
          </a:p>
          <a:p>
            <a:endParaRPr lang="en-US" dirty="0"/>
          </a:p>
          <a:p>
            <a:endParaRPr lang="en-US" dirty="0"/>
          </a:p>
        </p:txBody>
      </p:sp>
      <p:pic>
        <p:nvPicPr>
          <p:cNvPr id="3" name="Image 2">
            <a:extLst>
              <a:ext uri="{FF2B5EF4-FFF2-40B4-BE49-F238E27FC236}">
                <a16:creationId xmlns:a16="http://schemas.microsoft.com/office/drawing/2014/main" id="{54D5CB80-771A-5503-AA09-8403B01EAA21}"/>
              </a:ext>
            </a:extLst>
          </p:cNvPr>
          <p:cNvPicPr>
            <a:picLocks noChangeAspect="1"/>
          </p:cNvPicPr>
          <p:nvPr/>
        </p:nvPicPr>
        <p:blipFill rotWithShape="1">
          <a:blip r:embed="rId2"/>
          <a:srcRect l="5605" t="8302" b="9201"/>
          <a:stretch/>
        </p:blipFill>
        <p:spPr>
          <a:xfrm>
            <a:off x="357988" y="1246081"/>
            <a:ext cx="3834553" cy="2513430"/>
          </a:xfrm>
          <a:prstGeom prst="rect">
            <a:avLst/>
          </a:prstGeom>
        </p:spPr>
      </p:pic>
      <p:pic>
        <p:nvPicPr>
          <p:cNvPr id="4" name="Picture 4" descr="KAIZEN™ Article | The Importance of Time to Market">
            <a:extLst>
              <a:ext uri="{FF2B5EF4-FFF2-40B4-BE49-F238E27FC236}">
                <a16:creationId xmlns:a16="http://schemas.microsoft.com/office/drawing/2014/main" id="{CE0C765C-C77D-357B-1C97-1B2E7815BD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95"/>
          <a:stretch/>
        </p:blipFill>
        <p:spPr bwMode="auto">
          <a:xfrm>
            <a:off x="2763748" y="3800633"/>
            <a:ext cx="3583542" cy="251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475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fr-FR" dirty="0" err="1"/>
              <a:t>What</a:t>
            </a:r>
            <a:r>
              <a:rPr lang="fr-FR" dirty="0"/>
              <a:t> </a:t>
            </a:r>
            <a:r>
              <a:rPr lang="fr-FR" dirty="0" err="1"/>
              <a:t>is</a:t>
            </a:r>
            <a:r>
              <a:rPr lang="fr-FR" dirty="0"/>
              <a:t> PLM ?</a:t>
            </a:r>
            <a:endParaRPr lang="fr-FR" kern="0" dirty="0"/>
          </a:p>
        </p:txBody>
      </p:sp>
      <p:sp>
        <p:nvSpPr>
          <p:cNvPr id="11" name="ZoneTexte 10">
            <a:extLst>
              <a:ext uri="{FF2B5EF4-FFF2-40B4-BE49-F238E27FC236}">
                <a16:creationId xmlns:a16="http://schemas.microsoft.com/office/drawing/2014/main" id="{1A839BF7-2FFD-112B-1AC8-F4EA67DEFCDC}"/>
              </a:ext>
            </a:extLst>
          </p:cNvPr>
          <p:cNvSpPr txBox="1"/>
          <p:nvPr/>
        </p:nvSpPr>
        <p:spPr bwMode="gray">
          <a:xfrm>
            <a:off x="575386" y="1506671"/>
            <a:ext cx="4639139" cy="1292662"/>
          </a:xfrm>
          <a:prstGeom prst="rect">
            <a:avLst/>
          </a:prstGeom>
        </p:spPr>
        <p:txBody>
          <a:bodyPr wrap="square" tIns="0" bIns="0" rtlCol="0">
            <a:spAutoFit/>
          </a:bodyPr>
          <a:lstStyle/>
          <a:p>
            <a:r>
              <a:rPr lang="en-US" b="1" i="0" dirty="0">
                <a:solidFill>
                  <a:schemeClr val="bg2"/>
                </a:solidFill>
                <a:effectLst/>
                <a:latin typeface="Arial" panose="020B0604020202020204" pitchFamily="34" charset="0"/>
                <a:cs typeface="Arial" panose="020B0604020202020204" pitchFamily="34" charset="0"/>
              </a:rPr>
              <a:t>Product lifecycle management </a:t>
            </a:r>
            <a:r>
              <a:rPr lang="en-US" b="1" i="0" dirty="0">
                <a:solidFill>
                  <a:srgbClr val="0C0C0C"/>
                </a:solidFill>
                <a:effectLst/>
                <a:latin typeface="Arial" panose="020B0604020202020204" pitchFamily="34" charset="0"/>
                <a:cs typeface="Arial" panose="020B0604020202020204" pitchFamily="34" charset="0"/>
              </a:rPr>
              <a:t>(PLM) is </a:t>
            </a:r>
            <a:r>
              <a:rPr lang="en-US" b="1" i="1" dirty="0">
                <a:solidFill>
                  <a:schemeClr val="accent2">
                    <a:lumMod val="60000"/>
                    <a:lumOff val="40000"/>
                  </a:schemeClr>
                </a:solidFill>
                <a:effectLst/>
                <a:latin typeface="Arial" panose="020B0604020202020204" pitchFamily="34" charset="0"/>
                <a:cs typeface="Arial" panose="020B0604020202020204" pitchFamily="34" charset="0"/>
              </a:rPr>
              <a:t>a discipline for managing the lifecycle of a product</a:t>
            </a:r>
            <a:r>
              <a:rPr lang="en-US" b="1" i="0" dirty="0">
                <a:solidFill>
                  <a:srgbClr val="0C0C0C"/>
                </a:solidFill>
                <a:effectLst/>
                <a:latin typeface="Arial" panose="020B0604020202020204" pitchFamily="34" charset="0"/>
                <a:cs typeface="Arial" panose="020B0604020202020204" pitchFamily="34" charset="0"/>
              </a:rPr>
              <a:t>, encompassing processes and software systems for tracking and improving every development phase, from product ideation to manufacturing to retirement.</a:t>
            </a:r>
            <a:endParaRPr lang="fr-FR" b="1" dirty="0">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07D930D6-94E2-FCE1-EF6D-025A78485EA8}"/>
              </a:ext>
            </a:extLst>
          </p:cNvPr>
          <p:cNvSpPr txBox="1"/>
          <p:nvPr/>
        </p:nvSpPr>
        <p:spPr bwMode="gray">
          <a:xfrm>
            <a:off x="3003495" y="6365658"/>
            <a:ext cx="6185010" cy="307777"/>
          </a:xfrm>
          <a:prstGeom prst="rect">
            <a:avLst/>
          </a:prstGeom>
        </p:spPr>
        <p:txBody>
          <a:bodyPr wrap="square" tIns="0" bIns="0" rtlCol="0">
            <a:spAutoFit/>
          </a:bodyPr>
          <a:lstStyle/>
          <a:p>
            <a:r>
              <a:rPr lang="fr-FR" sz="2000" b="1" dirty="0" err="1">
                <a:solidFill>
                  <a:schemeClr val="bg2"/>
                </a:solidFill>
                <a:latin typeface="Arial" panose="020B0604020202020204" pitchFamily="34" charset="0"/>
                <a:cs typeface="Arial" panose="020B0604020202020204" pitchFamily="34" charset="0"/>
              </a:rPr>
              <a:t>Think</a:t>
            </a:r>
            <a:r>
              <a:rPr lang="fr-FR" sz="2000" b="1" dirty="0">
                <a:solidFill>
                  <a:schemeClr val="bg2"/>
                </a:solidFill>
                <a:latin typeface="Arial" panose="020B0604020202020204" pitchFamily="34" charset="0"/>
                <a:cs typeface="Arial" panose="020B0604020202020204" pitchFamily="34" charset="0"/>
              </a:rPr>
              <a:t> Organisation </a:t>
            </a:r>
            <a:r>
              <a:rPr lang="fr-FR" sz="2000" b="1" dirty="0" err="1">
                <a:solidFill>
                  <a:schemeClr val="bg2"/>
                </a:solidFill>
                <a:latin typeface="Arial" panose="020B0604020202020204" pitchFamily="34" charset="0"/>
                <a:cs typeface="Arial" panose="020B0604020202020204" pitchFamily="34" charset="0"/>
              </a:rPr>
              <a:t>around</a:t>
            </a:r>
            <a:r>
              <a:rPr lang="fr-FR" sz="2000" b="1" dirty="0">
                <a:solidFill>
                  <a:schemeClr val="bg2"/>
                </a:solidFill>
                <a:latin typeface="Arial" panose="020B0604020202020204" pitchFamily="34" charset="0"/>
                <a:cs typeface="Arial" panose="020B0604020202020204" pitchFamily="34" charset="0"/>
              </a:rPr>
              <a:t> a PRODUCT</a:t>
            </a:r>
            <a:endParaRPr lang="fr-FR" sz="2000" b="1" dirty="0">
              <a:latin typeface="Arial" panose="020B0604020202020204" pitchFamily="34" charset="0"/>
              <a:cs typeface="Arial" panose="020B0604020202020204" pitchFamily="34" charset="0"/>
            </a:endParaRPr>
          </a:p>
        </p:txBody>
      </p:sp>
      <p:graphicFrame>
        <p:nvGraphicFramePr>
          <p:cNvPr id="15" name="Diagramme 14">
            <a:extLst>
              <a:ext uri="{FF2B5EF4-FFF2-40B4-BE49-F238E27FC236}">
                <a16:creationId xmlns:a16="http://schemas.microsoft.com/office/drawing/2014/main" id="{E0B90C0C-60B4-E960-DF59-6E99644E305C}"/>
              </a:ext>
            </a:extLst>
          </p:cNvPr>
          <p:cNvGraphicFramePr/>
          <p:nvPr>
            <p:extLst>
              <p:ext uri="{D42A27DB-BD31-4B8C-83A1-F6EECF244321}">
                <p14:modId xmlns:p14="http://schemas.microsoft.com/office/powerpoint/2010/main" val="164373326"/>
              </p:ext>
            </p:extLst>
          </p:nvPr>
        </p:nvGraphicFramePr>
        <p:xfrm>
          <a:off x="6090261" y="3429000"/>
          <a:ext cx="5526354" cy="301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hapitre 2: La Diversité de l'Organisation du Travail - LEA English - 日本語">
            <a:extLst>
              <a:ext uri="{FF2B5EF4-FFF2-40B4-BE49-F238E27FC236}">
                <a16:creationId xmlns:a16="http://schemas.microsoft.com/office/drawing/2014/main" id="{7DD6CCC5-E226-A6A2-FFF6-7C69062A96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192" y="3945739"/>
            <a:ext cx="3030844" cy="2270208"/>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205D077B-D0D6-C5FD-392E-77E6A61E0193}"/>
              </a:ext>
            </a:extLst>
          </p:cNvPr>
          <p:cNvSpPr txBox="1"/>
          <p:nvPr/>
        </p:nvSpPr>
        <p:spPr bwMode="gray">
          <a:xfrm>
            <a:off x="1125052" y="3283537"/>
            <a:ext cx="1767123" cy="307777"/>
          </a:xfrm>
          <a:prstGeom prst="rect">
            <a:avLst/>
          </a:prstGeom>
        </p:spPr>
        <p:txBody>
          <a:bodyPr wrap="square" tIns="0" bIns="0" rtlCol="0">
            <a:spAutoFit/>
          </a:bodyPr>
          <a:lstStyle/>
          <a:p>
            <a:pPr algn="ctr"/>
            <a:r>
              <a:rPr lang="fr-FR" sz="2000" b="1" dirty="0" err="1">
                <a:solidFill>
                  <a:schemeClr val="bg2"/>
                </a:solidFill>
                <a:latin typeface="Arial" panose="020B0604020202020204" pitchFamily="34" charset="0"/>
                <a:cs typeface="Arial" panose="020B0604020202020204" pitchFamily="34" charset="0"/>
              </a:rPr>
              <a:t>Taylorism</a:t>
            </a:r>
            <a:endParaRPr lang="fr-FR" sz="2000" b="1" dirty="0">
              <a:latin typeface="Arial" panose="020B06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08977D85-455D-C59C-6C82-C7CF79DBDA32}"/>
              </a:ext>
            </a:extLst>
          </p:cNvPr>
          <p:cNvSpPr txBox="1"/>
          <p:nvPr/>
        </p:nvSpPr>
        <p:spPr bwMode="gray">
          <a:xfrm>
            <a:off x="7969876" y="3046367"/>
            <a:ext cx="1767123" cy="307777"/>
          </a:xfrm>
          <a:prstGeom prst="rect">
            <a:avLst/>
          </a:prstGeom>
        </p:spPr>
        <p:txBody>
          <a:bodyPr wrap="square" tIns="0" bIns="0" rtlCol="0">
            <a:spAutoFit/>
          </a:bodyPr>
          <a:lstStyle/>
          <a:p>
            <a:pPr algn="ctr"/>
            <a:r>
              <a:rPr lang="fr-FR" sz="2000" b="1" dirty="0">
                <a:solidFill>
                  <a:schemeClr val="bg2"/>
                </a:solidFill>
                <a:latin typeface="Arial" panose="020B0604020202020204" pitchFamily="34" charset="0"/>
                <a:cs typeface="Arial" panose="020B0604020202020204" pitchFamily="34" charset="0"/>
              </a:rPr>
              <a:t>PLM</a:t>
            </a:r>
            <a:endParaRPr lang="fr-FR" sz="2000" b="1" dirty="0">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F77BE70E-58F7-9AB5-CBAF-9329BB886647}"/>
              </a:ext>
            </a:extLst>
          </p:cNvPr>
          <p:cNvSpPr txBox="1"/>
          <p:nvPr/>
        </p:nvSpPr>
        <p:spPr bwMode="gray">
          <a:xfrm>
            <a:off x="6282257" y="1599057"/>
            <a:ext cx="4752188" cy="984885"/>
          </a:xfrm>
          <a:prstGeom prst="rect">
            <a:avLst/>
          </a:prstGeom>
        </p:spPr>
        <p:txBody>
          <a:bodyPr wrap="square" tIns="0" bIns="0" rtlCol="0">
            <a:spAutoFit/>
          </a:bodyPr>
          <a:lstStyle/>
          <a:p>
            <a:r>
              <a:rPr lang="en-US" sz="1600" b="1" i="0" dirty="0">
                <a:solidFill>
                  <a:schemeClr val="bg2"/>
                </a:solidFill>
                <a:effectLst/>
                <a:latin typeface="Arial" panose="020B0604020202020204" pitchFamily="34" charset="0"/>
                <a:cs typeface="Arial" panose="020B0604020202020204" pitchFamily="34" charset="0"/>
              </a:rPr>
              <a:t>PLM has </a:t>
            </a:r>
            <a:r>
              <a:rPr lang="en-US" sz="1600" b="0" i="0" dirty="0">
                <a:solidFill>
                  <a:srgbClr val="00506D"/>
                </a:solidFill>
                <a:effectLst/>
                <a:latin typeface="Exo 2"/>
              </a:rPr>
              <a:t>As with the American Motors initiative, an effective PLM system is fully integrated using the same data and information for all transactions, and thus ensuring data integrity and the </a:t>
            </a:r>
            <a:r>
              <a:rPr lang="en-US" sz="1600" b="0" i="0" dirty="0" err="1">
                <a:solidFill>
                  <a:srgbClr val="00506D"/>
                </a:solidFill>
                <a:effectLst/>
                <a:latin typeface="Exo 2"/>
              </a:rPr>
              <a:t>minimisation</a:t>
            </a:r>
            <a:r>
              <a:rPr lang="en-US" sz="1600" b="0" i="0" dirty="0">
                <a:solidFill>
                  <a:srgbClr val="00506D"/>
                </a:solidFill>
                <a:effectLst/>
                <a:latin typeface="Exo 2"/>
              </a:rPr>
              <a:t> of errors.</a:t>
            </a:r>
            <a:endParaRPr lang="fr-FR" sz="1600" b="1" dirty="0">
              <a:latin typeface="Arial" panose="020B0604020202020204" pitchFamily="34" charset="0"/>
              <a:cs typeface="Arial" panose="020B0604020202020204" pitchFamily="34" charset="0"/>
            </a:endParaRPr>
          </a:p>
        </p:txBody>
      </p:sp>
      <p:sp>
        <p:nvSpPr>
          <p:cNvPr id="4" name="ZoneTexte 3">
            <a:extLst>
              <a:ext uri="{FF2B5EF4-FFF2-40B4-BE49-F238E27FC236}">
                <a16:creationId xmlns:a16="http://schemas.microsoft.com/office/drawing/2014/main" id="{4EE8486E-3241-5C9E-EF08-46826888A470}"/>
              </a:ext>
            </a:extLst>
          </p:cNvPr>
          <p:cNvSpPr txBox="1"/>
          <p:nvPr/>
        </p:nvSpPr>
        <p:spPr bwMode="gray">
          <a:xfrm>
            <a:off x="2338521" y="2929907"/>
            <a:ext cx="6185010" cy="307777"/>
          </a:xfrm>
          <a:prstGeom prst="rect">
            <a:avLst/>
          </a:prstGeom>
        </p:spPr>
        <p:txBody>
          <a:bodyPr wrap="square" tIns="0" bIns="0" rtlCol="0">
            <a:spAutoFit/>
          </a:bodyPr>
          <a:lstStyle/>
          <a:p>
            <a:r>
              <a:rPr lang="fr-FR" sz="2000" b="1" dirty="0">
                <a:solidFill>
                  <a:schemeClr val="bg2"/>
                </a:solidFill>
                <a:latin typeface="Arial" panose="020B0604020202020204" pitchFamily="34" charset="0"/>
                <a:cs typeface="Arial" panose="020B0604020202020204" pitchFamily="34" charset="0"/>
              </a:rPr>
              <a:t>PLM Has </a:t>
            </a:r>
            <a:r>
              <a:rPr lang="fr-FR" sz="2000" b="1" dirty="0" err="1">
                <a:solidFill>
                  <a:schemeClr val="bg2"/>
                </a:solidFill>
                <a:latin typeface="Arial" panose="020B0604020202020204" pitchFamily="34" charset="0"/>
                <a:cs typeface="Arial" panose="020B0604020202020204" pitchFamily="34" charset="0"/>
              </a:rPr>
              <a:t>also</a:t>
            </a:r>
            <a:r>
              <a:rPr lang="fr-FR" sz="2000" b="1" dirty="0">
                <a:solidFill>
                  <a:schemeClr val="bg2"/>
                </a:solidFill>
                <a:latin typeface="Arial" panose="020B0604020202020204" pitchFamily="34" charset="0"/>
                <a:cs typeface="Arial" panose="020B0604020202020204" pitchFamily="34" charset="0"/>
              </a:rPr>
              <a:t> </a:t>
            </a:r>
            <a:r>
              <a:rPr lang="fr-FR" sz="2000" b="1" dirty="0" err="1">
                <a:solidFill>
                  <a:schemeClr val="bg2"/>
                </a:solidFill>
                <a:latin typeface="Arial" panose="020B0604020202020204" pitchFamily="34" charset="0"/>
                <a:cs typeface="Arial" panose="020B0604020202020204" pitchFamily="34" charset="0"/>
              </a:rPr>
              <a:t>changed</a:t>
            </a:r>
            <a:r>
              <a:rPr lang="fr-FR" sz="2000" b="1" dirty="0">
                <a:solidFill>
                  <a:schemeClr val="bg2"/>
                </a:solidFill>
                <a:latin typeface="Arial" panose="020B0604020202020204" pitchFamily="34" charset="0"/>
                <a:cs typeface="Arial" panose="020B0604020202020204" pitchFamily="34" charset="0"/>
              </a:rPr>
              <a:t> </a:t>
            </a:r>
            <a:r>
              <a:rPr lang="fr-FR" sz="2000" b="1" dirty="0" err="1">
                <a:solidFill>
                  <a:schemeClr val="bg2"/>
                </a:solidFill>
                <a:latin typeface="Arial" panose="020B0604020202020204" pitchFamily="34" charset="0"/>
                <a:cs typeface="Arial" panose="020B0604020202020204" pitchFamily="34" charset="0"/>
              </a:rPr>
              <a:t>enterprise’s</a:t>
            </a:r>
            <a:r>
              <a:rPr lang="fr-FR" sz="2000" b="1" dirty="0">
                <a:solidFill>
                  <a:schemeClr val="bg2"/>
                </a:solidFill>
                <a:latin typeface="Arial" panose="020B0604020202020204" pitchFamily="34" charset="0"/>
                <a:cs typeface="Arial" panose="020B0604020202020204" pitchFamily="34" charset="0"/>
              </a:rPr>
              <a:t> organisation</a:t>
            </a:r>
            <a:endParaRPr lang="fr-FR" sz="2000" b="1"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72C1A21A-6B92-336A-CE32-5FE47F58CE77}"/>
              </a:ext>
            </a:extLst>
          </p:cNvPr>
          <p:cNvSpPr txBox="1"/>
          <p:nvPr/>
        </p:nvSpPr>
        <p:spPr bwMode="gray">
          <a:xfrm>
            <a:off x="343834" y="1135827"/>
            <a:ext cx="11101208" cy="369332"/>
          </a:xfrm>
          <a:prstGeom prst="rect">
            <a:avLst/>
          </a:prstGeom>
          <a:noFill/>
        </p:spPr>
        <p:txBody>
          <a:bodyPr wrap="square">
            <a:spAutoFit/>
          </a:bodyPr>
          <a:lstStyle/>
          <a:p>
            <a:r>
              <a:rPr lang="en-US" sz="1800" b="1" i="0" dirty="0">
                <a:solidFill>
                  <a:srgbClr val="0C0C0C"/>
                </a:solidFill>
                <a:effectLst/>
                <a:latin typeface="Arial" panose="020B0604020202020204" pitchFamily="34" charset="0"/>
                <a:cs typeface="Arial" panose="020B0604020202020204" pitchFamily="34" charset="0"/>
              </a:rPr>
              <a:t>Definition</a:t>
            </a:r>
            <a:endParaRPr lang="fr-FR"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673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49DF2-34B4-FC1F-1208-80736011DC6B}"/>
              </a:ext>
            </a:extLst>
          </p:cNvPr>
          <p:cNvSpPr txBox="1">
            <a:spLocks/>
          </p:cNvSpPr>
          <p:nvPr/>
        </p:nvSpPr>
        <p:spPr>
          <a:xfrm>
            <a:off x="575386" y="410372"/>
            <a:ext cx="10276227" cy="714375"/>
          </a:xfrm>
          <a:prstGeom prst="rect">
            <a:avLst/>
          </a:prstGeom>
        </p:spPr>
        <p:txBody>
          <a:bodyPr/>
          <a:lst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bg1"/>
                </a:solidFill>
                <a:latin typeface="Arial" charset="0"/>
              </a:defRPr>
            </a:lvl6pPr>
            <a:lvl7pPr marL="914400" algn="l" rtl="0" eaLnBrk="1" fontAlgn="base" hangingPunct="1">
              <a:spcBef>
                <a:spcPct val="0"/>
              </a:spcBef>
              <a:spcAft>
                <a:spcPct val="0"/>
              </a:spcAft>
              <a:defRPr sz="2400" b="1">
                <a:solidFill>
                  <a:schemeClr val="bg1"/>
                </a:solidFill>
                <a:latin typeface="Arial" charset="0"/>
              </a:defRPr>
            </a:lvl7pPr>
            <a:lvl8pPr marL="1371600" algn="l" rtl="0" eaLnBrk="1" fontAlgn="base" hangingPunct="1">
              <a:spcBef>
                <a:spcPct val="0"/>
              </a:spcBef>
              <a:spcAft>
                <a:spcPct val="0"/>
              </a:spcAft>
              <a:defRPr sz="2400" b="1">
                <a:solidFill>
                  <a:schemeClr val="bg1"/>
                </a:solidFill>
                <a:latin typeface="Arial" charset="0"/>
              </a:defRPr>
            </a:lvl8pPr>
            <a:lvl9pPr marL="1828800" algn="l" rtl="0" eaLnBrk="1" fontAlgn="base" hangingPunct="1">
              <a:spcBef>
                <a:spcPct val="0"/>
              </a:spcBef>
              <a:spcAft>
                <a:spcPct val="0"/>
              </a:spcAft>
              <a:defRPr sz="2400" b="1">
                <a:solidFill>
                  <a:schemeClr val="bg1"/>
                </a:solidFill>
                <a:latin typeface="Arial" charset="0"/>
              </a:defRPr>
            </a:lvl9pPr>
          </a:lstStyle>
          <a:p>
            <a:r>
              <a:rPr lang="en-US" sz="2400" dirty="0"/>
              <a:t>PLM Business Landscape</a:t>
            </a:r>
          </a:p>
        </p:txBody>
      </p:sp>
      <p:graphicFrame>
        <p:nvGraphicFramePr>
          <p:cNvPr id="16" name="Diagramme 15">
            <a:extLst>
              <a:ext uri="{FF2B5EF4-FFF2-40B4-BE49-F238E27FC236}">
                <a16:creationId xmlns:a16="http://schemas.microsoft.com/office/drawing/2014/main" id="{7AC8AA0A-A8CB-BB97-946C-6BE6B94C8015}"/>
              </a:ext>
            </a:extLst>
          </p:cNvPr>
          <p:cNvGraphicFramePr/>
          <p:nvPr>
            <p:extLst>
              <p:ext uri="{D42A27DB-BD31-4B8C-83A1-F6EECF244321}">
                <p14:modId xmlns:p14="http://schemas.microsoft.com/office/powerpoint/2010/main" val="2425637885"/>
              </p:ext>
            </p:extLst>
          </p:nvPr>
        </p:nvGraphicFramePr>
        <p:xfrm>
          <a:off x="326085" y="1381679"/>
          <a:ext cx="10922000" cy="2018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8" name="Diagramme 17">
            <a:extLst>
              <a:ext uri="{FF2B5EF4-FFF2-40B4-BE49-F238E27FC236}">
                <a16:creationId xmlns:a16="http://schemas.microsoft.com/office/drawing/2014/main" id="{E95B701B-18D6-743D-2FBF-5BF12413F4B7}"/>
              </a:ext>
            </a:extLst>
          </p:cNvPr>
          <p:cNvGraphicFramePr/>
          <p:nvPr>
            <p:extLst>
              <p:ext uri="{D42A27DB-BD31-4B8C-83A1-F6EECF244321}">
                <p14:modId xmlns:p14="http://schemas.microsoft.com/office/powerpoint/2010/main" val="2365811014"/>
              </p:ext>
            </p:extLst>
          </p:nvPr>
        </p:nvGraphicFramePr>
        <p:xfrm>
          <a:off x="204889" y="3010326"/>
          <a:ext cx="2153911" cy="316645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9" name="Diagramme 18">
            <a:extLst>
              <a:ext uri="{FF2B5EF4-FFF2-40B4-BE49-F238E27FC236}">
                <a16:creationId xmlns:a16="http://schemas.microsoft.com/office/drawing/2014/main" id="{21CD41E1-2283-D2BB-949D-80C685ED8BFB}"/>
              </a:ext>
            </a:extLst>
          </p:cNvPr>
          <p:cNvGraphicFramePr/>
          <p:nvPr>
            <p:extLst>
              <p:ext uri="{D42A27DB-BD31-4B8C-83A1-F6EECF244321}">
                <p14:modId xmlns:p14="http://schemas.microsoft.com/office/powerpoint/2010/main" val="3720400482"/>
              </p:ext>
            </p:extLst>
          </p:nvPr>
        </p:nvGraphicFramePr>
        <p:xfrm>
          <a:off x="2143001" y="3086856"/>
          <a:ext cx="2790491" cy="316645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0" name="Diagramme 19">
            <a:extLst>
              <a:ext uri="{FF2B5EF4-FFF2-40B4-BE49-F238E27FC236}">
                <a16:creationId xmlns:a16="http://schemas.microsoft.com/office/drawing/2014/main" id="{2E1E2659-3738-F665-4708-C6D79AF00698}"/>
              </a:ext>
            </a:extLst>
          </p:cNvPr>
          <p:cNvGraphicFramePr/>
          <p:nvPr>
            <p:extLst>
              <p:ext uri="{D42A27DB-BD31-4B8C-83A1-F6EECF244321}">
                <p14:modId xmlns:p14="http://schemas.microsoft.com/office/powerpoint/2010/main" val="4089172156"/>
              </p:ext>
            </p:extLst>
          </p:nvPr>
        </p:nvGraphicFramePr>
        <p:xfrm>
          <a:off x="4674314" y="3147642"/>
          <a:ext cx="2345266" cy="316645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1" name="Diagramme 20">
            <a:extLst>
              <a:ext uri="{FF2B5EF4-FFF2-40B4-BE49-F238E27FC236}">
                <a16:creationId xmlns:a16="http://schemas.microsoft.com/office/drawing/2014/main" id="{3D9A1CA4-76F2-BCD3-89F2-EB6C94B04083}"/>
              </a:ext>
            </a:extLst>
          </p:cNvPr>
          <p:cNvGraphicFramePr/>
          <p:nvPr>
            <p:extLst>
              <p:ext uri="{D42A27DB-BD31-4B8C-83A1-F6EECF244321}">
                <p14:modId xmlns:p14="http://schemas.microsoft.com/office/powerpoint/2010/main" val="2370249006"/>
              </p:ext>
            </p:extLst>
          </p:nvPr>
        </p:nvGraphicFramePr>
        <p:xfrm>
          <a:off x="6832155" y="3130278"/>
          <a:ext cx="2345266" cy="313559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2" name="Diagramme 21">
            <a:extLst>
              <a:ext uri="{FF2B5EF4-FFF2-40B4-BE49-F238E27FC236}">
                <a16:creationId xmlns:a16="http://schemas.microsoft.com/office/drawing/2014/main" id="{0174F318-57D2-3CEF-B789-00B3147F0238}"/>
              </a:ext>
            </a:extLst>
          </p:cNvPr>
          <p:cNvGraphicFramePr/>
          <p:nvPr>
            <p:extLst>
              <p:ext uri="{D42A27DB-BD31-4B8C-83A1-F6EECF244321}">
                <p14:modId xmlns:p14="http://schemas.microsoft.com/office/powerpoint/2010/main" val="3096953557"/>
              </p:ext>
            </p:extLst>
          </p:nvPr>
        </p:nvGraphicFramePr>
        <p:xfrm>
          <a:off x="8989995" y="3086857"/>
          <a:ext cx="2484966" cy="337967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23" name="ZoneTexte 22">
            <a:extLst>
              <a:ext uri="{FF2B5EF4-FFF2-40B4-BE49-F238E27FC236}">
                <a16:creationId xmlns:a16="http://schemas.microsoft.com/office/drawing/2014/main" id="{AC292894-250B-E5D2-021C-2F954536230F}"/>
              </a:ext>
            </a:extLst>
          </p:cNvPr>
          <p:cNvSpPr txBox="1"/>
          <p:nvPr/>
        </p:nvSpPr>
        <p:spPr bwMode="gray">
          <a:xfrm>
            <a:off x="620932" y="1097005"/>
            <a:ext cx="11101208" cy="461665"/>
          </a:xfrm>
          <a:prstGeom prst="rect">
            <a:avLst/>
          </a:prstGeom>
          <a:noFill/>
        </p:spPr>
        <p:txBody>
          <a:bodyPr wrap="square">
            <a:spAutoFit/>
          </a:bodyPr>
          <a:lstStyle/>
          <a:p>
            <a:r>
              <a:rPr lang="en-US" sz="2400" b="1" dirty="0">
                <a:solidFill>
                  <a:srgbClr val="0C0C0C"/>
                </a:solidFill>
                <a:latin typeface="Arial" panose="020B0604020202020204" pitchFamily="34" charset="0"/>
                <a:cs typeface="Arial" panose="020B0604020202020204" pitchFamily="34" charset="0"/>
              </a:rPr>
              <a:t>Manufactured Product Life cycle </a:t>
            </a:r>
            <a:endParaRPr lang="fr-F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929260"/>
      </p:ext>
    </p:extLst>
  </p:cSld>
  <p:clrMapOvr>
    <a:masterClrMapping/>
  </p:clrMapOvr>
</p:sld>
</file>

<file path=ppt/theme/theme1.xml><?xml version="1.0" encoding="utf-8"?>
<a:theme xmlns:a="http://schemas.openxmlformats.org/drawingml/2006/main" name="Thème1FMSnoir">
  <a:themeElements>
    <a:clrScheme name="Personnalisé 1">
      <a:dk1>
        <a:srgbClr val="000000"/>
      </a:dk1>
      <a:lt1>
        <a:srgbClr val="FFFFFF"/>
      </a:lt1>
      <a:dk2>
        <a:srgbClr val="C31200"/>
      </a:dk2>
      <a:lt2>
        <a:srgbClr val="808080"/>
      </a:lt2>
      <a:accent1>
        <a:srgbClr val="00A3B4"/>
      </a:accent1>
      <a:accent2>
        <a:srgbClr val="F1730B"/>
      </a:accent2>
      <a:accent3>
        <a:srgbClr val="FFFFFF"/>
      </a:accent3>
      <a:accent4>
        <a:srgbClr val="000000"/>
      </a:accent4>
      <a:accent5>
        <a:srgbClr val="AACED6"/>
      </a:accent5>
      <a:accent6>
        <a:srgbClr val="DA6809"/>
      </a:accent6>
      <a:hlink>
        <a:srgbClr val="00508F"/>
      </a:hlink>
      <a:folHlink>
        <a:srgbClr val="99CC00"/>
      </a:folHlink>
    </a:clrScheme>
    <a:fontScheme name="Personnalisé 1">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8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800" b="0" i="0" u="none" strike="noStrike" cap="none" normalizeH="0" baseline="0" smtClean="0">
            <a:ln>
              <a:noFill/>
            </a:ln>
            <a:solidFill>
              <a:schemeClr val="tx2"/>
            </a:solidFill>
            <a:effectLst/>
            <a:latin typeface="Arial" charset="0"/>
          </a:defRPr>
        </a:defPPr>
      </a:lstStyle>
    </a:lnDef>
    <a:txDef>
      <a:spPr bwMode="gray"/>
      <a:bodyPr wrap="square" tIns="0" bIns="0">
        <a:spAutoFit/>
      </a:bodyPr>
      <a:lstStyle>
        <a:defPPr marL="0" indent="0" algn="ctr" rtl="0" eaLnBrk="1" fontAlgn="base" hangingPunct="1">
          <a:spcBef>
            <a:spcPts val="411"/>
          </a:spcBef>
          <a:spcAft>
            <a:spcPct val="0"/>
          </a:spcAft>
          <a:buClr>
            <a:srgbClr val="3EABD8"/>
          </a:buClr>
          <a:buSzPct val="80000"/>
          <a:buFont typeface="Wingdings" pitchFamily="2" charset="2"/>
          <a:buNone/>
          <a:defRPr sz="3200" b="1" kern="0" baseline="0" dirty="0" smtClean="0">
            <a:solidFill>
              <a:schemeClr val="accent1">
                <a:lumMod val="50000"/>
              </a:schemeClr>
            </a:solidFill>
            <a:latin typeface="Lato ExtraBold" panose="020F0502020204030203" pitchFamily="34" charset="0"/>
            <a:ea typeface="Lato ExtraBold" panose="020F0502020204030203" pitchFamily="34" charset="0"/>
            <a:cs typeface="Lato ExtraBold" panose="020F0502020204030203" pitchFamily="34" charset="0"/>
          </a:defRPr>
        </a:defPPr>
      </a:lstStyle>
    </a:txDef>
  </a:objectDefaults>
  <a:extraClrSchemeLst>
    <a:extraClrScheme>
      <a:clrScheme name="V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id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FMS - Base v27.3" id="{5F61982E-7125-415E-BDAC-435AC7B658D5}" vid="{0AFD2140-4867-453C-9CD5-9D986E46E98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49C1CBDF82384C9E895BC4C9057CC0" ma:contentTypeVersion="14" ma:contentTypeDescription="Crée un document." ma:contentTypeScope="" ma:versionID="1d7e88be2f727d2dd11bd105309e0caa">
  <xsd:schema xmlns:xsd="http://www.w3.org/2001/XMLSchema" xmlns:xs="http://www.w3.org/2001/XMLSchema" xmlns:p="http://schemas.microsoft.com/office/2006/metadata/properties" xmlns:ns2="dbb85cd8-79f2-4c2e-a006-ae3f94ff7804" xmlns:ns3="d1da9b63-3f38-497e-afb4-6032d588a21d" targetNamespace="http://schemas.microsoft.com/office/2006/metadata/properties" ma:root="true" ma:fieldsID="4e45f4afd1a245d8540ee187d97f6bd2" ns2:_="" ns3:_="">
    <xsd:import namespace="dbb85cd8-79f2-4c2e-a006-ae3f94ff7804"/>
    <xsd:import namespace="d1da9b63-3f38-497e-afb4-6032d588a2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5cd8-79f2-4c2e-a006-ae3f94ff78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Balises d’images" ma:readOnly="false" ma:fieldId="{5cf76f15-5ced-4ddc-b409-7134ff3c332f}" ma:taxonomyMulti="true" ma:sspId="afbc0575-b692-48b3-94b0-968145802ef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1da9b63-3f38-497e-afb4-6032d588a21d" elementFormDefault="qualified">
    <xsd:import namespace="http://schemas.microsoft.com/office/2006/documentManagement/types"/>
    <xsd:import namespace="http://schemas.microsoft.com/office/infopath/2007/PartnerControls"/>
    <xsd:element name="SharedWithUsers" ma:index="15"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Partagé avec détails" ma:internalName="SharedWithDetails" ma:readOnly="true">
      <xsd:simpleType>
        <xsd:restriction base="dms:Note">
          <xsd:maxLength value="255"/>
        </xsd:restriction>
      </xsd:simpleType>
    </xsd:element>
    <xsd:element name="TaxCatchAll" ma:index="20" nillable="true" ma:displayName="Taxonomy Catch All Column" ma:hidden="true" ma:list="{5c03eeb8-5c3d-4837-b2af-bf7f527edfc1}" ma:internalName="TaxCatchAll" ma:showField="CatchAllData" ma:web="d1da9b63-3f38-497e-afb4-6032d588a2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dbb85cd8-79f2-4c2e-a006-ae3f94ff7804" xsi:nil="true"/>
    <SharedWithUsers xmlns="d1da9b63-3f38-497e-afb4-6032d588a21d">
      <UserInfo>
        <DisplayName>Luc JORRO</DisplayName>
        <AccountId>76</AccountId>
        <AccountType/>
      </UserInfo>
      <UserInfo>
        <DisplayName>Nicolas CAZAUX</DisplayName>
        <AccountId>53</AccountId>
        <AccountType/>
      </UserInfo>
    </SharedWithUsers>
    <lcf76f155ced4ddcb4097134ff3c332f xmlns="dbb85cd8-79f2-4c2e-a006-ae3f94ff7804">
      <Terms xmlns="http://schemas.microsoft.com/office/infopath/2007/PartnerControls"/>
    </lcf76f155ced4ddcb4097134ff3c332f>
    <TaxCatchAll xmlns="d1da9b63-3f38-497e-afb4-6032d588a21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64129B-41A4-4325-AB28-666EEA33AD45}"/>
</file>

<file path=customXml/itemProps2.xml><?xml version="1.0" encoding="utf-8"?>
<ds:datastoreItem xmlns:ds="http://schemas.openxmlformats.org/officeDocument/2006/customXml" ds:itemID="{B4A4512F-731E-4896-A6DE-323834EC7D34}">
  <ds:schemaRefs>
    <ds:schemaRef ds:uri="http://schemas.microsoft.com/office/2006/metadata/properties"/>
    <ds:schemaRef ds:uri="http://purl.org/dc/elements/1.1/"/>
    <ds:schemaRef ds:uri="http://purl.org/dc/dcmitype/"/>
    <ds:schemaRef ds:uri="cf4b444d-ee3d-43e3-bd9e-ba403590f80c"/>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4393008-2CA3-4FAB-B3EF-22BB68275CF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8123</TotalTime>
  <Words>1635</Words>
  <Application>Microsoft Office PowerPoint</Application>
  <PresentationFormat>Grand écran</PresentationFormat>
  <Paragraphs>360</Paragraphs>
  <Slides>20</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20</vt:i4>
      </vt:variant>
    </vt:vector>
  </HeadingPairs>
  <TitlesOfParts>
    <vt:vector size="31" baseType="lpstr">
      <vt:lpstr>Arial</vt:lpstr>
      <vt:lpstr>Courier New</vt:lpstr>
      <vt:lpstr>Exo 2</vt:lpstr>
      <vt:lpstr>Lato</vt:lpstr>
      <vt:lpstr>Lato Black</vt:lpstr>
      <vt:lpstr>Lato ExtraBold</vt:lpstr>
      <vt:lpstr>Lato Light</vt:lpstr>
      <vt:lpstr>Tilde Light</vt:lpstr>
      <vt:lpstr>Wingdings</vt:lpstr>
      <vt:lpstr>Wingdings 3</vt:lpstr>
      <vt:lpstr>Thème1FMSnoir</vt:lpstr>
      <vt:lpstr>PLM</vt:lpstr>
      <vt:lpstr>Présentation PowerPoint</vt:lpstr>
      <vt:lpstr>AGENDA</vt:lpstr>
      <vt:lpstr>Industrial Journey</vt:lpstr>
      <vt:lpstr>Présentation PowerPoint</vt:lpstr>
      <vt:lpstr>Présentation PowerPoint</vt:lpstr>
      <vt:lpstr>What is PLM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FMS &amp; The PLM Market </vt:lpstr>
      <vt:lpstr>Q &amp; A</vt:lpstr>
    </vt:vector>
  </TitlesOfParts>
  <Manager>LH</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identité visuelle</dc:subject>
  <dc:creator>Julien MOUCHET</dc:creator>
  <dc:description>Etat au 26nov 2003_x000d_
Remarques LP intégrées_x000d_
En validation au 26 11_x000d_
testé NF Bourg</dc:description>
  <cp:lastModifiedBy>Patrick BRIFFAULT</cp:lastModifiedBy>
  <cp:revision>49</cp:revision>
  <cp:lastPrinted>2016-11-28T14:26:10Z</cp:lastPrinted>
  <dcterms:created xsi:type="dcterms:W3CDTF">2022-06-21T14:44:40Z</dcterms:created>
  <dcterms:modified xsi:type="dcterms:W3CDTF">2023-09-25T08:29:40Z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0x0101002B49C1CBDF82384C9E895BC4C9057CC0</vt:lpwstr>
  </property>
  <property fmtid="{D5CDD505-2E9C-101B-9397-08002B2CF9AE}" pid="3" name="MediaServiceImageTags">
    <vt:lpwstr/>
  </property>
  <property fmtid="{D5CDD505-2E9C-101B-9397-08002B2CF9AE}" pid="4" name="Order">
    <vt:r8>300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