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A17"/>
    <a:srgbClr val="5F8DA7"/>
    <a:srgbClr val="3B576C"/>
    <a:srgbClr val="7DA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0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0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3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0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5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1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6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3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8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922627-D1CB-4121-81DC-60DB61666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4"/>
            <a:ext cx="5262318" cy="2668556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>
                <a:latin typeface="Montserrat SemiBold" panose="00000700000000000000" pitchFamily="50" charset="0"/>
              </a:rPr>
              <a:t>Projet 4</a:t>
            </a:r>
            <a:br>
              <a:rPr lang="fr-FR" sz="5400" dirty="0">
                <a:latin typeface="Montserrat SemiBold" panose="00000700000000000000" pitchFamily="50" charset="0"/>
              </a:rPr>
            </a:br>
            <a:r>
              <a:rPr lang="fr-FR" sz="2800" dirty="0">
                <a:latin typeface="Montserrat" panose="00000500000000000000" pitchFamily="50" charset="0"/>
              </a:rPr>
              <a:t>Optimiser un site existant</a:t>
            </a:r>
            <a:endParaRPr lang="fr-FR" sz="5400" dirty="0">
              <a:latin typeface="Montserrat" panose="00000500000000000000" pitchFamily="50" charset="0"/>
            </a:endParaRPr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6E71FB-D28B-4380-9CD1-CCC632157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648196"/>
            <a:ext cx="5262318" cy="1660527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>
                <a:latin typeface="Century Gothic" panose="020B0502020202020204" pitchFamily="34" charset="0"/>
              </a:rPr>
              <a:t>Guillaume NAVAL</a:t>
            </a:r>
          </a:p>
        </p:txBody>
      </p:sp>
      <p:pic>
        <p:nvPicPr>
          <p:cNvPr id="4" name="Picture 3" descr="Arrière-plan abstrait triangulaire">
            <a:extLst>
              <a:ext uri="{FF2B5EF4-FFF2-40B4-BE49-F238E27FC236}">
                <a16:creationId xmlns:a16="http://schemas.microsoft.com/office/drawing/2014/main" id="{73B897B8-2EB0-4AA3-99A0-E7AADBC10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1" r="23752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A746A-12B5-45C6-9757-38421F28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93" y="148038"/>
            <a:ext cx="9919282" cy="1320349"/>
          </a:xfrm>
        </p:spPr>
        <p:txBody>
          <a:bodyPr/>
          <a:lstStyle/>
          <a:p>
            <a:r>
              <a:rPr lang="fr-FR" b="1" dirty="0">
                <a:solidFill>
                  <a:srgbClr val="5F8DA7"/>
                </a:solidFill>
                <a:latin typeface="Montserrat SemiBold" panose="00000700000000000000" pitchFamily="50" charset="0"/>
              </a:rPr>
              <a:t>Analyse du site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6E7FA0D-B72E-473E-BB01-A7AA805C27AF}"/>
              </a:ext>
            </a:extLst>
          </p:cNvPr>
          <p:cNvSpPr txBox="1">
            <a:spLocks/>
          </p:cNvSpPr>
          <p:nvPr/>
        </p:nvSpPr>
        <p:spPr>
          <a:xfrm>
            <a:off x="1518493" y="1150589"/>
            <a:ext cx="7557082" cy="412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D56A17"/>
                </a:solidFill>
                <a:latin typeface="Century Gothic" panose="020B0502020202020204" pitchFamily="34" charset="0"/>
              </a:rPr>
              <a:t>Outils Lighthouse, Uptrends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23686D-A1BB-4A82-AC6C-C88C76F59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26" r="25069"/>
          <a:stretch/>
        </p:blipFill>
        <p:spPr>
          <a:xfrm>
            <a:off x="410935" y="2565599"/>
            <a:ext cx="4538838" cy="23325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17168C-1078-4C17-B66A-E1F2AE20F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85" y="1910499"/>
            <a:ext cx="6770167" cy="36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A746A-12B5-45C6-9757-38421F28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93" y="148038"/>
            <a:ext cx="9919282" cy="1320349"/>
          </a:xfrm>
        </p:spPr>
        <p:txBody>
          <a:bodyPr/>
          <a:lstStyle/>
          <a:p>
            <a:r>
              <a:rPr lang="fr-FR" b="1" dirty="0">
                <a:solidFill>
                  <a:srgbClr val="5F8DA7"/>
                </a:solidFill>
                <a:latin typeface="Montserrat SemiBold" panose="00000700000000000000" pitchFamily="50" charset="0"/>
              </a:rPr>
              <a:t>Optimisation SEO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6E7FA0D-B72E-473E-BB01-A7AA805C27AF}"/>
              </a:ext>
            </a:extLst>
          </p:cNvPr>
          <p:cNvSpPr txBox="1">
            <a:spLocks/>
          </p:cNvSpPr>
          <p:nvPr/>
        </p:nvSpPr>
        <p:spPr>
          <a:xfrm>
            <a:off x="1518493" y="1150589"/>
            <a:ext cx="7557082" cy="412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D56A17"/>
                </a:solidFill>
                <a:latin typeface="Century Gothic" panose="020B0502020202020204" pitchFamily="34" charset="0"/>
              </a:rPr>
              <a:t>Outils Lighthouse, Uptrends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A7E96E2-8879-4838-ABD5-DA81D3A1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65252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8537</TotalTime>
  <Words>22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Century Gothic</vt:lpstr>
      <vt:lpstr>Courier New</vt:lpstr>
      <vt:lpstr>Montserrat</vt:lpstr>
      <vt:lpstr>Montserrat SemiBold</vt:lpstr>
      <vt:lpstr>Open sans</vt:lpstr>
      <vt:lpstr>Segoe UI</vt:lpstr>
      <vt:lpstr>MinimalXOVTI</vt:lpstr>
      <vt:lpstr>Projet 4 Optimiser un site existant</vt:lpstr>
      <vt:lpstr>Analyse du site</vt:lpstr>
      <vt:lpstr>Optimisation SEO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1</dc:title>
  <dc:creator>k Jun</dc:creator>
  <cp:lastModifiedBy>k Jun</cp:lastModifiedBy>
  <cp:revision>26</cp:revision>
  <dcterms:created xsi:type="dcterms:W3CDTF">2021-01-28T10:00:20Z</dcterms:created>
  <dcterms:modified xsi:type="dcterms:W3CDTF">2021-04-29T16:40:29Z</dcterms:modified>
</cp:coreProperties>
</file>