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303" r:id="rId5"/>
    <p:sldId id="309" r:id="rId6"/>
    <p:sldId id="308" r:id="rId7"/>
    <p:sldId id="310" r:id="rId8"/>
    <p:sldId id="30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illaume.rico@alpesmesures.f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blobb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TP1 : </a:t>
            </a:r>
            <a:r>
              <a:rPr lang="fr-FR" sz="4000" dirty="0" err="1">
                <a:solidFill>
                  <a:schemeClr val="tx2"/>
                </a:solidFill>
              </a:rPr>
              <a:t>Blobby</a:t>
            </a:r>
            <a:r>
              <a:rPr lang="fr-FR" sz="4000" dirty="0">
                <a:solidFill>
                  <a:schemeClr val="tx2"/>
                </a:solidFill>
              </a:rPr>
              <a:t> Volley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2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A422A64-84B8-4AAE-B14B-BBD00F8A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28" y="1919267"/>
            <a:ext cx="3520270" cy="2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MAC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Windows : ipconfig /all</a:t>
            </a:r>
          </a:p>
          <a:p>
            <a:r>
              <a:rPr lang="fr-FR" dirty="0"/>
              <a:t>Linux/Mac : </a:t>
            </a:r>
            <a:r>
              <a:rPr lang="fr-FR" dirty="0" err="1"/>
              <a:t>ifconfig</a:t>
            </a:r>
            <a:r>
              <a:rPr lang="fr-FR" dirty="0"/>
              <a:t> /a</a:t>
            </a:r>
          </a:p>
          <a:p>
            <a:r>
              <a:rPr lang="fr-FR" dirty="0" err="1"/>
              <a:t>ip</a:t>
            </a:r>
            <a:r>
              <a:rPr lang="fr-FR" dirty="0"/>
              <a:t> 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Une adresse par interface</a:t>
            </a:r>
          </a:p>
          <a:p>
            <a:endParaRPr lang="fr-FR" dirty="0"/>
          </a:p>
          <a:p>
            <a:r>
              <a:rPr lang="fr-FR" dirty="0"/>
              <a:t>Format : </a:t>
            </a:r>
            <a:r>
              <a:rPr lang="fr-FR" dirty="0" err="1"/>
              <a:t>HH-HH-HH-HH-HH-HH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EBC-98FF-29B0-2F79-2C4DDFA4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536747"/>
            <a:ext cx="5682313" cy="5877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56C541-C7E5-4015-87F9-9629449B4680}"/>
              </a:ext>
            </a:extLst>
          </p:cNvPr>
          <p:cNvSpPr/>
          <p:nvPr/>
        </p:nvSpPr>
        <p:spPr>
          <a:xfrm>
            <a:off x="5989776" y="208884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336F0-4452-FFD5-598E-EEBA5610A3C2}"/>
              </a:ext>
            </a:extLst>
          </p:cNvPr>
          <p:cNvSpPr/>
          <p:nvPr/>
        </p:nvSpPr>
        <p:spPr>
          <a:xfrm>
            <a:off x="596899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0700-9EE3-8A20-8EC2-677D23E09D45}"/>
              </a:ext>
            </a:extLst>
          </p:cNvPr>
          <p:cNvSpPr/>
          <p:nvPr/>
        </p:nvSpPr>
        <p:spPr>
          <a:xfrm>
            <a:off x="5989776" y="388993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B5003-3CE3-9A52-E020-2407D4A48919}"/>
              </a:ext>
            </a:extLst>
          </p:cNvPr>
          <p:cNvSpPr/>
          <p:nvPr/>
        </p:nvSpPr>
        <p:spPr>
          <a:xfrm>
            <a:off x="5989776" y="5934139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631F2-B601-D403-4F62-30B19AD1D385}"/>
              </a:ext>
            </a:extLst>
          </p:cNvPr>
          <p:cNvSpPr/>
          <p:nvPr/>
        </p:nvSpPr>
        <p:spPr>
          <a:xfrm>
            <a:off x="73326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1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IP : A ajouter</a:t>
            </a:r>
          </a:p>
          <a:p>
            <a:r>
              <a:rPr lang="fr-FR" dirty="0"/>
              <a:t>Groupez vous par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7" y="720725"/>
            <a:ext cx="7067550" cy="5772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4843607" y="194503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4812965" y="326626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4843607" y="4396150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9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Téléchargez et installez </a:t>
            </a:r>
            <a:r>
              <a:rPr lang="fr-FR" dirty="0" err="1"/>
              <a:t>Blobby</a:t>
            </a:r>
            <a:r>
              <a:rPr lang="fr-FR" dirty="0"/>
              <a:t> Volley 2</a:t>
            </a:r>
          </a:p>
          <a:p>
            <a:r>
              <a:rPr lang="fr-FR" dirty="0">
                <a:hlinkClick r:id="rId3"/>
              </a:rPr>
              <a:t>https://sourceforge.net/projects/blobby/</a:t>
            </a:r>
            <a:endParaRPr lang="fr-FR" dirty="0"/>
          </a:p>
          <a:p>
            <a:r>
              <a:rPr lang="fr-FR" dirty="0"/>
              <a:t>Win : Au démarrage lui donner les droits d’accéder aux réseaux locaux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9FB95C-4B98-6AAA-7A48-DF79E4EDD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74" y="3325264"/>
            <a:ext cx="4125445" cy="32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35881-A845-6CCC-5F64-602F991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partie compliquée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0E0C9-969D-4225-AC5F-04E7E74C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r>
              <a:rPr lang="fr-FR" dirty="0"/>
              <a:t>Il faut lui indiquer que le réseau qu’on a créé est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9BBB00-A60C-17E4-8A0E-16C2FF74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4" y="2948442"/>
            <a:ext cx="8924118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AC64E-5A2B-6AD7-B34C-4ABBF21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F2387-EC91-F8A4-2B8F-A9C4A3A4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DA765-B557-FB36-DFE7-FE91B2E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55" y="1417854"/>
            <a:ext cx="5845283" cy="19500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05D03B-F119-4EFC-015C-CC945B85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18" y="3429000"/>
            <a:ext cx="5660756" cy="24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797CC-7E54-79F7-28C5-A9DF3BA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90FD-0924-DAB3-CA2B-910058EE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1D3EDC-52BE-F40D-F0D7-D9156B06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46" y="409609"/>
            <a:ext cx="2552151" cy="603878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EBB6047-A635-1FB0-8133-38DA8620ED3B}"/>
              </a:ext>
            </a:extLst>
          </p:cNvPr>
          <p:cNvCxnSpPr/>
          <p:nvPr/>
        </p:nvCxnSpPr>
        <p:spPr>
          <a:xfrm flipV="1">
            <a:off x="3750590" y="3429000"/>
            <a:ext cx="1782305" cy="25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0E1D9A1-651F-7D6C-752D-B0136330F7CF}"/>
              </a:ext>
            </a:extLst>
          </p:cNvPr>
          <p:cNvSpPr txBox="1"/>
          <p:nvPr/>
        </p:nvSpPr>
        <p:spPr>
          <a:xfrm>
            <a:off x="5594888" y="3244333"/>
            <a:ext cx="539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L’adresse ou doivent être envoyé les paquets par défaut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5FADF9-444C-8901-857A-5DF9D245160D}"/>
              </a:ext>
            </a:extLst>
          </p:cNvPr>
          <p:cNvSpPr txBox="1"/>
          <p:nvPr/>
        </p:nvSpPr>
        <p:spPr>
          <a:xfrm>
            <a:off x="5532895" y="2332827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adresse / nom de réseau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65BB2B-560F-52B7-A097-E3E279F2D301}"/>
              </a:ext>
            </a:extLst>
          </p:cNvPr>
          <p:cNvSpPr txBox="1"/>
          <p:nvPr/>
        </p:nvSpPr>
        <p:spPr>
          <a:xfrm>
            <a:off x="5594888" y="4326724"/>
            <a:ext cx="604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serveur DNS (Obligatoire sous Win11 même si on n’en a pas</a:t>
            </a:r>
          </a:p>
          <a:p>
            <a:r>
              <a:rPr lang="fr-FR" dirty="0"/>
              <a:t>Besoin)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F4CA34-2E44-C7F5-2AE8-F9AFF7728646}"/>
              </a:ext>
            </a:extLst>
          </p:cNvPr>
          <p:cNvCxnSpPr>
            <a:cxnSpLocks/>
          </p:cNvCxnSpPr>
          <p:nvPr/>
        </p:nvCxnSpPr>
        <p:spPr>
          <a:xfrm>
            <a:off x="3688597" y="4415438"/>
            <a:ext cx="1906291" cy="23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69C23-E603-6447-2AEC-4E273B97656E}"/>
              </a:ext>
            </a:extLst>
          </p:cNvPr>
          <p:cNvCxnSpPr>
            <a:cxnSpLocks/>
          </p:cNvCxnSpPr>
          <p:nvPr/>
        </p:nvCxnSpPr>
        <p:spPr>
          <a:xfrm flipV="1">
            <a:off x="3723933" y="2572719"/>
            <a:ext cx="1808962" cy="1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61CD-FB23-A170-E988-B534D216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AFB32-B59E-6B5D-7B28-57EAFCF4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6285E-D87B-4D17-9500-910BF3156B24}"/>
              </a:ext>
            </a:extLst>
          </p:cNvPr>
          <p:cNvSpPr/>
          <p:nvPr/>
        </p:nvSpPr>
        <p:spPr>
          <a:xfrm>
            <a:off x="1627322" y="2138766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8258B-E5DC-F333-9245-7464DE73BD9D}"/>
              </a:ext>
            </a:extLst>
          </p:cNvPr>
          <p:cNvSpPr/>
          <p:nvPr/>
        </p:nvSpPr>
        <p:spPr>
          <a:xfrm>
            <a:off x="7266122" y="2138765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050201-3F52-68BA-2574-BEE6622F20F2}"/>
              </a:ext>
            </a:extLst>
          </p:cNvPr>
          <p:cNvSpPr txBox="1"/>
          <p:nvPr/>
        </p:nvSpPr>
        <p:spPr>
          <a:xfrm>
            <a:off x="2688979" y="56679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8C878A-26A4-7AC5-FC38-BB82C288042D}"/>
              </a:ext>
            </a:extLst>
          </p:cNvPr>
          <p:cNvSpPr txBox="1"/>
          <p:nvPr/>
        </p:nvSpPr>
        <p:spPr>
          <a:xfrm>
            <a:off x="8529233" y="56905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D4B1B-AD64-B38A-A842-A8440AB66C2F}"/>
              </a:ext>
            </a:extLst>
          </p:cNvPr>
          <p:cNvSpPr/>
          <p:nvPr/>
        </p:nvSpPr>
        <p:spPr>
          <a:xfrm>
            <a:off x="1951495" y="2355743"/>
            <a:ext cx="2101312" cy="3060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51B72-566A-7349-28BF-32B324489210}"/>
              </a:ext>
            </a:extLst>
          </p:cNvPr>
          <p:cNvSpPr/>
          <p:nvPr/>
        </p:nvSpPr>
        <p:spPr>
          <a:xfrm>
            <a:off x="7579317" y="2355742"/>
            <a:ext cx="2101312" cy="26579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2DAF3-388D-76E2-D621-DA00667EB95C}"/>
              </a:ext>
            </a:extLst>
          </p:cNvPr>
          <p:cNvSpPr/>
          <p:nvPr/>
        </p:nvSpPr>
        <p:spPr>
          <a:xfrm>
            <a:off x="2216258" y="2595966"/>
            <a:ext cx="1542081" cy="833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09858-3348-D40D-B6EF-C89F03FF0C15}"/>
              </a:ext>
            </a:extLst>
          </p:cNvPr>
          <p:cNvSpPr/>
          <p:nvPr/>
        </p:nvSpPr>
        <p:spPr>
          <a:xfrm>
            <a:off x="2231110" y="3665995"/>
            <a:ext cx="1542081" cy="833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37E899-17AD-4A80-E6BA-35621D862403}"/>
              </a:ext>
            </a:extLst>
          </p:cNvPr>
          <p:cNvSpPr txBox="1"/>
          <p:nvPr/>
        </p:nvSpPr>
        <p:spPr>
          <a:xfrm>
            <a:off x="2261522" y="5058617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Blobby</a:t>
            </a:r>
            <a:r>
              <a:rPr lang="fr-FR" dirty="0"/>
              <a:t> Volley</a:t>
            </a:r>
          </a:p>
        </p:txBody>
      </p:sp>
    </p:spTree>
    <p:extLst>
      <p:ext uri="{BB962C8B-B14F-4D97-AF65-F5344CB8AC3E}">
        <p14:creationId xmlns:p14="http://schemas.microsoft.com/office/powerpoint/2010/main" val="47839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Réseaux Informatiques TP1 : Blobby Volley</vt:lpstr>
      <vt:lpstr>Adresse MAC</vt:lpstr>
      <vt:lpstr>Première partie</vt:lpstr>
      <vt:lpstr>Installation</vt:lpstr>
      <vt:lpstr>La partie compliquée !</vt:lpstr>
      <vt:lpstr>Configuration du réseau</vt:lpstr>
      <vt:lpstr>Présentation PowerPoint</vt:lpstr>
      <vt:lpstr>Fonctionnement de Blobby Volley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11</cp:revision>
  <dcterms:created xsi:type="dcterms:W3CDTF">2022-10-04T08:25:23Z</dcterms:created>
  <dcterms:modified xsi:type="dcterms:W3CDTF">2023-01-27T14:21:39Z</dcterms:modified>
</cp:coreProperties>
</file>