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05" r:id="rId4"/>
    <p:sldId id="311" r:id="rId5"/>
    <p:sldId id="313" r:id="rId6"/>
    <p:sldId id="304" r:id="rId7"/>
    <p:sldId id="303" r:id="rId8"/>
    <p:sldId id="309" r:id="rId9"/>
    <p:sldId id="308" r:id="rId10"/>
    <p:sldId id="310" r:id="rId11"/>
    <p:sldId id="30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uillaume.rico@alpesmesures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blobb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TP2 : Firewall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2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797CC-7E54-79F7-28C5-A9DF3BA9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D90FD-0924-DAB3-CA2B-910058EEC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1D3EDC-52BE-F40D-F0D7-D9156B06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46" y="409609"/>
            <a:ext cx="2552151" cy="603878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EBB6047-A635-1FB0-8133-38DA8620ED3B}"/>
              </a:ext>
            </a:extLst>
          </p:cNvPr>
          <p:cNvCxnSpPr/>
          <p:nvPr/>
        </p:nvCxnSpPr>
        <p:spPr>
          <a:xfrm flipV="1">
            <a:off x="3750590" y="3429000"/>
            <a:ext cx="1782305" cy="25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0E1D9A1-651F-7D6C-752D-B0136330F7CF}"/>
              </a:ext>
            </a:extLst>
          </p:cNvPr>
          <p:cNvSpPr txBox="1"/>
          <p:nvPr/>
        </p:nvSpPr>
        <p:spPr>
          <a:xfrm>
            <a:off x="5594888" y="3244333"/>
            <a:ext cx="539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L’adresse ou doivent être envoyé les paquets par défaut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D5FADF9-444C-8901-857A-5DF9D245160D}"/>
              </a:ext>
            </a:extLst>
          </p:cNvPr>
          <p:cNvSpPr txBox="1"/>
          <p:nvPr/>
        </p:nvSpPr>
        <p:spPr>
          <a:xfrm>
            <a:off x="5532895" y="2332827"/>
            <a:ext cx="29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 adresse / nom de réseau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65BB2B-560F-52B7-A097-E3E279F2D301}"/>
              </a:ext>
            </a:extLst>
          </p:cNvPr>
          <p:cNvSpPr txBox="1"/>
          <p:nvPr/>
        </p:nvSpPr>
        <p:spPr>
          <a:xfrm>
            <a:off x="5594888" y="4326724"/>
            <a:ext cx="604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serveur DNS (Obligatoire sous Win11 même si on n’en a pas</a:t>
            </a:r>
          </a:p>
          <a:p>
            <a:r>
              <a:rPr lang="fr-FR" dirty="0"/>
              <a:t>Besoin)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2F4CA34-2E44-C7F5-2AE8-F9AFF7728646}"/>
              </a:ext>
            </a:extLst>
          </p:cNvPr>
          <p:cNvCxnSpPr>
            <a:cxnSpLocks/>
          </p:cNvCxnSpPr>
          <p:nvPr/>
        </p:nvCxnSpPr>
        <p:spPr>
          <a:xfrm>
            <a:off x="3688597" y="4415438"/>
            <a:ext cx="1906291" cy="23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169C23-E603-6447-2AEC-4E273B97656E}"/>
              </a:ext>
            </a:extLst>
          </p:cNvPr>
          <p:cNvCxnSpPr>
            <a:cxnSpLocks/>
          </p:cNvCxnSpPr>
          <p:nvPr/>
        </p:nvCxnSpPr>
        <p:spPr>
          <a:xfrm flipV="1">
            <a:off x="3723933" y="2572719"/>
            <a:ext cx="1808962" cy="10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561CD-FB23-A170-E988-B534D216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 </a:t>
            </a:r>
            <a:r>
              <a:rPr lang="fr-FR" dirty="0" err="1"/>
              <a:t>Blobby</a:t>
            </a:r>
            <a:r>
              <a:rPr lang="fr-FR" dirty="0"/>
              <a:t> Volley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AFB32-B59E-6B5D-7B28-57EAFCF4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6285E-D87B-4D17-9500-910BF3156B24}"/>
              </a:ext>
            </a:extLst>
          </p:cNvPr>
          <p:cNvSpPr/>
          <p:nvPr/>
        </p:nvSpPr>
        <p:spPr>
          <a:xfrm>
            <a:off x="1627322" y="2138766"/>
            <a:ext cx="2727702" cy="39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8258B-E5DC-F333-9245-7464DE73BD9D}"/>
              </a:ext>
            </a:extLst>
          </p:cNvPr>
          <p:cNvSpPr/>
          <p:nvPr/>
        </p:nvSpPr>
        <p:spPr>
          <a:xfrm>
            <a:off x="7266122" y="2138765"/>
            <a:ext cx="2727702" cy="392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050201-3F52-68BA-2574-BEE6622F20F2}"/>
              </a:ext>
            </a:extLst>
          </p:cNvPr>
          <p:cNvSpPr txBox="1"/>
          <p:nvPr/>
        </p:nvSpPr>
        <p:spPr>
          <a:xfrm>
            <a:off x="2688979" y="566792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8C878A-26A4-7AC5-FC38-BB82C288042D}"/>
              </a:ext>
            </a:extLst>
          </p:cNvPr>
          <p:cNvSpPr txBox="1"/>
          <p:nvPr/>
        </p:nvSpPr>
        <p:spPr>
          <a:xfrm>
            <a:off x="8529233" y="569050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D4B1B-AD64-B38A-A842-A8440AB66C2F}"/>
              </a:ext>
            </a:extLst>
          </p:cNvPr>
          <p:cNvSpPr/>
          <p:nvPr/>
        </p:nvSpPr>
        <p:spPr>
          <a:xfrm>
            <a:off x="1951495" y="2355743"/>
            <a:ext cx="2101312" cy="3060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51B72-566A-7349-28BF-32B324489210}"/>
              </a:ext>
            </a:extLst>
          </p:cNvPr>
          <p:cNvSpPr/>
          <p:nvPr/>
        </p:nvSpPr>
        <p:spPr>
          <a:xfrm>
            <a:off x="7579317" y="2355742"/>
            <a:ext cx="2101312" cy="26579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2DAF3-388D-76E2-D621-DA00667EB95C}"/>
              </a:ext>
            </a:extLst>
          </p:cNvPr>
          <p:cNvSpPr/>
          <p:nvPr/>
        </p:nvSpPr>
        <p:spPr>
          <a:xfrm>
            <a:off x="2216258" y="2595966"/>
            <a:ext cx="1542081" cy="8330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709858-3348-D40D-B6EF-C89F03FF0C15}"/>
              </a:ext>
            </a:extLst>
          </p:cNvPr>
          <p:cNvSpPr/>
          <p:nvPr/>
        </p:nvSpPr>
        <p:spPr>
          <a:xfrm>
            <a:off x="2231110" y="3665995"/>
            <a:ext cx="1542081" cy="8330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37E899-17AD-4A80-E6BA-35621D862403}"/>
              </a:ext>
            </a:extLst>
          </p:cNvPr>
          <p:cNvSpPr txBox="1"/>
          <p:nvPr/>
        </p:nvSpPr>
        <p:spPr>
          <a:xfrm>
            <a:off x="2261522" y="5058617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Blobby</a:t>
            </a:r>
            <a:r>
              <a:rPr lang="fr-FR" dirty="0"/>
              <a:t> Volley</a:t>
            </a:r>
          </a:p>
        </p:txBody>
      </p:sp>
    </p:spTree>
    <p:extLst>
      <p:ext uri="{BB962C8B-B14F-4D97-AF65-F5344CB8AC3E}">
        <p14:creationId xmlns:p14="http://schemas.microsoft.com/office/powerpoint/2010/main" val="4783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FF547-0FF0-34BA-64B2-DDF44993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Autoriser les requêtes de ping sur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C0576-7F93-F445-0180-A560A7CC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783741-A475-5DA2-83B3-9299860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90688"/>
            <a:ext cx="4216400" cy="24831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8B52E5-CC72-8A3B-75E6-717878246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7" y="1374428"/>
            <a:ext cx="3629025" cy="35528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A95CE35-07CE-512B-3A57-1DDBD2D94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72006"/>
            <a:ext cx="11715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D421622-3441-0D58-322D-BF571FB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Attention ! Ne pas modifier la conf pour l’instant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4778D15-47FB-8416-3580-3FE5B0F0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60" y="2329580"/>
            <a:ext cx="5943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E5AB2-19DF-071B-B7C6-B10839E8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1EFFF3-1F21-4DA3-D44B-13874865A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FDB451-8619-B3E4-8A5E-C3807A73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25" y="2224087"/>
            <a:ext cx="5629276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8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963BB-1690-9ACC-136B-DE05F10A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5E7874-6AC8-DD80-9B5C-643FE193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Désactiver la règle de PING sur réseau public dans </a:t>
            </a:r>
            <a:r>
              <a:rPr lang="fr-FR"/>
              <a:t>votre firewall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277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DD443-B3DC-183E-D2EE-4ED7E48E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partie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0D010A-46F3-8390-304D-6CAA2342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Adresse IP : A ajouter</a:t>
            </a:r>
          </a:p>
          <a:p>
            <a:r>
              <a:rPr lang="fr-FR" dirty="0"/>
              <a:t>Groupez vous par 2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B5C033-0E8A-693B-A03E-3192AFC6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607" y="720725"/>
            <a:ext cx="7067550" cy="5772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97678A-2586-4244-AD9C-59364018AA9A}"/>
              </a:ext>
            </a:extLst>
          </p:cNvPr>
          <p:cNvSpPr/>
          <p:nvPr/>
        </p:nvSpPr>
        <p:spPr>
          <a:xfrm>
            <a:off x="4843607" y="1945037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13607-23E0-0435-7D65-11B9926DE0DB}"/>
              </a:ext>
            </a:extLst>
          </p:cNvPr>
          <p:cNvSpPr/>
          <p:nvPr/>
        </p:nvSpPr>
        <p:spPr>
          <a:xfrm>
            <a:off x="4812965" y="3266267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68B08-9E23-877B-8775-136A696BACCC}"/>
              </a:ext>
            </a:extLst>
          </p:cNvPr>
          <p:cNvSpPr/>
          <p:nvPr/>
        </p:nvSpPr>
        <p:spPr>
          <a:xfrm>
            <a:off x="4843607" y="4396150"/>
            <a:ext cx="7128834" cy="325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9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D421622-3441-0D58-322D-BF571FB8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Téléchargez et installez </a:t>
            </a:r>
            <a:r>
              <a:rPr lang="fr-FR" dirty="0" err="1"/>
              <a:t>Blobby</a:t>
            </a:r>
            <a:r>
              <a:rPr lang="fr-FR" dirty="0"/>
              <a:t> Volley 2</a:t>
            </a:r>
          </a:p>
          <a:p>
            <a:r>
              <a:rPr lang="fr-FR" dirty="0">
                <a:hlinkClick r:id="rId3"/>
              </a:rPr>
              <a:t>https://sourceforge.net/projects/blobby/</a:t>
            </a:r>
            <a:endParaRPr lang="fr-FR" dirty="0"/>
          </a:p>
          <a:p>
            <a:r>
              <a:rPr lang="fr-FR" dirty="0"/>
              <a:t>Win : Au démarrage lui donner les droits d’accéder aux réseaux locaux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9FB95C-4B98-6AAA-7A48-DF79E4EDD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274" y="3325264"/>
            <a:ext cx="4125445" cy="323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8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35881-A845-6CCC-5F64-602F991A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partie compliquée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70E0C9-969D-4225-AC5F-04E7E74C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Votre ordinateur est équipé d’un firewall</a:t>
            </a:r>
          </a:p>
          <a:p>
            <a:r>
              <a:rPr lang="fr-FR" dirty="0"/>
              <a:t>Il faut lui indiquer que le réseau qu’on a créé est « </a:t>
            </a:r>
            <a:r>
              <a:rPr lang="fr-FR" dirty="0" err="1"/>
              <a:t>safe</a:t>
            </a:r>
            <a:r>
              <a:rPr lang="fr-FR" dirty="0"/>
              <a:t>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9BBB00-A60C-17E4-8A0E-16C2FF74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94" y="2948442"/>
            <a:ext cx="8924118" cy="32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AC64E-5A2B-6AD7-B34C-4ABBF21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du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F2387-EC91-F8A4-2B8F-A9C4A3A4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DDA765-B557-FB36-DFE7-FE91B2EF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55" y="1417854"/>
            <a:ext cx="5845283" cy="19500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05D03B-F119-4EFC-015C-CC945B85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18" y="3429000"/>
            <a:ext cx="5660756" cy="24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32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Grand écran</PresentationFormat>
  <Paragraphs>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Réseaux Informatiques TP2 : Firewall</vt:lpstr>
      <vt:lpstr>Autoriser les requêtes de ping sur Windows</vt:lpstr>
      <vt:lpstr>Connexion</vt:lpstr>
      <vt:lpstr>Présentation PowerPoint</vt:lpstr>
      <vt:lpstr>Présentation PowerPoint</vt:lpstr>
      <vt:lpstr>Première partie</vt:lpstr>
      <vt:lpstr>Installation</vt:lpstr>
      <vt:lpstr>La partie compliquée !</vt:lpstr>
      <vt:lpstr>Configuration du réseau</vt:lpstr>
      <vt:lpstr>Présentation PowerPoint</vt:lpstr>
      <vt:lpstr>Fonctionnement de Blobby Volley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Guillaume Rico</cp:lastModifiedBy>
  <cp:revision>14</cp:revision>
  <dcterms:created xsi:type="dcterms:W3CDTF">2022-10-04T08:25:23Z</dcterms:created>
  <dcterms:modified xsi:type="dcterms:W3CDTF">2023-02-02T18:28:58Z</dcterms:modified>
</cp:coreProperties>
</file>