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314" r:id="rId4"/>
    <p:sldId id="316" r:id="rId5"/>
    <p:sldId id="315" r:id="rId6"/>
    <p:sldId id="317" r:id="rId7"/>
    <p:sldId id="313" r:id="rId8"/>
    <p:sldId id="318" r:id="rId9"/>
    <p:sldId id="319" r:id="rId10"/>
    <p:sldId id="311" r:id="rId11"/>
    <p:sldId id="320" r:id="rId12"/>
    <p:sldId id="321" r:id="rId13"/>
    <p:sldId id="323" r:id="rId14"/>
    <p:sldId id="322" r:id="rId15"/>
    <p:sldId id="307" r:id="rId16"/>
    <p:sldId id="309" r:id="rId17"/>
    <p:sldId id="305" r:id="rId18"/>
    <p:sldId id="304" r:id="rId19"/>
    <p:sldId id="303" r:id="rId20"/>
    <p:sldId id="30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785" autoAdjust="0"/>
  </p:normalViewPr>
  <p:slideViewPr>
    <p:cSldViewPr snapToGrid="0">
      <p:cViewPr>
        <p:scale>
          <a:sx n="110" d="100"/>
          <a:sy n="11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0285-E330-4D32-B121-3425F8553E69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08E6-FE13-42D7-A6B0-DD9EACF37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3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Insister sur ID Réseau</a:t>
            </a:r>
          </a:p>
          <a:p>
            <a:r>
              <a:rPr lang="fr-FR" dirty="0"/>
              <a:t>192,168,0,12</a:t>
            </a:r>
          </a:p>
          <a:p>
            <a:r>
              <a:rPr lang="fr-FR" dirty="0"/>
              <a:t>1100 0000 – 10101000 – 0 - 00001100</a:t>
            </a:r>
          </a:p>
          <a:p>
            <a:r>
              <a:rPr lang="fr-FR" dirty="0"/>
              <a:t>255,255,255,0</a:t>
            </a:r>
          </a:p>
          <a:p>
            <a:endParaRPr lang="fr-FR" dirty="0"/>
          </a:p>
          <a:p>
            <a:r>
              <a:rPr lang="fr-FR" dirty="0"/>
              <a:t>Ipconfig /all</a:t>
            </a:r>
          </a:p>
          <a:p>
            <a:r>
              <a:rPr lang="fr-FR" dirty="0" err="1"/>
              <a:t>ip</a:t>
            </a:r>
            <a:r>
              <a:rPr lang="fr-FR" dirty="0"/>
              <a:t> </a:t>
            </a:r>
            <a:r>
              <a:rPr lang="fr-FR" dirty="0" err="1"/>
              <a:t>addr</a:t>
            </a:r>
            <a:r>
              <a:rPr lang="fr-FR" dirty="0"/>
              <a:t> show</a:t>
            </a:r>
          </a:p>
          <a:p>
            <a:r>
              <a:rPr lang="fr-FR" dirty="0"/>
              <a:t>Mac : </a:t>
            </a:r>
            <a:r>
              <a:rPr lang="fr-FR" dirty="0" err="1"/>
              <a:t>Ip</a:t>
            </a:r>
            <a:r>
              <a:rPr lang="fr-FR" dirty="0"/>
              <a:t> 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08E6-FE13-42D7-A6B0-DD9EACF370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4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08E6-FE13-42D7-A6B0-DD9EACF370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uillaume.rico@alpesmesures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DOOM1.WAD" TargetMode="External"/><Relationship Id="rId2" Type="http://schemas.openxmlformats.org/officeDocument/2006/relationships/hyperlink" Target="https://zdoom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blobb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TP1 : </a:t>
            </a:r>
            <a:r>
              <a:rPr lang="fr-FR" sz="4000" dirty="0" err="1">
                <a:solidFill>
                  <a:schemeClr val="tx2"/>
                </a:solidFill>
              </a:rPr>
              <a:t>Doom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2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B904F-036E-FC60-694F-73DEB426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1F7B6-595A-1356-BC0A-BF50552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Télécharger </a:t>
            </a:r>
            <a:r>
              <a:rPr lang="fr-FR" dirty="0" err="1"/>
              <a:t>Gzdoom</a:t>
            </a:r>
            <a:r>
              <a:rPr lang="fr-FR" dirty="0"/>
              <a:t> (V4) : </a:t>
            </a:r>
            <a:r>
              <a:rPr lang="fr-FR" dirty="0">
                <a:hlinkClick r:id="rId2"/>
              </a:rPr>
              <a:t>https://zdoom.org/downloads</a:t>
            </a:r>
            <a:endParaRPr lang="fr-FR" dirty="0"/>
          </a:p>
          <a:p>
            <a:r>
              <a:rPr lang="fr-FR" dirty="0"/>
              <a:t>Décompresser l’archive</a:t>
            </a:r>
          </a:p>
          <a:p>
            <a:r>
              <a:rPr lang="fr-FR" dirty="0"/>
              <a:t>Télécharger doom1.wad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>
                <a:hlinkClick r:id="rId3"/>
              </a:rPr>
              <a:t>https://doomwiki.org/wiki/DOOM1.WAD</a:t>
            </a:r>
            <a:endParaRPr lang="fr-FR" dirty="0"/>
          </a:p>
          <a:p>
            <a:r>
              <a:rPr lang="fr-FR" dirty="0"/>
              <a:t>Déposer doom1.wad dans le dossier précédemment décompressé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165257-7C16-CD9B-FC32-EEE66DB20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58" y="2793255"/>
            <a:ext cx="2391109" cy="971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7EBC61-7580-91E9-237C-DD5D0F262F5A}"/>
              </a:ext>
            </a:extLst>
          </p:cNvPr>
          <p:cNvSpPr/>
          <p:nvPr/>
        </p:nvSpPr>
        <p:spPr>
          <a:xfrm>
            <a:off x="7637489" y="3215390"/>
            <a:ext cx="2224878" cy="21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2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B904F-036E-FC60-694F-73DEB426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Mise en place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1F7B6-595A-1356-BC0A-BF50552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Changer l’adresse IP de votre interface réseau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0092D6-1027-03C3-0DFA-435C66F3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5" y="2323337"/>
            <a:ext cx="5781206" cy="42949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1B0D4A-5DCB-C705-9F68-2A5281FA56CF}"/>
              </a:ext>
            </a:extLst>
          </p:cNvPr>
          <p:cNvSpPr/>
          <p:nvPr/>
        </p:nvSpPr>
        <p:spPr>
          <a:xfrm>
            <a:off x="3515194" y="2570813"/>
            <a:ext cx="674557" cy="21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93147-6D54-DAFA-73FE-62431474B755}"/>
              </a:ext>
            </a:extLst>
          </p:cNvPr>
          <p:cNvSpPr/>
          <p:nvPr/>
        </p:nvSpPr>
        <p:spPr>
          <a:xfrm>
            <a:off x="2310984" y="3023016"/>
            <a:ext cx="1571468" cy="39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1698D-EEAC-1158-10E6-1869FB2BADD4}"/>
              </a:ext>
            </a:extLst>
          </p:cNvPr>
          <p:cNvSpPr/>
          <p:nvPr/>
        </p:nvSpPr>
        <p:spPr>
          <a:xfrm>
            <a:off x="1024328" y="3522689"/>
            <a:ext cx="564629" cy="22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E33F0-5DF5-CF0A-1A43-8612EE2CCD2B}"/>
              </a:ext>
            </a:extLst>
          </p:cNvPr>
          <p:cNvSpPr/>
          <p:nvPr/>
        </p:nvSpPr>
        <p:spPr>
          <a:xfrm>
            <a:off x="1024327" y="4598193"/>
            <a:ext cx="1571468" cy="172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D741F-191F-9DB9-5C94-ADB65DBD11E2}"/>
              </a:ext>
            </a:extLst>
          </p:cNvPr>
          <p:cNvSpPr/>
          <p:nvPr/>
        </p:nvSpPr>
        <p:spPr>
          <a:xfrm>
            <a:off x="3979887" y="4474834"/>
            <a:ext cx="1888762" cy="674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E6AFB9-34E0-B694-0F5C-ACB8DB9D0676}"/>
              </a:ext>
            </a:extLst>
          </p:cNvPr>
          <p:cNvSpPr/>
          <p:nvPr/>
        </p:nvSpPr>
        <p:spPr>
          <a:xfrm>
            <a:off x="2805658" y="5386199"/>
            <a:ext cx="619594" cy="227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CB84B1-CB0E-2B23-C8D3-0B0F36B86B90}"/>
              </a:ext>
            </a:extLst>
          </p:cNvPr>
          <p:cNvSpPr/>
          <p:nvPr/>
        </p:nvSpPr>
        <p:spPr>
          <a:xfrm>
            <a:off x="5131631" y="6084282"/>
            <a:ext cx="619594" cy="227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DB834C-83C1-34C0-A604-6D52164E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326" y="2270436"/>
            <a:ext cx="3877216" cy="752580"/>
          </a:xfrm>
          <a:prstGeom prst="rect">
            <a:avLst/>
          </a:prstGeom>
        </p:spPr>
      </p:pic>
      <p:pic>
        <p:nvPicPr>
          <p:cNvPr id="19" name="Image 18" descr="Une image contenant texte, capture d’écran, Icône d’ordinateur, logiciel&#10;&#10;Description générée automatiquement">
            <a:extLst>
              <a:ext uri="{FF2B5EF4-FFF2-40B4-BE49-F238E27FC236}">
                <a16:creationId xmlns:a16="http://schemas.microsoft.com/office/drawing/2014/main" id="{818BF41D-0D87-8882-5D6B-16A21F41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84" y="3213764"/>
            <a:ext cx="2076136" cy="1557102"/>
          </a:xfrm>
          <a:prstGeom prst="rect">
            <a:avLst/>
          </a:prstGeom>
        </p:spPr>
      </p:pic>
      <p:pic>
        <p:nvPicPr>
          <p:cNvPr id="21" name="Image 20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7A63AFE7-35CD-59BF-D8CB-304A30FB1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379" y="3200241"/>
            <a:ext cx="2094165" cy="1570625"/>
          </a:xfrm>
          <a:prstGeom prst="rect">
            <a:avLst/>
          </a:prstGeom>
        </p:spPr>
      </p:pic>
      <p:pic>
        <p:nvPicPr>
          <p:cNvPr id="23" name="Image 22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6B2D085-B5AA-00A6-9CF6-80ED48EA6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51" y="4922250"/>
            <a:ext cx="2094165" cy="15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666D-AF45-A3EE-365E-2DDA2188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Mise en place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6478678-4DB4-325F-3D43-5BADD6FFD784}"/>
              </a:ext>
            </a:extLst>
          </p:cNvPr>
          <p:cNvGrpSpPr/>
          <p:nvPr/>
        </p:nvGrpSpPr>
        <p:grpSpPr>
          <a:xfrm>
            <a:off x="5320684" y="509183"/>
            <a:ext cx="4364941" cy="3311312"/>
            <a:chOff x="1278856" y="1686940"/>
            <a:chExt cx="5845283" cy="443432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0DCFDC6-939D-51D0-B3D9-340B4C19D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856" y="1686940"/>
              <a:ext cx="5845283" cy="1950082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C9DBBA5-5203-E944-6867-F2BE4F37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119" y="3698086"/>
              <a:ext cx="5660756" cy="2423177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896E5B-ACAC-F396-D292-D7A36EC09F5E}"/>
              </a:ext>
            </a:extLst>
          </p:cNvPr>
          <p:cNvGrpSpPr/>
          <p:nvPr/>
        </p:nvGrpSpPr>
        <p:grpSpPr>
          <a:xfrm>
            <a:off x="1757533" y="3253413"/>
            <a:ext cx="5858445" cy="3367912"/>
            <a:chOff x="1136446" y="409609"/>
            <a:chExt cx="10504392" cy="603878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97BF457-5513-82BA-01ED-4D973A53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6446" y="409609"/>
              <a:ext cx="2552151" cy="6038781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FBF4AE8-E1B0-2250-E78E-0776F43D8CBB}"/>
                </a:ext>
              </a:extLst>
            </p:cNvPr>
            <p:cNvCxnSpPr/>
            <p:nvPr/>
          </p:nvCxnSpPr>
          <p:spPr>
            <a:xfrm flipV="1">
              <a:off x="3750590" y="3429000"/>
              <a:ext cx="1782305" cy="25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BA70E11-25C3-6A99-35BB-4CCB7C12B1D6}"/>
                </a:ext>
              </a:extLst>
            </p:cNvPr>
            <p:cNvSpPr txBox="1"/>
            <p:nvPr/>
          </p:nvSpPr>
          <p:spPr>
            <a:xfrm>
              <a:off x="5594888" y="3244333"/>
              <a:ext cx="5399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L’adresse ou doivent être envoyé les paquets par défaut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42913DB-E414-046F-3F70-ED47F993B5D2}"/>
                </a:ext>
              </a:extLst>
            </p:cNvPr>
            <p:cNvSpPr txBox="1"/>
            <p:nvPr/>
          </p:nvSpPr>
          <p:spPr>
            <a:xfrm>
              <a:off x="5532895" y="2332827"/>
              <a:ext cx="2995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adresse / nom de réseau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4DCDA51-A338-DD50-4BEF-6196CAC0FA6C}"/>
                </a:ext>
              </a:extLst>
            </p:cNvPr>
            <p:cNvSpPr txBox="1"/>
            <p:nvPr/>
          </p:nvSpPr>
          <p:spPr>
            <a:xfrm>
              <a:off x="5594888" y="4326724"/>
              <a:ext cx="6045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 serveur DNS (Obligatoire sous Win11 même si on n’en a pas</a:t>
              </a:r>
            </a:p>
            <a:p>
              <a:r>
                <a:rPr lang="fr-FR" dirty="0"/>
                <a:t>Besoin)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3F86F84-88DA-3D15-02EE-A1149C6182D2}"/>
                </a:ext>
              </a:extLst>
            </p:cNvPr>
            <p:cNvCxnSpPr>
              <a:cxnSpLocks/>
            </p:cNvCxnSpPr>
            <p:nvPr/>
          </p:nvCxnSpPr>
          <p:spPr>
            <a:xfrm>
              <a:off x="3688597" y="4415438"/>
              <a:ext cx="1906291" cy="23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48635FD-01F3-B2E7-B13F-1200AF7C4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933" y="2572719"/>
              <a:ext cx="1808962" cy="104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7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B54C8-D2BC-4022-F2B6-914D522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B4886-54A7-BF52-7192-DEE764CB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ordinateur est équipé d’un firewall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va vous empêcher de jouer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B19C8D-539D-82BA-B088-8FB8068D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1" y="1225050"/>
            <a:ext cx="3400269" cy="15455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B59DD7-8F22-4E82-25EF-FE47CD47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22" y="2856175"/>
            <a:ext cx="4125445" cy="32352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29340-177F-F4A0-065D-AE94A65E832B}"/>
              </a:ext>
            </a:extLst>
          </p:cNvPr>
          <p:cNvSpPr/>
          <p:nvPr/>
        </p:nvSpPr>
        <p:spPr>
          <a:xfrm>
            <a:off x="9277661" y="5282886"/>
            <a:ext cx="660818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38C1E-C522-E16F-893A-2A0C645A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Play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9F468-5507-522B-4D38-AA1CC93E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Joueur 1 : </a:t>
            </a:r>
            <a:r>
              <a:rPr lang="en-US" dirty="0"/>
              <a:t>gzdoom.exe -host 2 -deathmatch -warp 01</a:t>
            </a:r>
          </a:p>
          <a:p>
            <a:pPr lvl="1"/>
            <a:r>
              <a:rPr lang="en-US" dirty="0" err="1"/>
              <a:t>Depuis</a:t>
            </a:r>
            <a:r>
              <a:rPr lang="en-US" dirty="0"/>
              <a:t> le dossier</a:t>
            </a:r>
          </a:p>
          <a:p>
            <a:r>
              <a:rPr lang="en-US" dirty="0" err="1"/>
              <a:t>Joueur</a:t>
            </a:r>
            <a:r>
              <a:rPr lang="en-US" dirty="0"/>
              <a:t> 2 : gzdoom.exe -join </a:t>
            </a:r>
            <a:r>
              <a:rPr lang="en-US" dirty="0" err="1"/>
              <a:t>ADRESSE_IP</a:t>
            </a:r>
            <a:endParaRPr lang="en-US" dirty="0"/>
          </a:p>
          <a:p>
            <a:pPr lvl="1"/>
            <a:r>
              <a:rPr lang="en-US" dirty="0" err="1"/>
              <a:t>Depuis</a:t>
            </a:r>
            <a:r>
              <a:rPr lang="en-US" dirty="0"/>
              <a:t> le dossier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dirty="0"/>
              <a:t>MAC : </a:t>
            </a:r>
            <a:r>
              <a:rPr lang="en-US" dirty="0" err="1"/>
              <a:t>GZdoom.app</a:t>
            </a:r>
            <a:r>
              <a:rPr lang="en-US" dirty="0"/>
              <a:t>/Contents/MacOS/</a:t>
            </a:r>
            <a:r>
              <a:rPr lang="en-US"/>
              <a:t>gzdoom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43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561CD-FB23-A170-E988-B534D216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</a:t>
            </a:r>
            <a:r>
              <a:rPr lang="fr-FR" dirty="0" err="1"/>
              <a:t>Doom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6285E-D87B-4D17-9500-910BF3156B24}"/>
              </a:ext>
            </a:extLst>
          </p:cNvPr>
          <p:cNvSpPr/>
          <p:nvPr/>
        </p:nvSpPr>
        <p:spPr>
          <a:xfrm>
            <a:off x="1627322" y="2138766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8258B-E5DC-F333-9245-7464DE73BD9D}"/>
              </a:ext>
            </a:extLst>
          </p:cNvPr>
          <p:cNvSpPr/>
          <p:nvPr/>
        </p:nvSpPr>
        <p:spPr>
          <a:xfrm>
            <a:off x="7266122" y="2138765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050201-3F52-68BA-2574-BEE6622F20F2}"/>
              </a:ext>
            </a:extLst>
          </p:cNvPr>
          <p:cNvSpPr txBox="1"/>
          <p:nvPr/>
        </p:nvSpPr>
        <p:spPr>
          <a:xfrm>
            <a:off x="2688979" y="566792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8C878A-26A4-7AC5-FC38-BB82C288042D}"/>
              </a:ext>
            </a:extLst>
          </p:cNvPr>
          <p:cNvSpPr txBox="1"/>
          <p:nvPr/>
        </p:nvSpPr>
        <p:spPr>
          <a:xfrm>
            <a:off x="8529233" y="56905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D4B1B-AD64-B38A-A842-A8440AB66C2F}"/>
              </a:ext>
            </a:extLst>
          </p:cNvPr>
          <p:cNvSpPr/>
          <p:nvPr/>
        </p:nvSpPr>
        <p:spPr>
          <a:xfrm>
            <a:off x="1951495" y="2355743"/>
            <a:ext cx="2101312" cy="3060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51B72-566A-7349-28BF-32B324489210}"/>
              </a:ext>
            </a:extLst>
          </p:cNvPr>
          <p:cNvSpPr/>
          <p:nvPr/>
        </p:nvSpPr>
        <p:spPr>
          <a:xfrm>
            <a:off x="7579317" y="2355742"/>
            <a:ext cx="2101312" cy="26579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2DAF3-388D-76E2-D621-DA00667EB95C}"/>
              </a:ext>
            </a:extLst>
          </p:cNvPr>
          <p:cNvSpPr/>
          <p:nvPr/>
        </p:nvSpPr>
        <p:spPr>
          <a:xfrm>
            <a:off x="2216258" y="2595966"/>
            <a:ext cx="1542081" cy="833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709858-3348-D40D-B6EF-C89F03FF0C15}"/>
              </a:ext>
            </a:extLst>
          </p:cNvPr>
          <p:cNvSpPr/>
          <p:nvPr/>
        </p:nvSpPr>
        <p:spPr>
          <a:xfrm>
            <a:off x="2231110" y="3665995"/>
            <a:ext cx="1542081" cy="833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37E899-17AD-4A80-E6BA-35621D862403}"/>
              </a:ext>
            </a:extLst>
          </p:cNvPr>
          <p:cNvSpPr txBox="1"/>
          <p:nvPr/>
        </p:nvSpPr>
        <p:spPr>
          <a:xfrm>
            <a:off x="2261522" y="50586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35881-A845-6CCC-5F64-602F991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partie compliquée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0E0C9-969D-4225-AC5F-04E7E74C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ordinateur est équipé d’un firewall</a:t>
            </a:r>
          </a:p>
          <a:p>
            <a:r>
              <a:rPr lang="fr-FR" dirty="0"/>
              <a:t>Il faut lui indiquer que le réseau qu’on a créé est « </a:t>
            </a:r>
            <a:r>
              <a:rPr lang="fr-FR" dirty="0" err="1"/>
              <a:t>safe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9BBB00-A60C-17E4-8A0E-16C2FF74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4" y="2948442"/>
            <a:ext cx="8924118" cy="3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MAC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Windows : ipconfig /all</a:t>
            </a:r>
          </a:p>
          <a:p>
            <a:r>
              <a:rPr lang="fr-FR" dirty="0"/>
              <a:t>Linux/Mac : </a:t>
            </a:r>
            <a:r>
              <a:rPr lang="fr-FR" dirty="0" err="1"/>
              <a:t>ifconfig</a:t>
            </a:r>
            <a:r>
              <a:rPr lang="fr-FR" dirty="0"/>
              <a:t> /a</a:t>
            </a:r>
          </a:p>
          <a:p>
            <a:r>
              <a:rPr lang="fr-FR" dirty="0" err="1"/>
              <a:t>ip</a:t>
            </a:r>
            <a:r>
              <a:rPr lang="fr-FR" dirty="0"/>
              <a:t> 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Une adresse par interface</a:t>
            </a:r>
          </a:p>
          <a:p>
            <a:endParaRPr lang="fr-FR" dirty="0"/>
          </a:p>
          <a:p>
            <a:r>
              <a:rPr lang="fr-FR" dirty="0"/>
              <a:t>Format : </a:t>
            </a:r>
            <a:r>
              <a:rPr lang="fr-FR" dirty="0" err="1"/>
              <a:t>HH-HH-HH-HH-HH-HH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EBC-98FF-29B0-2F79-2C4DDFA4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536747"/>
            <a:ext cx="5682313" cy="5877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56C541-C7E5-4015-87F9-9629449B4680}"/>
              </a:ext>
            </a:extLst>
          </p:cNvPr>
          <p:cNvSpPr/>
          <p:nvPr/>
        </p:nvSpPr>
        <p:spPr>
          <a:xfrm>
            <a:off x="5989776" y="2088846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336F0-4452-FFD5-598E-EEBA5610A3C2}"/>
              </a:ext>
            </a:extLst>
          </p:cNvPr>
          <p:cNvSpPr/>
          <p:nvPr/>
        </p:nvSpPr>
        <p:spPr>
          <a:xfrm>
            <a:off x="5968997" y="2989391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A0700-9EE3-8A20-8EC2-677D23E09D45}"/>
              </a:ext>
            </a:extLst>
          </p:cNvPr>
          <p:cNvSpPr/>
          <p:nvPr/>
        </p:nvSpPr>
        <p:spPr>
          <a:xfrm>
            <a:off x="5989776" y="3889936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B5003-3CE3-9A52-E020-2407D4A48919}"/>
              </a:ext>
            </a:extLst>
          </p:cNvPr>
          <p:cNvSpPr/>
          <p:nvPr/>
        </p:nvSpPr>
        <p:spPr>
          <a:xfrm>
            <a:off x="5989776" y="5934139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631F2-B601-D403-4F62-30B19AD1D385}"/>
              </a:ext>
            </a:extLst>
          </p:cNvPr>
          <p:cNvSpPr/>
          <p:nvPr/>
        </p:nvSpPr>
        <p:spPr>
          <a:xfrm>
            <a:off x="733267" y="2989391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51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D443-B3DC-183E-D2EE-4ED7E48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010A-46F3-8390-304D-6CAA2342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Adresse IP : A ajouter</a:t>
            </a:r>
          </a:p>
          <a:p>
            <a:r>
              <a:rPr lang="fr-FR" dirty="0"/>
              <a:t>Groupez vous par 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5C033-0E8A-693B-A03E-3192AFC6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07" y="720725"/>
            <a:ext cx="7067550" cy="5772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7678A-2586-4244-AD9C-59364018AA9A}"/>
              </a:ext>
            </a:extLst>
          </p:cNvPr>
          <p:cNvSpPr/>
          <p:nvPr/>
        </p:nvSpPr>
        <p:spPr>
          <a:xfrm>
            <a:off x="4843607" y="194503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3607-23E0-0435-7D65-11B9926DE0DB}"/>
              </a:ext>
            </a:extLst>
          </p:cNvPr>
          <p:cNvSpPr/>
          <p:nvPr/>
        </p:nvSpPr>
        <p:spPr>
          <a:xfrm>
            <a:off x="4812965" y="326626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68B08-9E23-877B-8775-136A696BACCC}"/>
              </a:ext>
            </a:extLst>
          </p:cNvPr>
          <p:cNvSpPr/>
          <p:nvPr/>
        </p:nvSpPr>
        <p:spPr>
          <a:xfrm>
            <a:off x="4843607" y="4396150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9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Téléchargez et installez </a:t>
            </a:r>
            <a:r>
              <a:rPr lang="fr-FR" dirty="0" err="1"/>
              <a:t>Blobby</a:t>
            </a:r>
            <a:r>
              <a:rPr lang="fr-FR" dirty="0"/>
              <a:t> Volley 2</a:t>
            </a:r>
          </a:p>
          <a:p>
            <a:r>
              <a:rPr lang="fr-FR" dirty="0">
                <a:hlinkClick r:id="rId3"/>
              </a:rPr>
              <a:t>https://sourceforge.net/projects/blobby/</a:t>
            </a:r>
            <a:endParaRPr lang="fr-FR" dirty="0"/>
          </a:p>
          <a:p>
            <a:r>
              <a:rPr lang="fr-FR" dirty="0"/>
              <a:t>Win : Au démarrage lui donner les droits d’accéder aux réseaux locaux </a:t>
            </a:r>
          </a:p>
        </p:txBody>
      </p:sp>
    </p:spTree>
    <p:extLst>
      <p:ext uri="{BB962C8B-B14F-4D97-AF65-F5344CB8AC3E}">
        <p14:creationId xmlns:p14="http://schemas.microsoft.com/office/powerpoint/2010/main" val="86008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13B74-5D80-DB20-54B5-A4BA2505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49"/>
            <a:ext cx="10515600" cy="1325563"/>
          </a:xfrm>
        </p:spPr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AADEA-7A36-4809-DC03-508E7C0D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simple</a:t>
            </a:r>
          </a:p>
          <a:p>
            <a:r>
              <a:rPr lang="fr-FR" dirty="0"/>
              <a:t>Pour utiliser un applicatif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387720-2470-2C48-9E13-4DD15B2F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07" y="3248401"/>
            <a:ext cx="3457732" cy="15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AC64E-5A2B-6AD7-B34C-4ABBF21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F2387-EC91-F8A4-2B8F-A9C4A3A4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DA765-B557-FB36-DFE7-FE91B2E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55" y="1417854"/>
            <a:ext cx="5845283" cy="19500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05D03B-F119-4EFC-015C-CC945B85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18" y="3429000"/>
            <a:ext cx="5660756" cy="24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CCC89-E705-521D-CC69-0DBB89DE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E9A06-67AB-4038-C447-8CA2CDA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la commande pour visualiser :</a:t>
            </a:r>
          </a:p>
          <a:p>
            <a:pPr lvl="1"/>
            <a:r>
              <a:rPr lang="fr-FR" dirty="0"/>
              <a:t>Adresse MAC / Interface</a:t>
            </a:r>
          </a:p>
          <a:p>
            <a:pPr lvl="1"/>
            <a:r>
              <a:rPr lang="fr-FR" dirty="0"/>
              <a:t>Adresse IP / Interface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3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2E92D-990B-F098-D8B4-32F9B226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9EB2A-9A48-98D1-4AA8-43CD0A1E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la commande pour visualiser :</a:t>
            </a:r>
          </a:p>
          <a:p>
            <a:pPr lvl="1"/>
            <a:r>
              <a:rPr lang="fr-FR" dirty="0"/>
              <a:t>Adresse IP / Interface</a:t>
            </a:r>
          </a:p>
          <a:p>
            <a:pPr lvl="1"/>
            <a:r>
              <a:rPr lang="fr-FR" dirty="0"/>
              <a:t>Adresse MAC / Interface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A9A19-C5CC-2822-C66F-904CD1FD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983" y="3206657"/>
            <a:ext cx="8120692" cy="995500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68D6FAD-F980-D92B-1A3D-B428685AD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5" y="4179150"/>
            <a:ext cx="7602010" cy="17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8D7D8-225D-0327-4464-4CE4B5E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A37B2-C140-7010-A13E-7D39D81C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l’identifiant du réseau Wifi sur lequel vous êtes connectés ?</a:t>
            </a:r>
          </a:p>
          <a:p>
            <a:r>
              <a:rPr lang="fr-FR" dirty="0"/>
              <a:t>Quel est l’identifiant de votre machine sur le même réseau ?</a:t>
            </a:r>
          </a:p>
          <a:p>
            <a:r>
              <a:rPr lang="fr-FR" dirty="0"/>
              <a:t>Adresse de la passerelle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99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8D7D8-225D-0327-4464-4CE4B5E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A37B2-C140-7010-A13E-7D39D81C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l’identifiant du réseau Wifi sur lequel vous êtes connectés ?</a:t>
            </a:r>
          </a:p>
          <a:p>
            <a:r>
              <a:rPr lang="fr-FR" dirty="0"/>
              <a:t>Quel est l’identifiant de votre machine sur le même réseau ?</a:t>
            </a:r>
          </a:p>
          <a:p>
            <a:r>
              <a:rPr lang="fr-FR" dirty="0"/>
              <a:t>Adresse de la passerelle ?</a:t>
            </a:r>
          </a:p>
          <a:p>
            <a:endParaRPr lang="fr-FR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B41B323-D84B-FA56-DEE2-0096DEC0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17" y="4392820"/>
            <a:ext cx="3333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3AC6-82B9-C894-679A-5F32D0AC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34447-AB46-5A3D-3123-EA0096BA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Groupez-vous par 2</a:t>
            </a:r>
          </a:p>
          <a:p>
            <a:r>
              <a:rPr lang="fr-FR" dirty="0"/>
              <a:t>Concevoir le réseau</a:t>
            </a:r>
          </a:p>
          <a:p>
            <a:pPr lvl="1"/>
            <a:r>
              <a:rPr lang="fr-FR" dirty="0"/>
              <a:t>Réseau entre deux ordinateurs</a:t>
            </a:r>
          </a:p>
          <a:p>
            <a:pPr lvl="1"/>
            <a:r>
              <a:rPr lang="fr-FR" dirty="0"/>
              <a:t>Définir l’identifiant Réseau</a:t>
            </a:r>
          </a:p>
          <a:p>
            <a:pPr lvl="1"/>
            <a:r>
              <a:rPr lang="fr-FR" dirty="0"/>
              <a:t>Et les identifiants des machines (= station)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Contraintes : </a:t>
            </a:r>
          </a:p>
          <a:p>
            <a:pPr lvl="1"/>
            <a:r>
              <a:rPr lang="fr-FR" dirty="0"/>
              <a:t>Longueur de l’identifiant réseau : 24 bits</a:t>
            </a:r>
          </a:p>
          <a:p>
            <a:pPr lvl="1"/>
            <a:r>
              <a:rPr lang="fr-FR" dirty="0"/>
              <a:t>Utilisation d’un id réseau privé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86BDB2-6F0C-8D4C-482D-A0FE569D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3" y="3748975"/>
            <a:ext cx="9033296" cy="11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D443-B3DC-183E-D2EE-4ED7E48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010A-46F3-8390-304D-6CAA2342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8" y="1825625"/>
            <a:ext cx="10515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5C033-0E8A-693B-A03E-3192AFC6B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"/>
          <a:stretch/>
        </p:blipFill>
        <p:spPr>
          <a:xfrm>
            <a:off x="670322" y="1385186"/>
            <a:ext cx="6300108" cy="5107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7678A-2586-4244-AD9C-59364018AA9A}"/>
              </a:ext>
            </a:extLst>
          </p:cNvPr>
          <p:cNvSpPr/>
          <p:nvPr/>
        </p:nvSpPr>
        <p:spPr>
          <a:xfrm>
            <a:off x="673649" y="2441722"/>
            <a:ext cx="6354738" cy="27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3607-23E0-0435-7D65-11B9926DE0DB}"/>
              </a:ext>
            </a:extLst>
          </p:cNvPr>
          <p:cNvSpPr/>
          <p:nvPr/>
        </p:nvSpPr>
        <p:spPr>
          <a:xfrm>
            <a:off x="643007" y="3605557"/>
            <a:ext cx="6354738" cy="27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68B08-9E23-877B-8775-136A696BACCC}"/>
              </a:ext>
            </a:extLst>
          </p:cNvPr>
          <p:cNvSpPr/>
          <p:nvPr/>
        </p:nvSpPr>
        <p:spPr>
          <a:xfrm>
            <a:off x="673649" y="4600530"/>
            <a:ext cx="6354738" cy="27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14658-BF16-F7E9-B9D2-0362D3FFCB26}"/>
              </a:ext>
            </a:extLst>
          </p:cNvPr>
          <p:cNvSpPr txBox="1"/>
          <p:nvPr/>
        </p:nvSpPr>
        <p:spPr>
          <a:xfrm>
            <a:off x="7031714" y="2578555"/>
            <a:ext cx="4713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/X</a:t>
            </a:r>
          </a:p>
          <a:p>
            <a:r>
              <a:rPr lang="fr-FR" dirty="0"/>
              <a:t>Nb de bits utilisés pour l’identifiant réseau</a:t>
            </a:r>
          </a:p>
          <a:p>
            <a:endParaRPr lang="fr-FR" dirty="0"/>
          </a:p>
          <a:p>
            <a:r>
              <a:rPr lang="fr-FR" dirty="0"/>
              <a:t>Exemple : </a:t>
            </a:r>
          </a:p>
          <a:p>
            <a:r>
              <a:rPr lang="fr-FR" dirty="0"/>
              <a:t>/24 : 11111111.11111111.11111111.00000000</a:t>
            </a:r>
          </a:p>
          <a:p>
            <a:r>
              <a:rPr lang="fr-FR" dirty="0"/>
              <a:t>/16 : 11111111.11111111.00000000.00000000</a:t>
            </a:r>
          </a:p>
          <a:p>
            <a:r>
              <a:rPr lang="fr-FR" dirty="0"/>
              <a:t>/8   : 11111111.00000000.00000000.00000000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63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3AC6-82B9-C894-679A-5F32D0AC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34447-AB46-5A3D-3123-EA0096BA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vous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361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Grand écran</PresentationFormat>
  <Paragraphs>112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Réseaux Informatiques TP1 : Doom</vt:lpstr>
      <vt:lpstr>Objectif</vt:lpstr>
      <vt:lpstr>1. Paramètres actuels de votre machine</vt:lpstr>
      <vt:lpstr>1. Paramètres actuels de votre machine</vt:lpstr>
      <vt:lpstr>1. Paramètres actuels de votre machine</vt:lpstr>
      <vt:lpstr>1. Paramètres actuels de votre machine</vt:lpstr>
      <vt:lpstr>1. Conception</vt:lpstr>
      <vt:lpstr>1. Conception</vt:lpstr>
      <vt:lpstr>1. Conception</vt:lpstr>
      <vt:lpstr>2. Préparation </vt:lpstr>
      <vt:lpstr>3. Mise en place </vt:lpstr>
      <vt:lpstr>3. Mise en place</vt:lpstr>
      <vt:lpstr>3. Mise en place</vt:lpstr>
      <vt:lpstr>4. Play </vt:lpstr>
      <vt:lpstr>Fonctionnement de Doom</vt:lpstr>
      <vt:lpstr>La partie compliquée !</vt:lpstr>
      <vt:lpstr>Adresse MAC</vt:lpstr>
      <vt:lpstr>Première partie</vt:lpstr>
      <vt:lpstr>Installation</vt:lpstr>
      <vt:lpstr>Configuration du réseau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18</cp:revision>
  <dcterms:created xsi:type="dcterms:W3CDTF">2022-10-04T08:25:23Z</dcterms:created>
  <dcterms:modified xsi:type="dcterms:W3CDTF">2023-12-22T09:46:08Z</dcterms:modified>
</cp:coreProperties>
</file>