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17"/>
  </p:notesMasterIdLst>
  <p:sldIdLst>
    <p:sldId id="394" r:id="rId2"/>
    <p:sldId id="398" r:id="rId3"/>
    <p:sldId id="399" r:id="rId4"/>
    <p:sldId id="430" r:id="rId5"/>
    <p:sldId id="432" r:id="rId6"/>
    <p:sldId id="431" r:id="rId7"/>
    <p:sldId id="433" r:id="rId8"/>
    <p:sldId id="434" r:id="rId9"/>
    <p:sldId id="435" r:id="rId10"/>
    <p:sldId id="436" r:id="rId11"/>
    <p:sldId id="438" r:id="rId12"/>
    <p:sldId id="439" r:id="rId13"/>
    <p:sldId id="437" r:id="rId14"/>
    <p:sldId id="440" r:id="rId15"/>
    <p:sldId id="335" r:id="rId16"/>
  </p:sldIdLst>
  <p:sldSz cx="12192000" cy="6858000"/>
  <p:notesSz cx="6805613" cy="99441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ine SEILLER" initials="AS" lastIdx="12" clrIdx="0">
    <p:extLst>
      <p:ext uri="{19B8F6BF-5375-455C-9EA6-DF929625EA0E}">
        <p15:presenceInfo xmlns:p15="http://schemas.microsoft.com/office/powerpoint/2012/main" userId="S::Antoine.SEILLER@optimind.com::f125b2e3-2a2e-4271-992b-4027c6d792cd" providerId="AD"/>
      </p:ext>
    </p:extLst>
  </p:cmAuthor>
  <p:cmAuthor id="2" name="Mathias Chazalnoël" initials="MC" lastIdx="1" clrIdx="1">
    <p:extLst>
      <p:ext uri="{19B8F6BF-5375-455C-9EA6-DF929625EA0E}">
        <p15:presenceInfo xmlns:p15="http://schemas.microsoft.com/office/powerpoint/2012/main" userId="60d11a781f8094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858E"/>
    <a:srgbClr val="3E73A1"/>
    <a:srgbClr val="804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/>
    <p:restoredTop sz="94558"/>
  </p:normalViewPr>
  <p:slideViewPr>
    <p:cSldViewPr snapToGrid="0" snapToObjects="1">
      <p:cViewPr varScale="1">
        <p:scale>
          <a:sx n="81" d="100"/>
          <a:sy n="81" d="100"/>
        </p:scale>
        <p:origin x="1037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dija ABID" userId="49644e33-1214-4bb5-b09c-97f00eb37267" providerId="ADAL" clId="{B84EF51D-79C7-4C81-A813-0854009F08FC}"/>
    <pc:docChg chg="modSld">
      <pc:chgData name="Khadija ABID" userId="49644e33-1214-4bb5-b09c-97f00eb37267" providerId="ADAL" clId="{B84EF51D-79C7-4C81-A813-0854009F08FC}" dt="2023-08-11T08:35:31.839" v="9" actId="12"/>
      <pc:docMkLst>
        <pc:docMk/>
      </pc:docMkLst>
      <pc:sldChg chg="modSp mod">
        <pc:chgData name="Khadija ABID" userId="49644e33-1214-4bb5-b09c-97f00eb37267" providerId="ADAL" clId="{B84EF51D-79C7-4C81-A813-0854009F08FC}" dt="2023-08-11T08:35:31.839" v="9" actId="12"/>
        <pc:sldMkLst>
          <pc:docMk/>
          <pc:sldMk cId="3160499114" sldId="430"/>
        </pc:sldMkLst>
        <pc:spChg chg="mod">
          <ac:chgData name="Khadija ABID" userId="49644e33-1214-4bb5-b09c-97f00eb37267" providerId="ADAL" clId="{B84EF51D-79C7-4C81-A813-0854009F08FC}" dt="2023-08-11T08:35:31.839" v="9" actId="12"/>
          <ac:spMkLst>
            <pc:docMk/>
            <pc:sldMk cId="3160499114" sldId="430"/>
            <ac:spMk id="6" creationId="{3138DEA9-F974-5C4A-A571-50D11F8260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F4A22437-D409-B249-BA45-3AD8AD672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Calibri Léger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69495A-93D3-E64D-9F7E-8B625039FF9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latin typeface="Calibri Léger" charset="0"/>
              </a:defRPr>
            </a:lvl1pPr>
          </a:lstStyle>
          <a:p>
            <a:pPr>
              <a:defRPr/>
            </a:pPr>
            <a:fld id="{8B4C402D-EA62-834C-8118-66B7FB2B8E3D}" type="datetimeFigureOut">
              <a:rPr lang="fr-FR"/>
              <a:pPr>
                <a:defRPr/>
              </a:pPr>
              <a:t>10/08/2023</a:t>
            </a:fld>
            <a:endParaRPr lang="fr-FR" dirty="0"/>
          </a:p>
        </p:txBody>
      </p:sp>
      <p:sp>
        <p:nvSpPr>
          <p:cNvPr id="4" name="Espace réservé de l’image des diapositives 3">
            <a:extLst>
              <a:ext uri="{FF2B5EF4-FFF2-40B4-BE49-F238E27FC236}">
                <a16:creationId xmlns:a16="http://schemas.microsoft.com/office/drawing/2014/main" id="{BFC1193F-BB16-1549-AF92-7D0CD2D77E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id="{D6A1DF40-D9B8-5E47-BB49-193BA2ADD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86313"/>
            <a:ext cx="5443537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B3D639-FD07-BC4F-B932-17FC9D9144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Calibri Léger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F7F0AD-CC69-6C4D-AA7A-9D5F6491DF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latin typeface="Calibri Léger" charset="0"/>
              </a:defRPr>
            </a:lvl1pPr>
          </a:lstStyle>
          <a:p>
            <a:pPr>
              <a:defRPr/>
            </a:pPr>
            <a:fld id="{FEDB4026-FB57-3144-A284-7EBE161046ED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éger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éger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éger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éger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ége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DB4026-FB57-3144-A284-7EBE161046ED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2099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DB4026-FB57-3144-A284-7EBE161046ED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463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Layouts/_rels/slideLayout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9" Type="http://schemas.openxmlformats.org/officeDocument/2006/relationships/image" Target="../media/image45.png"/><Relationship Id="rId21" Type="http://schemas.openxmlformats.org/officeDocument/2006/relationships/image" Target="../media/image27.png"/><Relationship Id="rId34" Type="http://schemas.openxmlformats.org/officeDocument/2006/relationships/image" Target="../media/image40.png"/><Relationship Id="rId42" Type="http://schemas.openxmlformats.org/officeDocument/2006/relationships/image" Target="../media/image48.png"/><Relationship Id="rId47" Type="http://schemas.openxmlformats.org/officeDocument/2006/relationships/image" Target="../media/image53.png"/><Relationship Id="rId50" Type="http://schemas.openxmlformats.org/officeDocument/2006/relationships/image" Target="../media/image56.svg"/><Relationship Id="rId7" Type="http://schemas.openxmlformats.org/officeDocument/2006/relationships/image" Target="../media/image13.svg"/><Relationship Id="rId2" Type="http://schemas.openxmlformats.org/officeDocument/2006/relationships/image" Target="../media/image2.png"/><Relationship Id="rId16" Type="http://schemas.openxmlformats.org/officeDocument/2006/relationships/image" Target="../media/image22.png"/><Relationship Id="rId29" Type="http://schemas.openxmlformats.org/officeDocument/2006/relationships/image" Target="../media/image35.png"/><Relationship Id="rId11" Type="http://schemas.openxmlformats.org/officeDocument/2006/relationships/image" Target="../media/image17.svg"/><Relationship Id="rId24" Type="http://schemas.openxmlformats.org/officeDocument/2006/relationships/image" Target="../media/image30.svg"/><Relationship Id="rId32" Type="http://schemas.openxmlformats.org/officeDocument/2006/relationships/image" Target="../media/image38.jpeg"/><Relationship Id="rId37" Type="http://schemas.openxmlformats.org/officeDocument/2006/relationships/image" Target="../media/image43.svg"/><Relationship Id="rId40" Type="http://schemas.openxmlformats.org/officeDocument/2006/relationships/image" Target="../media/image46.png"/><Relationship Id="rId45" Type="http://schemas.openxmlformats.org/officeDocument/2006/relationships/image" Target="../media/image51.png"/><Relationship Id="rId53" Type="http://schemas.openxmlformats.org/officeDocument/2006/relationships/image" Target="../media/image59.jpe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31" Type="http://schemas.openxmlformats.org/officeDocument/2006/relationships/image" Target="../media/image37.svg"/><Relationship Id="rId44" Type="http://schemas.openxmlformats.org/officeDocument/2006/relationships/image" Target="../media/image50.png"/><Relationship Id="rId52" Type="http://schemas.openxmlformats.org/officeDocument/2006/relationships/image" Target="../media/image58.svg"/><Relationship Id="rId4" Type="http://schemas.openxmlformats.org/officeDocument/2006/relationships/image" Target="../media/image10.jpe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sv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43" Type="http://schemas.openxmlformats.org/officeDocument/2006/relationships/image" Target="../media/image49.svg"/><Relationship Id="rId48" Type="http://schemas.openxmlformats.org/officeDocument/2006/relationships/image" Target="../media/image54.jpeg"/><Relationship Id="rId8" Type="http://schemas.openxmlformats.org/officeDocument/2006/relationships/image" Target="../media/image14.png"/><Relationship Id="rId51" Type="http://schemas.openxmlformats.org/officeDocument/2006/relationships/image" Target="../media/image57.png"/><Relationship Id="rId3" Type="http://schemas.openxmlformats.org/officeDocument/2006/relationships/image" Target="../media/image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jpeg"/><Relationship Id="rId33" Type="http://schemas.openxmlformats.org/officeDocument/2006/relationships/image" Target="../media/image39.jpeg"/><Relationship Id="rId38" Type="http://schemas.openxmlformats.org/officeDocument/2006/relationships/image" Target="../media/image44.jpeg"/><Relationship Id="rId46" Type="http://schemas.openxmlformats.org/officeDocument/2006/relationships/image" Target="../media/image52.jpeg"/><Relationship Id="rId20" Type="http://schemas.openxmlformats.org/officeDocument/2006/relationships/image" Target="../media/image26.png"/><Relationship Id="rId41" Type="http://schemas.openxmlformats.org/officeDocument/2006/relationships/image" Target="../media/image4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5" Type="http://schemas.openxmlformats.org/officeDocument/2006/relationships/image" Target="../media/image21.svg"/><Relationship Id="rId23" Type="http://schemas.openxmlformats.org/officeDocument/2006/relationships/image" Target="../media/image29.png"/><Relationship Id="rId28" Type="http://schemas.openxmlformats.org/officeDocument/2006/relationships/image" Target="../media/image34.svg"/><Relationship Id="rId36" Type="http://schemas.openxmlformats.org/officeDocument/2006/relationships/image" Target="../media/image42.png"/><Relationship Id="rId49" Type="http://schemas.openxmlformats.org/officeDocument/2006/relationships/image" Target="../media/image5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- Couverture 1 - Optimi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C499D10-4E3D-E44A-A20D-13897DE1EF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77704D3-1B26-934C-A812-232858EE2E9A}"/>
              </a:ext>
            </a:extLst>
          </p:cNvPr>
          <p:cNvCxnSpPr>
            <a:cxnSpLocks/>
          </p:cNvCxnSpPr>
          <p:nvPr userDrawn="1"/>
        </p:nvCxnSpPr>
        <p:spPr>
          <a:xfrm>
            <a:off x="11797389" y="1428750"/>
            <a:ext cx="0" cy="123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6">
            <a:extLst>
              <a:ext uri="{FF2B5EF4-FFF2-40B4-BE49-F238E27FC236}">
                <a16:creationId xmlns:a16="http://schemas.microsoft.com/office/drawing/2014/main" id="{F9889FE9-6229-1A4F-A4F3-14D4216D1E23}"/>
              </a:ext>
            </a:extLst>
          </p:cNvPr>
          <p:cNvSpPr txBox="1"/>
          <p:nvPr userDrawn="1"/>
        </p:nvSpPr>
        <p:spPr>
          <a:xfrm>
            <a:off x="5393126" y="6642556"/>
            <a:ext cx="6404263" cy="215444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© </a:t>
            </a:r>
            <a:r>
              <a:rPr lang="en-US" sz="800" dirty="0" err="1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Tous</a:t>
            </a:r>
            <a:r>
              <a:rPr lang="en-US" sz="800" dirty="0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 droits </a:t>
            </a:r>
            <a:r>
              <a:rPr lang="en-US" sz="800" dirty="0" err="1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réservés</a:t>
            </a:r>
            <a:r>
              <a:rPr lang="en-US" sz="800" dirty="0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. Reproduction </a:t>
            </a:r>
            <a:r>
              <a:rPr lang="en-US" sz="800" dirty="0" err="1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interdite</a:t>
            </a:r>
            <a:r>
              <a:rPr lang="en-US" sz="800" dirty="0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 sans </a:t>
            </a:r>
            <a:r>
              <a:rPr lang="en-US" sz="800" dirty="0" err="1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l’autorisation</a:t>
            </a:r>
            <a:r>
              <a:rPr lang="en-US" sz="800" dirty="0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 </a:t>
            </a:r>
            <a:r>
              <a:rPr lang="en-US" sz="800" dirty="0" err="1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d’Optimind</a:t>
            </a:r>
            <a:r>
              <a:rPr lang="en-US" sz="800" dirty="0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. Crédit photos : iStock - Shutterstock</a:t>
            </a:r>
          </a:p>
        </p:txBody>
      </p:sp>
      <p:pic>
        <p:nvPicPr>
          <p:cNvPr id="13" name="Image 15">
            <a:extLst>
              <a:ext uri="{FF2B5EF4-FFF2-40B4-BE49-F238E27FC236}">
                <a16:creationId xmlns:a16="http://schemas.microsoft.com/office/drawing/2014/main" id="{893FBEC1-D527-6342-853C-DFC800CF8C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8740396" y="450850"/>
            <a:ext cx="3108782" cy="85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Espace réservé du contenu 2"/>
          <p:cNvSpPr>
            <a:spLocks noGrp="1"/>
          </p:cNvSpPr>
          <p:nvPr>
            <p:ph idx="13"/>
          </p:nvPr>
        </p:nvSpPr>
        <p:spPr>
          <a:xfrm>
            <a:off x="4306036" y="2840697"/>
            <a:ext cx="7491353" cy="1793824"/>
          </a:xfrm>
        </p:spPr>
        <p:txBody>
          <a:bodyPr lIns="0" tIns="0" rIns="0" bIns="0" spcCol="720000">
            <a:spAutoFit/>
          </a:bodyPr>
          <a:lstStyle>
            <a:lvl1pPr marL="0" indent="0" algn="r">
              <a:buClr>
                <a:srgbClr val="DD6A2E"/>
              </a:buClr>
              <a:buFont typeface=".AppleSystemUIFont" charset="-120"/>
              <a:buNone/>
              <a:defRPr sz="2800" cap="all" baseline="0">
                <a:solidFill>
                  <a:schemeClr val="tx2"/>
                </a:solidFill>
                <a:latin typeface="+mj-lt"/>
              </a:defRPr>
            </a:lvl1pPr>
            <a:lvl2pPr marL="0" indent="0" algn="r">
              <a:buFont typeface=".AppleSystemUIFont" charset="-120"/>
              <a:buNone/>
              <a:defRPr sz="2000">
                <a:solidFill>
                  <a:schemeClr val="tx2"/>
                </a:solidFill>
                <a:latin typeface="+mj-lt"/>
              </a:defRPr>
            </a:lvl2pPr>
            <a:lvl3pPr marL="0" indent="0" algn="r">
              <a:buFont typeface=".AppleSystemUIFont" charset="-120"/>
              <a:buNone/>
              <a:defRPr sz="1400" i="1">
                <a:solidFill>
                  <a:schemeClr val="bg2"/>
                </a:solidFill>
                <a:latin typeface="+mj-lt"/>
              </a:defRPr>
            </a:lvl3pPr>
            <a:lvl4pPr marL="0" indent="0" algn="r">
              <a:buFont typeface=".AppleSystemUIFont" charset="-120"/>
              <a:buNone/>
              <a:defRPr sz="1100">
                <a:solidFill>
                  <a:schemeClr val="bg2"/>
                </a:solidFill>
                <a:latin typeface="+mj-lt"/>
              </a:defRPr>
            </a:lvl4pPr>
            <a:lvl5pPr marL="0" indent="0" algn="r">
              <a:buFont typeface=".AppleSystemUIFont" charset="-120"/>
              <a:buNone/>
              <a:defRPr sz="100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idx="16"/>
          </p:nvPr>
        </p:nvSpPr>
        <p:spPr>
          <a:xfrm>
            <a:off x="3002375" y="5922002"/>
            <a:ext cx="2902419" cy="467375"/>
          </a:xfrm>
        </p:spPr>
        <p:txBody>
          <a:bodyPr lIns="0" tIns="0" rIns="0" bIns="0" spcCol="720000">
            <a:noAutofit/>
          </a:bodyPr>
          <a:lstStyle>
            <a:lvl1pPr marL="0" indent="0" algn="r">
              <a:buClr>
                <a:srgbClr val="DD6A2E"/>
              </a:buClr>
              <a:buFont typeface=".AppleSystemUIFont" charset="-120"/>
              <a:buNone/>
              <a:defRPr sz="1000" b="1" cap="none" baseline="0">
                <a:solidFill>
                  <a:schemeClr val="bg2"/>
                </a:solidFill>
                <a:latin typeface="+mj-lt"/>
              </a:defRPr>
            </a:lvl1pPr>
            <a:lvl2pPr marL="0" indent="0" algn="r">
              <a:spcBef>
                <a:spcPts val="0"/>
              </a:spcBef>
              <a:buFont typeface=".AppleSystemUIFont" charset="-120"/>
              <a:buNone/>
              <a:defRPr sz="1000">
                <a:solidFill>
                  <a:schemeClr val="bg2"/>
                </a:solidFill>
                <a:latin typeface="+mj-lt"/>
              </a:defRPr>
            </a:lvl2pPr>
            <a:lvl3pPr marL="0" indent="0">
              <a:buFont typeface=".AppleSystemUIFont" charset="-120"/>
              <a:buNone/>
              <a:defRPr sz="1400">
                <a:solidFill>
                  <a:schemeClr val="tx2"/>
                </a:solidFill>
                <a:latin typeface="+mj-lt"/>
              </a:defRPr>
            </a:lvl3pPr>
            <a:lvl4pPr marL="0" indent="0">
              <a:buFont typeface=".AppleSystemUIFont" charset="-120"/>
              <a:buNone/>
              <a:defRPr sz="1100">
                <a:solidFill>
                  <a:schemeClr val="tx2"/>
                </a:solidFill>
                <a:latin typeface="+mj-lt"/>
              </a:defRPr>
            </a:lvl4pPr>
            <a:lvl5pPr marL="0" indent="0">
              <a:buFont typeface=".AppleSystemUIFont" charset="-120"/>
              <a:buNone/>
              <a:defRPr sz="10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4" name="Espace réservé pour une image  2">
            <a:extLst>
              <a:ext uri="{FF2B5EF4-FFF2-40B4-BE49-F238E27FC236}">
                <a16:creationId xmlns:a16="http://schemas.microsoft.com/office/drawing/2014/main" id="{78D5ECD3-1917-6F40-AB5E-3154E1F4175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38483" y="1634669"/>
            <a:ext cx="1534589" cy="828000"/>
          </a:xfrm>
        </p:spPr>
        <p:txBody>
          <a:bodyPr rtlCol="0">
            <a:noAutofit/>
          </a:bodyPr>
          <a:lstStyle>
            <a:lvl1pPr marL="0" indent="0">
              <a:buFontTx/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5628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- sommaire annexe libre - Optimi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6142D903-7DD4-0B41-A5FD-6149F9A0CA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4338"/>
            <a:ext cx="3063600" cy="452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cxnSp>
        <p:nvCxnSpPr>
          <p:cNvPr id="10" name="Прямая соединительная линия 18">
            <a:extLst>
              <a:ext uri="{FF2B5EF4-FFF2-40B4-BE49-F238E27FC236}">
                <a16:creationId xmlns:a16="http://schemas.microsoft.com/office/drawing/2014/main" id="{7CAF2374-1C67-844F-B430-49B29266F7B3}"/>
              </a:ext>
            </a:extLst>
          </p:cNvPr>
          <p:cNvCxnSpPr/>
          <p:nvPr userDrawn="1"/>
        </p:nvCxnSpPr>
        <p:spPr>
          <a:xfrm>
            <a:off x="0" y="1120775"/>
            <a:ext cx="69056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53947" y="1701140"/>
            <a:ext cx="8157519" cy="584775"/>
          </a:xfrm>
        </p:spPr>
        <p:txBody>
          <a:bodyPr wrap="square" lIns="0" tIns="0" rIns="0" bIns="0" spcCol="720000">
            <a:spAutoFit/>
          </a:bodyPr>
          <a:lstStyle>
            <a:lvl1pPr marL="406350" indent="-406350">
              <a:lnSpc>
                <a:spcPct val="100000"/>
              </a:lnSpc>
              <a:spcBef>
                <a:spcPts val="1200"/>
              </a:spcBef>
              <a:buClr>
                <a:srgbClr val="DD6A2E"/>
              </a:buClr>
              <a:buFont typeface="+mj-lt"/>
              <a:buAutoNum type="arabicPeriod"/>
              <a:defRPr sz="2400">
                <a:solidFill>
                  <a:schemeClr val="accent2"/>
                </a:solidFill>
                <a:latin typeface="+mj-lt"/>
              </a:defRPr>
            </a:lvl1pPr>
            <a:lvl2pPr marL="4068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.AppleSystemUIFont" charset="-120"/>
              <a:buNone/>
              <a:defRPr sz="1400">
                <a:solidFill>
                  <a:schemeClr val="bg2"/>
                </a:solidFill>
                <a:latin typeface="+mj-lt"/>
              </a:defRPr>
            </a:lvl2pPr>
            <a:lvl3pPr marL="1085850" indent="-171450">
              <a:buFont typeface=".AppleSystemUIFont" charset="-120"/>
              <a:buChar char="-"/>
              <a:defRPr sz="1200">
                <a:solidFill>
                  <a:srgbClr val="5D6264"/>
                </a:solidFill>
                <a:latin typeface="+mj-lt"/>
              </a:defRPr>
            </a:lvl3pPr>
            <a:lvl4pPr marL="1543050" indent="-171450">
              <a:buFont typeface=".AppleSystemUIFont" charset="-120"/>
              <a:buChar char="-"/>
              <a:defRPr sz="1100">
                <a:solidFill>
                  <a:srgbClr val="5D6264"/>
                </a:solidFill>
                <a:latin typeface="+mj-lt"/>
              </a:defRPr>
            </a:lvl4pPr>
            <a:lvl5pPr marL="2000250" indent="-171450">
              <a:buFont typeface=".AppleSystemUIFont" charset="-120"/>
              <a:buChar char="-"/>
              <a:defRPr sz="1000">
                <a:solidFill>
                  <a:srgbClr val="5D6264"/>
                </a:solidFill>
                <a:latin typeface="+mj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xfrm>
            <a:off x="847454" y="584874"/>
            <a:ext cx="10515600" cy="211479"/>
          </a:xfrm>
        </p:spPr>
        <p:txBody>
          <a:bodyPr lIns="0" tIns="0" rIns="0" bIns="0">
            <a:normAutofit/>
          </a:bodyPr>
          <a:lstStyle>
            <a:lvl1pPr>
              <a:defRPr sz="1000" b="1" cap="all" spc="150" baseline="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6" name="Espace réservé du texte 34"/>
          <p:cNvSpPr>
            <a:spLocks noGrp="1"/>
          </p:cNvSpPr>
          <p:nvPr>
            <p:ph type="body" sz="quarter" idx="13"/>
          </p:nvPr>
        </p:nvSpPr>
        <p:spPr>
          <a:xfrm>
            <a:off x="838200" y="821279"/>
            <a:ext cx="10508696" cy="579808"/>
          </a:xfrm>
        </p:spPr>
        <p:txBody>
          <a:bodyPr lIns="0" anchor="ctr">
            <a:noAutofit/>
          </a:bodyPr>
          <a:lstStyle>
            <a:lvl1pPr marL="0" indent="0">
              <a:buFontTx/>
              <a:buNone/>
              <a:defRPr sz="3800" cap="none" normalizeH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Tx/>
              <a:buNone/>
              <a:defRPr sz="2200"/>
            </a:lvl2pPr>
            <a:lvl3pPr marL="914400" indent="0">
              <a:buFontTx/>
              <a:buNone/>
              <a:defRPr sz="2200"/>
            </a:lvl3pPr>
            <a:lvl4pPr marL="1371600" indent="0">
              <a:buFontTx/>
              <a:buNone/>
              <a:defRPr sz="2200"/>
            </a:lvl4pPr>
            <a:lvl5pPr marL="1828800" indent="0">
              <a:buFontTx/>
              <a:buNone/>
              <a:defRPr sz="2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15" name="Image 17">
            <a:extLst>
              <a:ext uri="{FF2B5EF4-FFF2-40B4-BE49-F238E27FC236}">
                <a16:creationId xmlns:a16="http://schemas.microsoft.com/office/drawing/2014/main" id="{9381A900-8078-5A43-A331-EA3FB630E6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0707687" y="241300"/>
            <a:ext cx="1279526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Группа 8">
            <a:extLst>
              <a:ext uri="{FF2B5EF4-FFF2-40B4-BE49-F238E27FC236}">
                <a16:creationId xmlns:a16="http://schemas.microsoft.com/office/drawing/2014/main" id="{FD83AD1D-1942-2A4B-82A4-FB24000DFE9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47725" y="293688"/>
            <a:ext cx="681038" cy="165100"/>
            <a:chOff x="1194364" y="1515979"/>
            <a:chExt cx="681788" cy="165205"/>
          </a:xfrm>
        </p:grpSpPr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AF055CB9-4499-9B4C-AB77-35C50CAC80E3}"/>
                </a:ext>
              </a:extLst>
            </p:cNvPr>
            <p:cNvSpPr/>
            <p:nvPr/>
          </p:nvSpPr>
          <p:spPr>
            <a:xfrm>
              <a:off x="1194364" y="1515979"/>
              <a:ext cx="165282" cy="165205"/>
            </a:xfrm>
            <a:prstGeom prst="ellipse">
              <a:avLst/>
            </a:prstGeom>
            <a:solidFill>
              <a:srgbClr val="DD6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  <p:sp>
          <p:nvSpPr>
            <p:cNvPr id="8" name="Овал 6">
              <a:extLst>
                <a:ext uri="{FF2B5EF4-FFF2-40B4-BE49-F238E27FC236}">
                  <a16:creationId xmlns:a16="http://schemas.microsoft.com/office/drawing/2014/main" id="{081E972B-879E-F343-A0D8-7582902C5383}"/>
                </a:ext>
              </a:extLst>
            </p:cNvPr>
            <p:cNvSpPr/>
            <p:nvPr/>
          </p:nvSpPr>
          <p:spPr>
            <a:xfrm>
              <a:off x="1453414" y="1515979"/>
              <a:ext cx="163692" cy="165205"/>
            </a:xfrm>
            <a:prstGeom prst="ellipse">
              <a:avLst/>
            </a:prstGeom>
            <a:solidFill>
              <a:srgbClr val="70757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  <p:sp>
          <p:nvSpPr>
            <p:cNvPr id="9" name="Овал 7">
              <a:extLst>
                <a:ext uri="{FF2B5EF4-FFF2-40B4-BE49-F238E27FC236}">
                  <a16:creationId xmlns:a16="http://schemas.microsoft.com/office/drawing/2014/main" id="{E429590C-BEAE-1849-8621-3598EF422263}"/>
                </a:ext>
              </a:extLst>
            </p:cNvPr>
            <p:cNvSpPr/>
            <p:nvPr/>
          </p:nvSpPr>
          <p:spPr>
            <a:xfrm>
              <a:off x="1710870" y="1515979"/>
              <a:ext cx="165282" cy="165205"/>
            </a:xfrm>
            <a:prstGeom prst="ellipse">
              <a:avLst/>
            </a:prstGeom>
            <a:solidFill>
              <a:srgbClr val="959595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</p:grp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65034241-0937-BB45-951F-F7E8482AAE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680825" y="6481763"/>
            <a:ext cx="3603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E64E9C16-D142-B547-B568-10DAB33FE0CF}" type="slidenum">
              <a:rPr lang="ru-RU" altLang="fr-FR" sz="1000">
                <a:solidFill>
                  <a:srgbClr val="808080"/>
                </a:solidFill>
                <a:latin typeface="Calibri Light" panose="020F0302020204030204" pitchFamily="34" charset="0"/>
                <a:ea typeface="Calibri Léger"/>
                <a:cs typeface="Calibri Léger"/>
              </a:rPr>
              <a:pPr algn="r" eaLnBrk="1" hangingPunct="1"/>
              <a:t>‹#›</a:t>
            </a:fld>
            <a:endParaRPr lang="ru-RU" altLang="fr-FR" sz="1000">
              <a:solidFill>
                <a:srgbClr val="808080"/>
              </a:solidFill>
              <a:latin typeface="Calibri Light" panose="020F0302020204030204" pitchFamily="34" charset="0"/>
              <a:ea typeface="Calibri Léger"/>
              <a:cs typeface="Calibri Léger"/>
            </a:endParaRPr>
          </a:p>
        </p:txBody>
      </p:sp>
      <p:sp>
        <p:nvSpPr>
          <p:cNvPr id="12" name="Прямоугольник 7">
            <a:extLst>
              <a:ext uri="{FF2B5EF4-FFF2-40B4-BE49-F238E27FC236}">
                <a16:creationId xmlns:a16="http://schemas.microsoft.com/office/drawing/2014/main" id="{E2706481-D7A6-8A4A-8981-6CC0B717EF72}"/>
              </a:ext>
            </a:extLst>
          </p:cNvPr>
          <p:cNvSpPr/>
          <p:nvPr userDrawn="1"/>
        </p:nvSpPr>
        <p:spPr>
          <a:xfrm>
            <a:off x="847725" y="6775450"/>
            <a:ext cx="1343025" cy="96838"/>
          </a:xfrm>
          <a:prstGeom prst="rect">
            <a:avLst/>
          </a:prstGeom>
          <a:solidFill>
            <a:srgbClr val="DD6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Calibri Léger" charset="0"/>
            </a:endParaRPr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6D999D87-767F-EC41-BFD1-F5F1029B4F6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481263" y="6481763"/>
            <a:ext cx="7267575" cy="365125"/>
          </a:xfrm>
        </p:spPr>
        <p:txBody>
          <a:bodyPr anchorCtr="0"/>
          <a:lstStyle>
            <a:lvl1pPr algn="ctr">
              <a:defRPr sz="1000" cap="none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Template et charte graphique Optimind</a:t>
            </a:r>
          </a:p>
        </p:txBody>
      </p:sp>
      <p:grpSp>
        <p:nvGrpSpPr>
          <p:cNvPr id="17" name="Группа 8">
            <a:extLst>
              <a:ext uri="{FF2B5EF4-FFF2-40B4-BE49-F238E27FC236}">
                <a16:creationId xmlns:a16="http://schemas.microsoft.com/office/drawing/2014/main" id="{AF468DFD-708E-A946-BCCB-3AB1B49E9CDE}"/>
              </a:ext>
            </a:extLst>
          </p:cNvPr>
          <p:cNvGrpSpPr/>
          <p:nvPr userDrawn="1"/>
        </p:nvGrpSpPr>
        <p:grpSpPr>
          <a:xfrm>
            <a:off x="11407215" y="5099971"/>
            <a:ext cx="512159" cy="124102"/>
            <a:chOff x="1194364" y="1515979"/>
            <a:chExt cx="681788" cy="165205"/>
          </a:xfrm>
        </p:grpSpPr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CA54D604-30F7-DA4F-BFC9-0F9DA893A06C}"/>
                </a:ext>
              </a:extLst>
            </p:cNvPr>
            <p:cNvSpPr/>
            <p:nvPr/>
          </p:nvSpPr>
          <p:spPr>
            <a:xfrm>
              <a:off x="1194364" y="1515979"/>
              <a:ext cx="165205" cy="1652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0" i="0">
                <a:latin typeface="Calibri Léger" charset="0"/>
              </a:endParaRPr>
            </a:p>
          </p:txBody>
        </p:sp>
        <p:sp>
          <p:nvSpPr>
            <p:cNvPr id="19" name="Овал 6">
              <a:extLst>
                <a:ext uri="{FF2B5EF4-FFF2-40B4-BE49-F238E27FC236}">
                  <a16:creationId xmlns:a16="http://schemas.microsoft.com/office/drawing/2014/main" id="{83E11521-D3B9-304A-8D79-A2A4353CF7AA}"/>
                </a:ext>
              </a:extLst>
            </p:cNvPr>
            <p:cNvSpPr/>
            <p:nvPr/>
          </p:nvSpPr>
          <p:spPr>
            <a:xfrm>
              <a:off x="1452656" y="1515979"/>
              <a:ext cx="165205" cy="16520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0" i="0">
                <a:latin typeface="Calibri Léger" charset="0"/>
              </a:endParaRPr>
            </a:p>
          </p:txBody>
        </p:sp>
        <p:sp>
          <p:nvSpPr>
            <p:cNvPr id="20" name="Овал 7">
              <a:extLst>
                <a:ext uri="{FF2B5EF4-FFF2-40B4-BE49-F238E27FC236}">
                  <a16:creationId xmlns:a16="http://schemas.microsoft.com/office/drawing/2014/main" id="{86429B89-0FA4-2943-8C2B-DE071A501052}"/>
                </a:ext>
              </a:extLst>
            </p:cNvPr>
            <p:cNvSpPr/>
            <p:nvPr/>
          </p:nvSpPr>
          <p:spPr>
            <a:xfrm>
              <a:off x="1710947" y="1515979"/>
              <a:ext cx="165205" cy="16520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0" i="0">
                <a:latin typeface="Calibri Léger" charset="0"/>
              </a:endParaRPr>
            </a:p>
          </p:txBody>
        </p:sp>
      </p:grp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C3840D5D-B72A-EB40-9E3F-D85EB063906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679304" y="5403839"/>
            <a:ext cx="3240069" cy="338554"/>
          </a:xfrm>
        </p:spPr>
        <p:txBody>
          <a:bodyPr lIns="0" tIns="0" rIns="0" bIns="0" spcCol="720000">
            <a:spAutoFit/>
          </a:bodyPr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rgbClr val="DD6A2E"/>
              </a:buClr>
              <a:buFontTx/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.AppleSystemUIFont" charset="-120"/>
              <a:buNone/>
              <a:defRPr sz="1000" b="0">
                <a:solidFill>
                  <a:schemeClr val="bg2"/>
                </a:solidFill>
                <a:latin typeface="+mj-lt"/>
              </a:defRPr>
            </a:lvl2pPr>
            <a:lvl3pPr marL="1085850" indent="-171450">
              <a:buFont typeface=".AppleSystemUIFont" charset="-120"/>
              <a:buChar char="-"/>
              <a:defRPr sz="1200">
                <a:solidFill>
                  <a:srgbClr val="5D6264"/>
                </a:solidFill>
                <a:latin typeface="+mj-lt"/>
              </a:defRPr>
            </a:lvl3pPr>
            <a:lvl4pPr marL="1543050" indent="-171450">
              <a:buFont typeface=".AppleSystemUIFont" charset="-120"/>
              <a:buChar char="-"/>
              <a:defRPr sz="1100">
                <a:solidFill>
                  <a:srgbClr val="5D6264"/>
                </a:solidFill>
                <a:latin typeface="+mj-lt"/>
              </a:defRPr>
            </a:lvl4pPr>
            <a:lvl5pPr marL="2000250" indent="-171450">
              <a:buFont typeface=".AppleSystemUIFont" charset="-120"/>
              <a:buChar char="-"/>
              <a:defRPr sz="1000">
                <a:solidFill>
                  <a:srgbClr val="5D6264"/>
                </a:solidFill>
                <a:latin typeface="+mj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336754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- sommaire annexe sans photo - Optimi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единительная линия 18">
            <a:extLst>
              <a:ext uri="{FF2B5EF4-FFF2-40B4-BE49-F238E27FC236}">
                <a16:creationId xmlns:a16="http://schemas.microsoft.com/office/drawing/2014/main" id="{7CAF2374-1C67-844F-B430-49B29266F7B3}"/>
              </a:ext>
            </a:extLst>
          </p:cNvPr>
          <p:cNvCxnSpPr/>
          <p:nvPr userDrawn="1"/>
        </p:nvCxnSpPr>
        <p:spPr>
          <a:xfrm>
            <a:off x="0" y="1120775"/>
            <a:ext cx="69056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01140"/>
            <a:ext cx="10562400" cy="584775"/>
          </a:xfrm>
        </p:spPr>
        <p:txBody>
          <a:bodyPr wrap="square" lIns="0" tIns="0" rIns="0" bIns="0" spcCol="720000">
            <a:spAutoFit/>
          </a:bodyPr>
          <a:lstStyle>
            <a:lvl1pPr marL="406350" indent="-406350">
              <a:lnSpc>
                <a:spcPct val="100000"/>
              </a:lnSpc>
              <a:spcBef>
                <a:spcPts val="1200"/>
              </a:spcBef>
              <a:buClr>
                <a:srgbClr val="DD6A2E"/>
              </a:buClr>
              <a:buFont typeface="+mj-lt"/>
              <a:buAutoNum type="arabicPeriod"/>
              <a:defRPr sz="2400">
                <a:solidFill>
                  <a:schemeClr val="accent2"/>
                </a:solidFill>
                <a:latin typeface="+mj-lt"/>
              </a:defRPr>
            </a:lvl1pPr>
            <a:lvl2pPr marL="4068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.AppleSystemUIFont" charset="-120"/>
              <a:buNone/>
              <a:defRPr sz="1400">
                <a:solidFill>
                  <a:schemeClr val="bg2"/>
                </a:solidFill>
                <a:latin typeface="+mj-lt"/>
              </a:defRPr>
            </a:lvl2pPr>
            <a:lvl3pPr marL="1085850" indent="-171450">
              <a:buFont typeface=".AppleSystemUIFont" charset="-120"/>
              <a:buChar char="-"/>
              <a:defRPr sz="1200">
                <a:solidFill>
                  <a:srgbClr val="5D6264"/>
                </a:solidFill>
                <a:latin typeface="+mj-lt"/>
              </a:defRPr>
            </a:lvl3pPr>
            <a:lvl4pPr marL="1543050" indent="-171450">
              <a:buFont typeface=".AppleSystemUIFont" charset="-120"/>
              <a:buChar char="-"/>
              <a:defRPr sz="1100">
                <a:solidFill>
                  <a:srgbClr val="5D6264"/>
                </a:solidFill>
                <a:latin typeface="+mj-lt"/>
              </a:defRPr>
            </a:lvl4pPr>
            <a:lvl5pPr marL="2000250" indent="-171450">
              <a:buFont typeface=".AppleSystemUIFont" charset="-120"/>
              <a:buChar char="-"/>
              <a:defRPr sz="1000">
                <a:solidFill>
                  <a:srgbClr val="5D6264"/>
                </a:solidFill>
                <a:latin typeface="+mj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xfrm>
            <a:off x="847454" y="584874"/>
            <a:ext cx="10515600" cy="211479"/>
          </a:xfrm>
        </p:spPr>
        <p:txBody>
          <a:bodyPr lIns="0" tIns="0" rIns="0" bIns="0">
            <a:normAutofit/>
          </a:bodyPr>
          <a:lstStyle>
            <a:lvl1pPr>
              <a:defRPr sz="1000" b="1" cap="all" spc="150" baseline="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6" name="Espace réservé du texte 34"/>
          <p:cNvSpPr>
            <a:spLocks noGrp="1"/>
          </p:cNvSpPr>
          <p:nvPr>
            <p:ph type="body" sz="quarter" idx="13"/>
          </p:nvPr>
        </p:nvSpPr>
        <p:spPr>
          <a:xfrm>
            <a:off x="838200" y="821279"/>
            <a:ext cx="10508696" cy="579808"/>
          </a:xfrm>
        </p:spPr>
        <p:txBody>
          <a:bodyPr lIns="0" anchor="ctr">
            <a:noAutofit/>
          </a:bodyPr>
          <a:lstStyle>
            <a:lvl1pPr marL="0" indent="0">
              <a:buFontTx/>
              <a:buNone/>
              <a:defRPr sz="3800" cap="none" normalizeH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Tx/>
              <a:buNone/>
              <a:defRPr sz="2200"/>
            </a:lvl2pPr>
            <a:lvl3pPr marL="914400" indent="0">
              <a:buFontTx/>
              <a:buNone/>
              <a:defRPr sz="2200"/>
            </a:lvl3pPr>
            <a:lvl4pPr marL="1371600" indent="0">
              <a:buFontTx/>
              <a:buNone/>
              <a:defRPr sz="2200"/>
            </a:lvl4pPr>
            <a:lvl5pPr marL="1828800" indent="0">
              <a:buFontTx/>
              <a:buNone/>
              <a:defRPr sz="2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15" name="Image 17">
            <a:extLst>
              <a:ext uri="{FF2B5EF4-FFF2-40B4-BE49-F238E27FC236}">
                <a16:creationId xmlns:a16="http://schemas.microsoft.com/office/drawing/2014/main" id="{9381A900-8078-5A43-A331-EA3FB630E6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0707687" y="241300"/>
            <a:ext cx="1279526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Группа 8">
            <a:extLst>
              <a:ext uri="{FF2B5EF4-FFF2-40B4-BE49-F238E27FC236}">
                <a16:creationId xmlns:a16="http://schemas.microsoft.com/office/drawing/2014/main" id="{FD83AD1D-1942-2A4B-82A4-FB24000DFE9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47725" y="293688"/>
            <a:ext cx="681038" cy="165100"/>
            <a:chOff x="1194364" y="1515979"/>
            <a:chExt cx="681788" cy="165205"/>
          </a:xfrm>
        </p:grpSpPr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AF055CB9-4499-9B4C-AB77-35C50CAC80E3}"/>
                </a:ext>
              </a:extLst>
            </p:cNvPr>
            <p:cNvSpPr/>
            <p:nvPr/>
          </p:nvSpPr>
          <p:spPr>
            <a:xfrm>
              <a:off x="1194364" y="1515979"/>
              <a:ext cx="165282" cy="165205"/>
            </a:xfrm>
            <a:prstGeom prst="ellipse">
              <a:avLst/>
            </a:prstGeom>
            <a:solidFill>
              <a:srgbClr val="DD6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  <p:sp>
          <p:nvSpPr>
            <p:cNvPr id="8" name="Овал 6">
              <a:extLst>
                <a:ext uri="{FF2B5EF4-FFF2-40B4-BE49-F238E27FC236}">
                  <a16:creationId xmlns:a16="http://schemas.microsoft.com/office/drawing/2014/main" id="{081E972B-879E-F343-A0D8-7582902C5383}"/>
                </a:ext>
              </a:extLst>
            </p:cNvPr>
            <p:cNvSpPr/>
            <p:nvPr/>
          </p:nvSpPr>
          <p:spPr>
            <a:xfrm>
              <a:off x="1453414" y="1515979"/>
              <a:ext cx="163692" cy="165205"/>
            </a:xfrm>
            <a:prstGeom prst="ellipse">
              <a:avLst/>
            </a:prstGeom>
            <a:solidFill>
              <a:srgbClr val="70757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  <p:sp>
          <p:nvSpPr>
            <p:cNvPr id="9" name="Овал 7">
              <a:extLst>
                <a:ext uri="{FF2B5EF4-FFF2-40B4-BE49-F238E27FC236}">
                  <a16:creationId xmlns:a16="http://schemas.microsoft.com/office/drawing/2014/main" id="{E429590C-BEAE-1849-8621-3598EF422263}"/>
                </a:ext>
              </a:extLst>
            </p:cNvPr>
            <p:cNvSpPr/>
            <p:nvPr/>
          </p:nvSpPr>
          <p:spPr>
            <a:xfrm>
              <a:off x="1710870" y="1515979"/>
              <a:ext cx="165282" cy="165205"/>
            </a:xfrm>
            <a:prstGeom prst="ellipse">
              <a:avLst/>
            </a:prstGeom>
            <a:solidFill>
              <a:srgbClr val="959595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</p:grp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65034241-0937-BB45-951F-F7E8482AAE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680825" y="6481763"/>
            <a:ext cx="3603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E64E9C16-D142-B547-B568-10DAB33FE0CF}" type="slidenum">
              <a:rPr lang="ru-RU" altLang="fr-FR" sz="1000">
                <a:solidFill>
                  <a:srgbClr val="808080"/>
                </a:solidFill>
                <a:latin typeface="Calibri Light" panose="020F0302020204030204" pitchFamily="34" charset="0"/>
                <a:ea typeface="Calibri Léger"/>
                <a:cs typeface="Calibri Léger"/>
              </a:rPr>
              <a:pPr algn="r" eaLnBrk="1" hangingPunct="1"/>
              <a:t>‹#›</a:t>
            </a:fld>
            <a:endParaRPr lang="ru-RU" altLang="fr-FR" sz="1000">
              <a:solidFill>
                <a:srgbClr val="808080"/>
              </a:solidFill>
              <a:latin typeface="Calibri Light" panose="020F0302020204030204" pitchFamily="34" charset="0"/>
              <a:ea typeface="Calibri Léger"/>
              <a:cs typeface="Calibri Léger"/>
            </a:endParaRPr>
          </a:p>
        </p:txBody>
      </p:sp>
      <p:sp>
        <p:nvSpPr>
          <p:cNvPr id="12" name="Прямоугольник 7">
            <a:extLst>
              <a:ext uri="{FF2B5EF4-FFF2-40B4-BE49-F238E27FC236}">
                <a16:creationId xmlns:a16="http://schemas.microsoft.com/office/drawing/2014/main" id="{E2706481-D7A6-8A4A-8981-6CC0B717EF72}"/>
              </a:ext>
            </a:extLst>
          </p:cNvPr>
          <p:cNvSpPr/>
          <p:nvPr userDrawn="1"/>
        </p:nvSpPr>
        <p:spPr>
          <a:xfrm>
            <a:off x="847725" y="6775450"/>
            <a:ext cx="1343025" cy="96838"/>
          </a:xfrm>
          <a:prstGeom prst="rect">
            <a:avLst/>
          </a:prstGeom>
          <a:solidFill>
            <a:srgbClr val="DD6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Calibri Léger" charset="0"/>
            </a:endParaRPr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6D999D87-767F-EC41-BFD1-F5F1029B4F6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481263" y="6481763"/>
            <a:ext cx="7267575" cy="365125"/>
          </a:xfrm>
        </p:spPr>
        <p:txBody>
          <a:bodyPr anchorCtr="0"/>
          <a:lstStyle>
            <a:lvl1pPr algn="ctr">
              <a:defRPr sz="1000" cap="none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Template et charte graphique Optimind</a:t>
            </a:r>
          </a:p>
        </p:txBody>
      </p:sp>
      <p:grpSp>
        <p:nvGrpSpPr>
          <p:cNvPr id="17" name="Группа 8">
            <a:extLst>
              <a:ext uri="{FF2B5EF4-FFF2-40B4-BE49-F238E27FC236}">
                <a16:creationId xmlns:a16="http://schemas.microsoft.com/office/drawing/2014/main" id="{AF468DFD-708E-A946-BCCB-3AB1B49E9CDE}"/>
              </a:ext>
            </a:extLst>
          </p:cNvPr>
          <p:cNvGrpSpPr/>
          <p:nvPr userDrawn="1"/>
        </p:nvGrpSpPr>
        <p:grpSpPr>
          <a:xfrm>
            <a:off x="11407215" y="5099971"/>
            <a:ext cx="512159" cy="124102"/>
            <a:chOff x="1194364" y="1515979"/>
            <a:chExt cx="681788" cy="165205"/>
          </a:xfrm>
        </p:grpSpPr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CA54D604-30F7-DA4F-BFC9-0F9DA893A06C}"/>
                </a:ext>
              </a:extLst>
            </p:cNvPr>
            <p:cNvSpPr/>
            <p:nvPr/>
          </p:nvSpPr>
          <p:spPr>
            <a:xfrm>
              <a:off x="1194364" y="1515979"/>
              <a:ext cx="165205" cy="1652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0" i="0">
                <a:latin typeface="Calibri Léger" charset="0"/>
              </a:endParaRPr>
            </a:p>
          </p:txBody>
        </p:sp>
        <p:sp>
          <p:nvSpPr>
            <p:cNvPr id="19" name="Овал 6">
              <a:extLst>
                <a:ext uri="{FF2B5EF4-FFF2-40B4-BE49-F238E27FC236}">
                  <a16:creationId xmlns:a16="http://schemas.microsoft.com/office/drawing/2014/main" id="{83E11521-D3B9-304A-8D79-A2A4353CF7AA}"/>
                </a:ext>
              </a:extLst>
            </p:cNvPr>
            <p:cNvSpPr/>
            <p:nvPr/>
          </p:nvSpPr>
          <p:spPr>
            <a:xfrm>
              <a:off x="1452656" y="1515979"/>
              <a:ext cx="165205" cy="16520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0" i="0">
                <a:latin typeface="Calibri Léger" charset="0"/>
              </a:endParaRPr>
            </a:p>
          </p:txBody>
        </p:sp>
        <p:sp>
          <p:nvSpPr>
            <p:cNvPr id="20" name="Овал 7">
              <a:extLst>
                <a:ext uri="{FF2B5EF4-FFF2-40B4-BE49-F238E27FC236}">
                  <a16:creationId xmlns:a16="http://schemas.microsoft.com/office/drawing/2014/main" id="{86429B89-0FA4-2943-8C2B-DE071A501052}"/>
                </a:ext>
              </a:extLst>
            </p:cNvPr>
            <p:cNvSpPr/>
            <p:nvPr/>
          </p:nvSpPr>
          <p:spPr>
            <a:xfrm>
              <a:off x="1710947" y="1515979"/>
              <a:ext cx="165205" cy="16520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0" i="0">
                <a:latin typeface="Calibri Léger" charset="0"/>
              </a:endParaRPr>
            </a:p>
          </p:txBody>
        </p:sp>
      </p:grp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C3840D5D-B72A-EB40-9E3F-D85EB063906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679304" y="5403839"/>
            <a:ext cx="3240069" cy="338554"/>
          </a:xfrm>
        </p:spPr>
        <p:txBody>
          <a:bodyPr lIns="0" tIns="0" rIns="0" bIns="0" spcCol="720000">
            <a:spAutoFit/>
          </a:bodyPr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rgbClr val="DD6A2E"/>
              </a:buClr>
              <a:buFontTx/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.AppleSystemUIFont" charset="-120"/>
              <a:buNone/>
              <a:defRPr sz="1000" b="0">
                <a:solidFill>
                  <a:schemeClr val="bg2"/>
                </a:solidFill>
                <a:latin typeface="+mj-lt"/>
              </a:defRPr>
            </a:lvl2pPr>
            <a:lvl3pPr marL="1085850" indent="-171450">
              <a:buFont typeface=".AppleSystemUIFont" charset="-120"/>
              <a:buChar char="-"/>
              <a:defRPr sz="1200">
                <a:solidFill>
                  <a:srgbClr val="5D6264"/>
                </a:solidFill>
                <a:latin typeface="+mj-lt"/>
              </a:defRPr>
            </a:lvl3pPr>
            <a:lvl4pPr marL="1543050" indent="-171450">
              <a:buFont typeface=".AppleSystemUIFont" charset="-120"/>
              <a:buChar char="-"/>
              <a:defRPr sz="1100">
                <a:solidFill>
                  <a:srgbClr val="5D6264"/>
                </a:solidFill>
                <a:latin typeface="+mj-lt"/>
              </a:defRPr>
            </a:lvl4pPr>
            <a:lvl5pPr marL="2000250" indent="-171450">
              <a:buFont typeface=".AppleSystemUIFont" charset="-120"/>
              <a:buChar char="-"/>
              <a:defRPr sz="1000">
                <a:solidFill>
                  <a:srgbClr val="5D6264"/>
                </a:solidFill>
                <a:latin typeface="+mj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955879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- Page intermédiaire - Optimi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18">
            <a:extLst>
              <a:ext uri="{FF2B5EF4-FFF2-40B4-BE49-F238E27FC236}">
                <a16:creationId xmlns:a16="http://schemas.microsoft.com/office/drawing/2014/main" id="{E3C7EE1E-31A7-0B4D-97EA-657728A74355}"/>
              </a:ext>
            </a:extLst>
          </p:cNvPr>
          <p:cNvCxnSpPr/>
          <p:nvPr userDrawn="1"/>
        </p:nvCxnSpPr>
        <p:spPr>
          <a:xfrm flipH="1">
            <a:off x="8158163" y="1774825"/>
            <a:ext cx="151447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701290" y="2408899"/>
            <a:ext cx="7970710" cy="2612440"/>
          </a:xfrm>
        </p:spPr>
        <p:txBody>
          <a:bodyPr lIns="0" tIns="0" rIns="0" bIns="0"/>
          <a:lstStyle>
            <a:lvl1pPr marL="0" indent="0" algn="r">
              <a:buNone/>
              <a:defRPr sz="7200">
                <a:solidFill>
                  <a:schemeClr val="accent2"/>
                </a:solidFill>
                <a:latin typeface="+mj-lt"/>
              </a:defRPr>
            </a:lvl1pPr>
            <a:lvl2pPr marL="457200" indent="0" algn="r">
              <a:buNone/>
              <a:defRPr sz="3600">
                <a:solidFill>
                  <a:schemeClr val="tx2"/>
                </a:solidFill>
                <a:latin typeface="+mj-lt"/>
              </a:defRPr>
            </a:lvl2pPr>
            <a:lvl3pPr marL="914400" indent="0" algn="r">
              <a:buNone/>
              <a:defRPr sz="1400">
                <a:solidFill>
                  <a:schemeClr val="bg2"/>
                </a:solidFill>
                <a:latin typeface="+mj-lt"/>
              </a:defRPr>
            </a:lvl3pPr>
            <a:lvl4pPr>
              <a:defRPr sz="1200">
                <a:solidFill>
                  <a:srgbClr val="2B2B2B"/>
                </a:solidFill>
                <a:latin typeface="+mj-lt"/>
              </a:defRPr>
            </a:lvl4pPr>
            <a:lvl5pPr>
              <a:defRPr sz="1000">
                <a:solidFill>
                  <a:srgbClr val="2B2B2B"/>
                </a:solidFill>
                <a:latin typeface="+mj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pic>
        <p:nvPicPr>
          <p:cNvPr id="5" name="Image 17">
            <a:extLst>
              <a:ext uri="{FF2B5EF4-FFF2-40B4-BE49-F238E27FC236}">
                <a16:creationId xmlns:a16="http://schemas.microsoft.com/office/drawing/2014/main" id="{86CFE6AC-B47F-2A4F-9075-6E18915EBE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0707687" y="241300"/>
            <a:ext cx="1279526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795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- Services Optimind - Optimi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6">
            <a:extLst>
              <a:ext uri="{FF2B5EF4-FFF2-40B4-BE49-F238E27FC236}">
                <a16:creationId xmlns:a16="http://schemas.microsoft.com/office/drawing/2014/main" id="{05DF5E0C-E99F-AE4E-B423-0D5FA00425A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08300" y="42863"/>
            <a:ext cx="7143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fr-FR" altLang="fr-FR" sz="2200">
              <a:solidFill>
                <a:srgbClr val="707577"/>
              </a:solidFill>
              <a:latin typeface="Calibri Léger"/>
            </a:endParaRPr>
          </a:p>
        </p:txBody>
      </p:sp>
      <p:grpSp>
        <p:nvGrpSpPr>
          <p:cNvPr id="6" name="Группа 8">
            <a:extLst>
              <a:ext uri="{FF2B5EF4-FFF2-40B4-BE49-F238E27FC236}">
                <a16:creationId xmlns:a16="http://schemas.microsoft.com/office/drawing/2014/main" id="{18D1B6A2-55C3-064E-AB4B-865F453C05A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47725" y="293688"/>
            <a:ext cx="681038" cy="165100"/>
            <a:chOff x="1194364" y="1515979"/>
            <a:chExt cx="681788" cy="165205"/>
          </a:xfrm>
        </p:grpSpPr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F0F21F3B-A5F9-3244-9DBF-07FABF7F3A2A}"/>
                </a:ext>
              </a:extLst>
            </p:cNvPr>
            <p:cNvSpPr/>
            <p:nvPr/>
          </p:nvSpPr>
          <p:spPr>
            <a:xfrm>
              <a:off x="1194364" y="1515979"/>
              <a:ext cx="165282" cy="1652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  <p:sp>
          <p:nvSpPr>
            <p:cNvPr id="8" name="Овал 6">
              <a:extLst>
                <a:ext uri="{FF2B5EF4-FFF2-40B4-BE49-F238E27FC236}">
                  <a16:creationId xmlns:a16="http://schemas.microsoft.com/office/drawing/2014/main" id="{AEA38011-B414-4F45-A32F-6FB554BDDBA4}"/>
                </a:ext>
              </a:extLst>
            </p:cNvPr>
            <p:cNvSpPr/>
            <p:nvPr/>
          </p:nvSpPr>
          <p:spPr>
            <a:xfrm>
              <a:off x="1453412" y="1515979"/>
              <a:ext cx="163692" cy="165205"/>
            </a:xfrm>
            <a:prstGeom prst="ellipse">
              <a:avLst/>
            </a:prstGeom>
            <a:solidFill>
              <a:schemeClr val="bg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  <p:sp>
          <p:nvSpPr>
            <p:cNvPr id="9" name="Овал 7">
              <a:extLst>
                <a:ext uri="{FF2B5EF4-FFF2-40B4-BE49-F238E27FC236}">
                  <a16:creationId xmlns:a16="http://schemas.microsoft.com/office/drawing/2014/main" id="{F62AD0BC-A2B6-7949-A979-D4943D269119}"/>
                </a:ext>
              </a:extLst>
            </p:cNvPr>
            <p:cNvSpPr/>
            <p:nvPr/>
          </p:nvSpPr>
          <p:spPr>
            <a:xfrm>
              <a:off x="1710870" y="1515979"/>
              <a:ext cx="165282" cy="165205"/>
            </a:xfrm>
            <a:prstGeom prst="ellipse">
              <a:avLst/>
            </a:prstGeom>
            <a:solidFill>
              <a:schemeClr val="bg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</p:grpSp>
      <p:cxnSp>
        <p:nvCxnSpPr>
          <p:cNvPr id="10" name="Прямая соединительная линия 18">
            <a:extLst>
              <a:ext uri="{FF2B5EF4-FFF2-40B4-BE49-F238E27FC236}">
                <a16:creationId xmlns:a16="http://schemas.microsoft.com/office/drawing/2014/main" id="{C032DC71-8AA1-6248-9199-EC3E98A2481D}"/>
              </a:ext>
            </a:extLst>
          </p:cNvPr>
          <p:cNvCxnSpPr/>
          <p:nvPr userDrawn="1"/>
        </p:nvCxnSpPr>
        <p:spPr>
          <a:xfrm>
            <a:off x="0" y="1120775"/>
            <a:ext cx="69056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04EBD233-0493-624C-9370-01E826094B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680825" y="6481763"/>
            <a:ext cx="3603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655EBFA4-1F2D-DA49-A3AB-BF497BFA8182}" type="slidenum">
              <a:rPr lang="ru-RU" altLang="fr-FR" sz="1000">
                <a:solidFill>
                  <a:schemeClr val="tx2"/>
                </a:solidFill>
                <a:latin typeface="Calibri Light" panose="020F0302020204030204" pitchFamily="34" charset="0"/>
                <a:ea typeface="Calibri Léger"/>
                <a:cs typeface="Calibri Léger"/>
              </a:rPr>
              <a:pPr algn="r" eaLnBrk="1" hangingPunct="1"/>
              <a:t>‹#›</a:t>
            </a:fld>
            <a:endParaRPr lang="ru-RU" altLang="fr-FR" sz="1000">
              <a:solidFill>
                <a:schemeClr val="tx2"/>
              </a:solidFill>
              <a:latin typeface="Calibri Light" panose="020F0302020204030204" pitchFamily="34" charset="0"/>
              <a:ea typeface="Calibri Léger"/>
              <a:cs typeface="Calibri Léger"/>
            </a:endParaRPr>
          </a:p>
        </p:txBody>
      </p:sp>
      <p:sp>
        <p:nvSpPr>
          <p:cNvPr id="12" name="Прямоугольник 7">
            <a:extLst>
              <a:ext uri="{FF2B5EF4-FFF2-40B4-BE49-F238E27FC236}">
                <a16:creationId xmlns:a16="http://schemas.microsoft.com/office/drawing/2014/main" id="{DD19E8CC-2AFA-DF49-B581-AB64DDF9F697}"/>
              </a:ext>
            </a:extLst>
          </p:cNvPr>
          <p:cNvSpPr/>
          <p:nvPr userDrawn="1"/>
        </p:nvSpPr>
        <p:spPr>
          <a:xfrm>
            <a:off x="847725" y="6775450"/>
            <a:ext cx="1343025" cy="968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Calibri Léger" charset="0"/>
            </a:endParaRPr>
          </a:p>
        </p:txBody>
      </p:sp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xfrm>
            <a:off x="847454" y="584874"/>
            <a:ext cx="10515600" cy="211479"/>
          </a:xfrm>
        </p:spPr>
        <p:txBody>
          <a:bodyPr lIns="0" tIns="0" rIns="0" bIns="0">
            <a:normAutofit/>
          </a:bodyPr>
          <a:lstStyle>
            <a:lvl1pPr>
              <a:defRPr sz="1000" b="1" cap="all" spc="150" baseline="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3"/>
          </p:nvPr>
        </p:nvSpPr>
        <p:spPr>
          <a:xfrm>
            <a:off x="838200" y="821279"/>
            <a:ext cx="11353800" cy="579808"/>
          </a:xfrm>
        </p:spPr>
        <p:txBody>
          <a:bodyPr lIns="0" anchor="ctr">
            <a:noAutofit/>
          </a:bodyPr>
          <a:lstStyle>
            <a:lvl1pPr marL="0" indent="0">
              <a:buFontTx/>
              <a:buNone/>
              <a:defRPr sz="3700" cap="none" normalizeH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Tx/>
              <a:buNone/>
              <a:defRPr sz="2200"/>
            </a:lvl2pPr>
            <a:lvl3pPr marL="914400" indent="0">
              <a:buFontTx/>
              <a:buNone/>
              <a:defRPr sz="2200"/>
            </a:lvl3pPr>
            <a:lvl4pPr marL="1371600" indent="0">
              <a:buFontTx/>
              <a:buNone/>
              <a:defRPr sz="2200"/>
            </a:lvl4pPr>
            <a:lvl5pPr marL="1828800" indent="0">
              <a:buFontTx/>
              <a:buNone/>
              <a:defRPr sz="2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93DA770F-DD5B-6647-998C-C0F037E6D5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481263" y="6481763"/>
            <a:ext cx="7267575" cy="365125"/>
          </a:xfrm>
        </p:spPr>
        <p:txBody>
          <a:bodyPr anchorCtr="0"/>
          <a:lstStyle>
            <a:lvl1pPr algn="ctr">
              <a:defRPr sz="1000" cap="none" baseline="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Template et charte graphique Optimind</a:t>
            </a:r>
          </a:p>
        </p:txBody>
      </p:sp>
      <p:pic>
        <p:nvPicPr>
          <p:cNvPr id="41" name="Image 17">
            <a:extLst>
              <a:ext uri="{FF2B5EF4-FFF2-40B4-BE49-F238E27FC236}">
                <a16:creationId xmlns:a16="http://schemas.microsoft.com/office/drawing/2014/main" id="{440F48D1-ECCC-4748-8B67-A423E3926A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0707687" y="241300"/>
            <a:ext cx="1279526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Текст 11">
            <a:extLst>
              <a:ext uri="{FF2B5EF4-FFF2-40B4-BE49-F238E27FC236}">
                <a16:creationId xmlns:a16="http://schemas.microsoft.com/office/drawing/2014/main" id="{A4060DDA-5FA5-CC4F-8871-CD1892388C59}"/>
              </a:ext>
            </a:extLst>
          </p:cNvPr>
          <p:cNvSpPr txBox="1">
            <a:spLocks/>
          </p:cNvSpPr>
          <p:nvPr userDrawn="1"/>
        </p:nvSpPr>
        <p:spPr>
          <a:xfrm>
            <a:off x="4168775" y="5676900"/>
            <a:ext cx="3959225" cy="5667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1200" b="1" cap="all" dirty="0">
                <a:solidFill>
                  <a:srgbClr val="804FA5"/>
                </a:solidFill>
                <a:latin typeface="+mj-lt"/>
                <a:cs typeface="Calibri Léger" charset="0"/>
              </a:rPr>
              <a:t>BPO &amp; Services</a:t>
            </a:r>
          </a:p>
          <a:p>
            <a:pPr algn="ctr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1100" dirty="0">
                <a:solidFill>
                  <a:schemeClr val="tx2"/>
                </a:solidFill>
                <a:latin typeface="+mj-lt"/>
                <a:cs typeface="Calibri Léger" charset="0"/>
              </a:rPr>
              <a:t>structurer et </a:t>
            </a:r>
            <a:r>
              <a:rPr lang="en-US" sz="1100" dirty="0" err="1">
                <a:solidFill>
                  <a:schemeClr val="tx2"/>
                </a:solidFill>
                <a:latin typeface="+mj-lt"/>
                <a:cs typeface="Calibri Léger" charset="0"/>
              </a:rPr>
              <a:t>opérer</a:t>
            </a:r>
            <a:r>
              <a:rPr lang="en-US" sz="1100" dirty="0">
                <a:solidFill>
                  <a:schemeClr val="tx2"/>
                </a:solidFill>
                <a:latin typeface="+mj-lt"/>
                <a:cs typeface="Calibri Léger" charset="0"/>
              </a:rPr>
              <a:t> les démarches </a:t>
            </a:r>
            <a:r>
              <a:rPr lang="en-US" sz="1100" dirty="0" err="1">
                <a:solidFill>
                  <a:schemeClr val="tx2"/>
                </a:solidFill>
                <a:latin typeface="+mj-lt"/>
                <a:cs typeface="Calibri Léger" charset="0"/>
              </a:rPr>
              <a:t>d’</a:t>
            </a:r>
            <a:r>
              <a:rPr lang="en-US" sz="1100" i="1" dirty="0" err="1">
                <a:solidFill>
                  <a:schemeClr val="tx2"/>
                </a:solidFill>
                <a:latin typeface="+mj-lt"/>
                <a:cs typeface="Calibri Léger" charset="0"/>
              </a:rPr>
              <a:t>outsourcing</a:t>
            </a:r>
            <a:r>
              <a:rPr lang="en-US" sz="1100" i="1" dirty="0">
                <a:solidFill>
                  <a:schemeClr val="tx2"/>
                </a:solidFill>
                <a:latin typeface="+mj-lt"/>
                <a:cs typeface="Calibri Léger" charset="0"/>
              </a:rPr>
              <a:t> people &amp; tools</a:t>
            </a:r>
          </a:p>
        </p:txBody>
      </p:sp>
      <p:cxnSp>
        <p:nvCxnSpPr>
          <p:cNvPr id="64" name="Elbow Connector 62">
            <a:extLst>
              <a:ext uri="{FF2B5EF4-FFF2-40B4-BE49-F238E27FC236}">
                <a16:creationId xmlns:a16="http://schemas.microsoft.com/office/drawing/2014/main" id="{9A783D65-024B-834A-9FE1-18A083734E92}"/>
              </a:ext>
            </a:extLst>
          </p:cNvPr>
          <p:cNvCxnSpPr/>
          <p:nvPr userDrawn="1"/>
        </p:nvCxnSpPr>
        <p:spPr>
          <a:xfrm rot="16200000" flipV="1">
            <a:off x="5196681" y="2128044"/>
            <a:ext cx="644525" cy="414338"/>
          </a:xfrm>
          <a:prstGeom prst="bentConnector3">
            <a:avLst>
              <a:gd name="adj1" fmla="val 50000"/>
            </a:avLst>
          </a:prstGeom>
          <a:ln>
            <a:solidFill>
              <a:srgbClr val="3D858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2">
            <a:extLst>
              <a:ext uri="{FF2B5EF4-FFF2-40B4-BE49-F238E27FC236}">
                <a16:creationId xmlns:a16="http://schemas.microsoft.com/office/drawing/2014/main" id="{E77A3BB1-5213-E34E-8C13-45472944800F}"/>
              </a:ext>
            </a:extLst>
          </p:cNvPr>
          <p:cNvCxnSpPr/>
          <p:nvPr userDrawn="1"/>
        </p:nvCxnSpPr>
        <p:spPr>
          <a:xfrm rot="10800000">
            <a:off x="4008438" y="2936875"/>
            <a:ext cx="976312" cy="392113"/>
          </a:xfrm>
          <a:prstGeom prst="bentConnector3">
            <a:avLst>
              <a:gd name="adj1" fmla="val 50000"/>
            </a:avLst>
          </a:prstGeom>
          <a:ln>
            <a:solidFill>
              <a:srgbClr val="5BB3A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2">
            <a:extLst>
              <a:ext uri="{FF2B5EF4-FFF2-40B4-BE49-F238E27FC236}">
                <a16:creationId xmlns:a16="http://schemas.microsoft.com/office/drawing/2014/main" id="{C04A7E3F-E4F7-BE4C-9E2F-BB5515732579}"/>
              </a:ext>
            </a:extLst>
          </p:cNvPr>
          <p:cNvCxnSpPr/>
          <p:nvPr userDrawn="1"/>
        </p:nvCxnSpPr>
        <p:spPr>
          <a:xfrm rot="10800000">
            <a:off x="4008438" y="4081463"/>
            <a:ext cx="915987" cy="227012"/>
          </a:xfrm>
          <a:prstGeom prst="bentConnector3">
            <a:avLst>
              <a:gd name="adj1" fmla="val 50000"/>
            </a:avLst>
          </a:prstGeom>
          <a:ln>
            <a:solidFill>
              <a:srgbClr val="3E73A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er 31">
            <a:extLst>
              <a:ext uri="{FF2B5EF4-FFF2-40B4-BE49-F238E27FC236}">
                <a16:creationId xmlns:a16="http://schemas.microsoft.com/office/drawing/2014/main" id="{BEDF4F9C-FB49-5C46-98EF-645959FB141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93738" y="1854200"/>
            <a:ext cx="10696575" cy="3871913"/>
            <a:chOff x="496173" y="1853719"/>
            <a:chExt cx="10696247" cy="3872964"/>
          </a:xfrm>
        </p:grpSpPr>
        <p:grpSp>
          <p:nvGrpSpPr>
            <p:cNvPr id="68" name="Grouper 28">
              <a:extLst>
                <a:ext uri="{FF2B5EF4-FFF2-40B4-BE49-F238E27FC236}">
                  <a16:creationId xmlns:a16="http://schemas.microsoft.com/office/drawing/2014/main" id="{335A36DC-9D94-A049-BF94-016C056331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20579" y="1853719"/>
              <a:ext cx="4371841" cy="3872964"/>
              <a:chOff x="6820579" y="1853719"/>
              <a:chExt cx="4371841" cy="3872964"/>
            </a:xfrm>
          </p:grpSpPr>
          <p:sp>
            <p:nvSpPr>
              <p:cNvPr id="77" name="Текст 11">
                <a:extLst>
                  <a:ext uri="{FF2B5EF4-FFF2-40B4-BE49-F238E27FC236}">
                    <a16:creationId xmlns:a16="http://schemas.microsoft.com/office/drawing/2014/main" id="{0F3CFBC9-55DA-A04B-A150-B7699D9DDA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20579" y="1853719"/>
                <a:ext cx="4001964" cy="716157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defRPr/>
                </a:pPr>
                <a:r>
                  <a:rPr lang="en-US" sz="1200" b="1" cap="all" dirty="0">
                    <a:solidFill>
                      <a:schemeClr val="accent1"/>
                    </a:solidFill>
                    <a:latin typeface="+mj-lt"/>
                    <a:cs typeface="Calibri Léger" charset="0"/>
                  </a:rPr>
                  <a:t>Compliance</a:t>
                </a: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assurer la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conformité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réglementaire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, adapter </a:t>
                </a:r>
                <a:b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</a:b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et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contrôler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les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organisations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et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leurs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processus</a:t>
                </a:r>
                <a:endParaRPr lang="en-US" sz="1100" dirty="0">
                  <a:solidFill>
                    <a:schemeClr val="tx2"/>
                  </a:solidFill>
                  <a:latin typeface="+mj-lt"/>
                  <a:cs typeface="Calibri Léger" charset="0"/>
                </a:endParaRPr>
              </a:p>
            </p:txBody>
          </p:sp>
          <p:sp>
            <p:nvSpPr>
              <p:cNvPr id="78" name="Текст 11">
                <a:extLst>
                  <a:ext uri="{FF2B5EF4-FFF2-40B4-BE49-F238E27FC236}">
                    <a16:creationId xmlns:a16="http://schemas.microsoft.com/office/drawing/2014/main" id="{9B458CA2-7F9A-6345-9EC9-1BF98EEAFF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77812" y="2866819"/>
                <a:ext cx="3246089" cy="77491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defRPr/>
                </a:pPr>
                <a:r>
                  <a:rPr lang="en-US" sz="1200" b="1" cap="all" dirty="0">
                    <a:solidFill>
                      <a:schemeClr val="accent2"/>
                    </a:solidFill>
                    <a:latin typeface="+mj-lt"/>
                    <a:cs typeface="Calibri Léger" charset="0"/>
                  </a:rPr>
                  <a:t>Human Resources</a:t>
                </a: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assister et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valoriser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la mise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en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œuvre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</a:t>
                </a:r>
                <a:b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</a:b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de la politique </a:t>
                </a:r>
                <a:r>
                  <a:rPr lang="en-US" sz="1100" i="1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benefits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, augmenter la performance RH</a:t>
                </a:r>
              </a:p>
            </p:txBody>
          </p:sp>
          <p:sp>
            <p:nvSpPr>
              <p:cNvPr id="79" name="Текст 11">
                <a:extLst>
                  <a:ext uri="{FF2B5EF4-FFF2-40B4-BE49-F238E27FC236}">
                    <a16:creationId xmlns:a16="http://schemas.microsoft.com/office/drawing/2014/main" id="{BE6E4720-76CF-7648-8DFE-50F357ECCA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77812" y="3938673"/>
                <a:ext cx="3414608" cy="739976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defRPr/>
                </a:pPr>
                <a:r>
                  <a:rPr lang="en-US" sz="1200" b="1" cap="all" dirty="0">
                    <a:solidFill>
                      <a:schemeClr val="accent3"/>
                    </a:solidFill>
                    <a:latin typeface="+mj-lt"/>
                    <a:cs typeface="Calibri Léger" charset="0"/>
                  </a:rPr>
                  <a:t>Market</a:t>
                </a: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defRPr/>
                </a:pP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concevoir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des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produits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&amp; services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innovants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</a:t>
                </a:r>
                <a:b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</a:b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en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</a:t>
                </a:r>
                <a:r>
                  <a:rPr lang="en-US" sz="1100" i="1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time to market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,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définir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la démarche de distribution</a:t>
                </a:r>
              </a:p>
            </p:txBody>
          </p:sp>
          <p:sp>
            <p:nvSpPr>
              <p:cNvPr id="80" name="Текст 11">
                <a:extLst>
                  <a:ext uri="{FF2B5EF4-FFF2-40B4-BE49-F238E27FC236}">
                    <a16:creationId xmlns:a16="http://schemas.microsoft.com/office/drawing/2014/main" id="{B5E4D7E0-DC98-184F-83A5-C039054706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20579" y="4975591"/>
                <a:ext cx="3565416" cy="751092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defRPr/>
                </a:pPr>
                <a:r>
                  <a:rPr lang="en-US" sz="1200" b="1" cap="all" dirty="0">
                    <a:solidFill>
                      <a:schemeClr val="accent4"/>
                    </a:solidFill>
                    <a:latin typeface="+mj-lt"/>
                    <a:cs typeface="Calibri Léger" charset="0"/>
                  </a:rPr>
                  <a:t>Data</a:t>
                </a: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defRPr/>
                </a:pP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collecter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et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valoriser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les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données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,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construire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des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modèles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</a:t>
                </a:r>
                <a:r>
                  <a:rPr lang="en-US" sz="1100" i="1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analytics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pertinents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et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efficients</a:t>
                </a:r>
                <a:endParaRPr lang="en-US" sz="1100" dirty="0">
                  <a:solidFill>
                    <a:schemeClr val="tx2"/>
                  </a:solidFill>
                  <a:latin typeface="+mj-lt"/>
                  <a:cs typeface="Calibri Léger" charset="0"/>
                </a:endParaRPr>
              </a:p>
            </p:txBody>
          </p:sp>
        </p:grpSp>
        <p:grpSp>
          <p:nvGrpSpPr>
            <p:cNvPr id="69" name="Grouper 29">
              <a:extLst>
                <a:ext uri="{FF2B5EF4-FFF2-40B4-BE49-F238E27FC236}">
                  <a16:creationId xmlns:a16="http://schemas.microsoft.com/office/drawing/2014/main" id="{72878F2F-2AFB-8640-823B-FCBB9FD055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173" y="1853719"/>
              <a:ext cx="4582972" cy="3868200"/>
              <a:chOff x="496173" y="1858036"/>
              <a:chExt cx="4582972" cy="3868200"/>
            </a:xfrm>
          </p:grpSpPr>
          <p:sp>
            <p:nvSpPr>
              <p:cNvPr id="73" name="Текст 11">
                <a:extLst>
                  <a:ext uri="{FF2B5EF4-FFF2-40B4-BE49-F238E27FC236}">
                    <a16:creationId xmlns:a16="http://schemas.microsoft.com/office/drawing/2014/main" id="{40B4D28D-8095-9044-B286-3A5ED4D131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5069" y="1858036"/>
                <a:ext cx="3564076" cy="676459"/>
              </a:xfrm>
              <a:prstGeom prst="rect">
                <a:avLst/>
              </a:prstGeom>
            </p:spPr>
            <p:txBody>
              <a:bodyPr lIns="90000"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fontAlgn="auto">
                  <a:lnSpc>
                    <a:spcPct val="100000"/>
                  </a:lnSpc>
                  <a:spcAft>
                    <a:spcPts val="0"/>
                  </a:spcAft>
                  <a:defRPr/>
                </a:pPr>
                <a:r>
                  <a:rPr lang="en-US" sz="1200" b="1" cap="all" dirty="0">
                    <a:solidFill>
                      <a:srgbClr val="3D858E"/>
                    </a:solidFill>
                    <a:latin typeface="+mj-lt"/>
                    <a:cs typeface="Calibri Léger" charset="0"/>
                  </a:rPr>
                  <a:t>STRATEGY</a:t>
                </a:r>
              </a:p>
              <a:p>
                <a:pPr algn="r" fontAlgn="auto">
                  <a:lnSpc>
                    <a:spcPct val="100000"/>
                  </a:lnSpc>
                  <a:spcAft>
                    <a:spcPts val="0"/>
                  </a:spcAft>
                  <a:defRPr/>
                </a:pP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accompagner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les directions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générales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dans la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définition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</a:t>
                </a:r>
                <a:b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</a:b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de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leur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stratégie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et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leurs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projets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d’acquisition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et de cession</a:t>
                </a:r>
              </a:p>
            </p:txBody>
          </p:sp>
          <p:sp>
            <p:nvSpPr>
              <p:cNvPr id="74" name="Текст 11">
                <a:extLst>
                  <a:ext uri="{FF2B5EF4-FFF2-40B4-BE49-F238E27FC236}">
                    <a16:creationId xmlns:a16="http://schemas.microsoft.com/office/drawing/2014/main" id="{62419DBC-39CB-354A-9E03-30963AB77C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6173" y="2793328"/>
                <a:ext cx="3313010" cy="884477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fontAlgn="auto">
                  <a:lnSpc>
                    <a:spcPct val="100000"/>
                  </a:lnSpc>
                  <a:spcAft>
                    <a:spcPts val="0"/>
                  </a:spcAft>
                  <a:defRPr/>
                </a:pPr>
                <a:r>
                  <a:rPr lang="en-US" sz="1200" b="1" cap="all" dirty="0">
                    <a:solidFill>
                      <a:srgbClr val="5BB3A3"/>
                    </a:solidFill>
                    <a:latin typeface="+mj-lt"/>
                    <a:cs typeface="Calibri Léger" charset="0"/>
                  </a:rPr>
                  <a:t>Finance</a:t>
                </a:r>
              </a:p>
              <a:p>
                <a:pPr marL="0" marR="0" indent="0" algn="r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assister les directions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comptables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et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financières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,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répondre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aux obligations multi-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normes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,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améliorer</a:t>
                </a:r>
                <a:b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</a:b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la performance et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piloter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l’ALM</a:t>
                </a:r>
                <a:endParaRPr lang="en-US" sz="1100" dirty="0">
                  <a:solidFill>
                    <a:schemeClr val="tx2"/>
                  </a:solidFill>
                  <a:latin typeface="+mj-lt"/>
                  <a:cs typeface="Calibri Léger" charset="0"/>
                </a:endParaRPr>
              </a:p>
            </p:txBody>
          </p:sp>
          <p:sp>
            <p:nvSpPr>
              <p:cNvPr id="75" name="Текст 11">
                <a:extLst>
                  <a:ext uri="{FF2B5EF4-FFF2-40B4-BE49-F238E27FC236}">
                    <a16:creationId xmlns:a16="http://schemas.microsoft.com/office/drawing/2014/main" id="{8DC36F02-8317-1C48-B273-55CFF61E8A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120" y="3938226"/>
                <a:ext cx="3205063" cy="778086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fontAlgn="auto">
                  <a:lnSpc>
                    <a:spcPct val="100000"/>
                  </a:lnSpc>
                  <a:spcAft>
                    <a:spcPts val="0"/>
                  </a:spcAft>
                  <a:defRPr/>
                </a:pPr>
                <a:r>
                  <a:rPr lang="fr-FR" sz="1200" b="1" cap="all" dirty="0" err="1">
                    <a:solidFill>
                      <a:srgbClr val="3E73A1"/>
                    </a:solidFill>
                    <a:latin typeface="+mj-lt"/>
                    <a:cs typeface="Calibri Léger" charset="0"/>
                  </a:rPr>
                  <a:t>Risk</a:t>
                </a:r>
                <a:endParaRPr lang="fr-FR" sz="1200" b="1" cap="all" dirty="0">
                  <a:solidFill>
                    <a:srgbClr val="3E73A1"/>
                  </a:solidFill>
                  <a:latin typeface="+mj-lt"/>
                  <a:cs typeface="Calibri Léger" charset="0"/>
                </a:endParaRPr>
              </a:p>
              <a:p>
                <a:pPr algn="r" fontAlgn="auto">
                  <a:lnSpc>
                    <a:spcPct val="100000"/>
                  </a:lnSpc>
                  <a:spcAft>
                    <a:spcPts val="0"/>
                  </a:spcAft>
                  <a:defRPr/>
                </a:pPr>
                <a:r>
                  <a:rPr lang="fr-FR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identifier, évaluer, maîtriser et piloter les risques </a:t>
                </a:r>
                <a:br>
                  <a:rPr lang="fr-FR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</a:br>
                <a:r>
                  <a:rPr lang="fr-FR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par des approches qualitatives et quantitatives</a:t>
                </a:r>
              </a:p>
            </p:txBody>
          </p:sp>
          <p:sp>
            <p:nvSpPr>
              <p:cNvPr id="76" name="Текст 11">
                <a:extLst>
                  <a:ext uri="{FF2B5EF4-FFF2-40B4-BE49-F238E27FC236}">
                    <a16:creationId xmlns:a16="http://schemas.microsoft.com/office/drawing/2014/main" id="{B611E79E-8716-444C-8641-70D17BD71E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7161" y="4975145"/>
                <a:ext cx="4201983" cy="75109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fontAlgn="auto">
                  <a:lnSpc>
                    <a:spcPct val="100000"/>
                  </a:lnSpc>
                  <a:spcAft>
                    <a:spcPts val="0"/>
                  </a:spcAft>
                  <a:defRPr/>
                </a:pPr>
                <a:r>
                  <a:rPr lang="en-US" sz="1200" b="1" cap="all" dirty="0">
                    <a:solidFill>
                      <a:schemeClr val="accent5"/>
                    </a:solidFill>
                    <a:latin typeface="+mj-lt"/>
                    <a:cs typeface="Calibri Léger" charset="0"/>
                  </a:rPr>
                  <a:t>Digital transformation</a:t>
                </a:r>
              </a:p>
              <a:p>
                <a:pPr algn="r" fontAlgn="auto">
                  <a:lnSpc>
                    <a:spcPct val="100000"/>
                  </a:lnSpc>
                  <a:spcAft>
                    <a:spcPts val="0"/>
                  </a:spcAft>
                  <a:defRPr/>
                </a:pP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conduire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avec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méthodologie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les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composantes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</a:t>
                </a:r>
                <a:b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</a:br>
                <a:r>
                  <a:rPr lang="en-US" sz="1100" i="1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change-management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de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chaque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 </a:t>
                </a:r>
                <a:r>
                  <a:rPr lang="en-US" sz="1100" dirty="0" err="1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projet</a:t>
                </a:r>
                <a:r>
                  <a:rPr lang="en-US" sz="1100" dirty="0">
                    <a:solidFill>
                      <a:schemeClr val="tx2"/>
                    </a:solidFill>
                    <a:latin typeface="+mj-lt"/>
                    <a:cs typeface="Calibri Léger" charset="0"/>
                  </a:rPr>
                  <a:t> </a:t>
                </a:r>
              </a:p>
            </p:txBody>
          </p:sp>
        </p:grpSp>
        <p:grpSp>
          <p:nvGrpSpPr>
            <p:cNvPr id="70" name="Grouper 30">
              <a:extLst>
                <a:ext uri="{FF2B5EF4-FFF2-40B4-BE49-F238E27FC236}">
                  <a16:creationId xmlns:a16="http://schemas.microsoft.com/office/drawing/2014/main" id="{D0F3B636-2D02-F446-8573-B30FFD8AA3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0530" y="2524058"/>
              <a:ext cx="4080003" cy="2720002"/>
              <a:chOff x="4017208" y="2524058"/>
              <a:chExt cx="4080003" cy="2720002"/>
            </a:xfrm>
          </p:grpSpPr>
          <p:graphicFrame>
            <p:nvGraphicFramePr>
              <p:cNvPr id="71" name="Graphique 5">
                <a:extLst>
                  <a:ext uri="{FF2B5EF4-FFF2-40B4-BE49-F238E27FC236}">
                    <a16:creationId xmlns:a16="http://schemas.microsoft.com/office/drawing/2014/main" id="{7BAB7A7D-5CD5-7D43-875B-2BEF3EE98A9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966408" y="2473258"/>
              <a:ext cx="4181603" cy="28216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Graphique" r:id="rId4" imgW="4362450" imgH="2946400" progId="Excel.Chart.8">
                      <p:embed followColorScheme="full"/>
                    </p:oleObj>
                  </mc:Choice>
                  <mc:Fallback>
                    <p:oleObj name="Graphique" r:id="rId4" imgW="4362450" imgH="2946400" progId="Excel.Chart.8">
                      <p:embed followColorScheme="full"/>
                      <p:pic>
                        <p:nvPicPr>
                          <p:cNvPr id="71" name="Graphique 5">
                            <a:extLst>
                              <a:ext uri="{FF2B5EF4-FFF2-40B4-BE49-F238E27FC236}">
                                <a16:creationId xmlns:a16="http://schemas.microsoft.com/office/drawing/2014/main" id="{7BAB7A7D-5CD5-7D43-875B-2BEF3EE98A9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6408" y="2473258"/>
                            <a:ext cx="4181603" cy="28216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72" name="Image 27">
                <a:extLst>
                  <a:ext uri="{FF2B5EF4-FFF2-40B4-BE49-F238E27FC236}">
                    <a16:creationId xmlns:a16="http://schemas.microsoft.com/office/drawing/2014/main" id="{3F30151B-3A5C-2343-9D35-61DB8FEBF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72956" y="3708606"/>
                <a:ext cx="1355952" cy="3509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cxnSp>
        <p:nvCxnSpPr>
          <p:cNvPr id="81" name="Elbow Connector 62">
            <a:extLst>
              <a:ext uri="{FF2B5EF4-FFF2-40B4-BE49-F238E27FC236}">
                <a16:creationId xmlns:a16="http://schemas.microsoft.com/office/drawing/2014/main" id="{9939FA1C-6392-184D-9AD8-4B1139EDAFC8}"/>
              </a:ext>
            </a:extLst>
          </p:cNvPr>
          <p:cNvCxnSpPr/>
          <p:nvPr userDrawn="1"/>
        </p:nvCxnSpPr>
        <p:spPr>
          <a:xfrm rot="10800000" flipV="1">
            <a:off x="5278438" y="4972050"/>
            <a:ext cx="271462" cy="150813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62">
            <a:extLst>
              <a:ext uri="{FF2B5EF4-FFF2-40B4-BE49-F238E27FC236}">
                <a16:creationId xmlns:a16="http://schemas.microsoft.com/office/drawing/2014/main" id="{6912FFE1-5040-C740-84E9-76A8930CD3D7}"/>
              </a:ext>
            </a:extLst>
          </p:cNvPr>
          <p:cNvCxnSpPr/>
          <p:nvPr userDrawn="1"/>
        </p:nvCxnSpPr>
        <p:spPr>
          <a:xfrm rot="16200000" flipH="1">
            <a:off x="5932488" y="5403850"/>
            <a:ext cx="431800" cy="0"/>
          </a:xfrm>
          <a:prstGeom prst="bentConnector3">
            <a:avLst>
              <a:gd name="adj1" fmla="val 50000"/>
            </a:avLst>
          </a:prstGeom>
          <a:ln>
            <a:solidFill>
              <a:srgbClr val="804FA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62">
            <a:extLst>
              <a:ext uri="{FF2B5EF4-FFF2-40B4-BE49-F238E27FC236}">
                <a16:creationId xmlns:a16="http://schemas.microsoft.com/office/drawing/2014/main" id="{6E0BEFE2-73BC-F04C-AD39-0EB2ED585458}"/>
              </a:ext>
            </a:extLst>
          </p:cNvPr>
          <p:cNvCxnSpPr/>
          <p:nvPr userDrawn="1"/>
        </p:nvCxnSpPr>
        <p:spPr>
          <a:xfrm rot="10800000">
            <a:off x="6781800" y="4972050"/>
            <a:ext cx="233363" cy="138113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62">
            <a:extLst>
              <a:ext uri="{FF2B5EF4-FFF2-40B4-BE49-F238E27FC236}">
                <a16:creationId xmlns:a16="http://schemas.microsoft.com/office/drawing/2014/main" id="{057CF523-5CDE-BD42-86A7-6E5BAB5749C8}"/>
              </a:ext>
            </a:extLst>
          </p:cNvPr>
          <p:cNvCxnSpPr/>
          <p:nvPr userDrawn="1"/>
        </p:nvCxnSpPr>
        <p:spPr>
          <a:xfrm rot="10800000">
            <a:off x="7388225" y="3903663"/>
            <a:ext cx="588963" cy="177800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62">
            <a:extLst>
              <a:ext uri="{FF2B5EF4-FFF2-40B4-BE49-F238E27FC236}">
                <a16:creationId xmlns:a16="http://schemas.microsoft.com/office/drawing/2014/main" id="{B4D51877-8ED6-C246-8B2A-02B8A9A1BE87}"/>
              </a:ext>
            </a:extLst>
          </p:cNvPr>
          <p:cNvCxnSpPr/>
          <p:nvPr userDrawn="1"/>
        </p:nvCxnSpPr>
        <p:spPr>
          <a:xfrm rot="10800000" flipV="1">
            <a:off x="7254875" y="2984500"/>
            <a:ext cx="722313" cy="25558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62">
            <a:extLst>
              <a:ext uri="{FF2B5EF4-FFF2-40B4-BE49-F238E27FC236}">
                <a16:creationId xmlns:a16="http://schemas.microsoft.com/office/drawing/2014/main" id="{E405FDC6-FB01-9A45-BE06-A163AB66FFCC}"/>
              </a:ext>
            </a:extLst>
          </p:cNvPr>
          <p:cNvCxnSpPr/>
          <p:nvPr userDrawn="1"/>
        </p:nvCxnSpPr>
        <p:spPr>
          <a:xfrm rot="5400000">
            <a:off x="6445250" y="2073275"/>
            <a:ext cx="639763" cy="500063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864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- Référence Optimind - Optimi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6">
            <a:extLst>
              <a:ext uri="{FF2B5EF4-FFF2-40B4-BE49-F238E27FC236}">
                <a16:creationId xmlns:a16="http://schemas.microsoft.com/office/drawing/2014/main" id="{05DF5E0C-E99F-AE4E-B423-0D5FA00425A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08300" y="42863"/>
            <a:ext cx="7143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fr-FR" altLang="fr-FR" sz="2200">
              <a:solidFill>
                <a:srgbClr val="707577"/>
              </a:solidFill>
              <a:latin typeface="Calibri Léger"/>
            </a:endParaRPr>
          </a:p>
        </p:txBody>
      </p:sp>
      <p:grpSp>
        <p:nvGrpSpPr>
          <p:cNvPr id="6" name="Группа 8">
            <a:extLst>
              <a:ext uri="{FF2B5EF4-FFF2-40B4-BE49-F238E27FC236}">
                <a16:creationId xmlns:a16="http://schemas.microsoft.com/office/drawing/2014/main" id="{18D1B6A2-55C3-064E-AB4B-865F453C05A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47725" y="293688"/>
            <a:ext cx="681038" cy="165100"/>
            <a:chOff x="1194364" y="1515979"/>
            <a:chExt cx="681788" cy="165205"/>
          </a:xfrm>
        </p:grpSpPr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F0F21F3B-A5F9-3244-9DBF-07FABF7F3A2A}"/>
                </a:ext>
              </a:extLst>
            </p:cNvPr>
            <p:cNvSpPr/>
            <p:nvPr/>
          </p:nvSpPr>
          <p:spPr>
            <a:xfrm>
              <a:off x="1194364" y="1515979"/>
              <a:ext cx="165282" cy="1652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  <p:sp>
          <p:nvSpPr>
            <p:cNvPr id="8" name="Овал 6">
              <a:extLst>
                <a:ext uri="{FF2B5EF4-FFF2-40B4-BE49-F238E27FC236}">
                  <a16:creationId xmlns:a16="http://schemas.microsoft.com/office/drawing/2014/main" id="{AEA38011-B414-4F45-A32F-6FB554BDDBA4}"/>
                </a:ext>
              </a:extLst>
            </p:cNvPr>
            <p:cNvSpPr/>
            <p:nvPr/>
          </p:nvSpPr>
          <p:spPr>
            <a:xfrm>
              <a:off x="1453412" y="1515979"/>
              <a:ext cx="163692" cy="165205"/>
            </a:xfrm>
            <a:prstGeom prst="ellipse">
              <a:avLst/>
            </a:prstGeom>
            <a:solidFill>
              <a:schemeClr val="bg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  <p:sp>
          <p:nvSpPr>
            <p:cNvPr id="9" name="Овал 7">
              <a:extLst>
                <a:ext uri="{FF2B5EF4-FFF2-40B4-BE49-F238E27FC236}">
                  <a16:creationId xmlns:a16="http://schemas.microsoft.com/office/drawing/2014/main" id="{F62AD0BC-A2B6-7949-A979-D4943D269119}"/>
                </a:ext>
              </a:extLst>
            </p:cNvPr>
            <p:cNvSpPr/>
            <p:nvPr/>
          </p:nvSpPr>
          <p:spPr>
            <a:xfrm>
              <a:off x="1710870" y="1515979"/>
              <a:ext cx="165282" cy="165205"/>
            </a:xfrm>
            <a:prstGeom prst="ellipse">
              <a:avLst/>
            </a:prstGeom>
            <a:solidFill>
              <a:schemeClr val="bg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</p:grpSp>
      <p:cxnSp>
        <p:nvCxnSpPr>
          <p:cNvPr id="10" name="Прямая соединительная линия 18">
            <a:extLst>
              <a:ext uri="{FF2B5EF4-FFF2-40B4-BE49-F238E27FC236}">
                <a16:creationId xmlns:a16="http://schemas.microsoft.com/office/drawing/2014/main" id="{C032DC71-8AA1-6248-9199-EC3E98A2481D}"/>
              </a:ext>
            </a:extLst>
          </p:cNvPr>
          <p:cNvCxnSpPr/>
          <p:nvPr userDrawn="1"/>
        </p:nvCxnSpPr>
        <p:spPr>
          <a:xfrm>
            <a:off x="0" y="1120775"/>
            <a:ext cx="69056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04EBD233-0493-624C-9370-01E826094B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680825" y="6481763"/>
            <a:ext cx="3603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655EBFA4-1F2D-DA49-A3AB-BF497BFA8182}" type="slidenum">
              <a:rPr lang="ru-RU" altLang="fr-FR" sz="1000">
                <a:solidFill>
                  <a:schemeClr val="tx2"/>
                </a:solidFill>
                <a:latin typeface="Calibri Light" panose="020F0302020204030204" pitchFamily="34" charset="0"/>
                <a:ea typeface="Calibri Léger"/>
                <a:cs typeface="Calibri Léger"/>
              </a:rPr>
              <a:pPr algn="r" eaLnBrk="1" hangingPunct="1"/>
              <a:t>‹#›</a:t>
            </a:fld>
            <a:endParaRPr lang="ru-RU" altLang="fr-FR" sz="1000">
              <a:solidFill>
                <a:schemeClr val="tx2"/>
              </a:solidFill>
              <a:latin typeface="Calibri Light" panose="020F0302020204030204" pitchFamily="34" charset="0"/>
              <a:ea typeface="Calibri Léger"/>
              <a:cs typeface="Calibri Léger"/>
            </a:endParaRPr>
          </a:p>
        </p:txBody>
      </p:sp>
      <p:sp>
        <p:nvSpPr>
          <p:cNvPr id="12" name="Прямоугольник 7">
            <a:extLst>
              <a:ext uri="{FF2B5EF4-FFF2-40B4-BE49-F238E27FC236}">
                <a16:creationId xmlns:a16="http://schemas.microsoft.com/office/drawing/2014/main" id="{DD19E8CC-2AFA-DF49-B581-AB64DDF9F697}"/>
              </a:ext>
            </a:extLst>
          </p:cNvPr>
          <p:cNvSpPr/>
          <p:nvPr userDrawn="1"/>
        </p:nvSpPr>
        <p:spPr>
          <a:xfrm>
            <a:off x="847725" y="6775450"/>
            <a:ext cx="1343025" cy="968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Calibri Léger" charset="0"/>
            </a:endParaRPr>
          </a:p>
        </p:txBody>
      </p:sp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xfrm>
            <a:off x="847454" y="584874"/>
            <a:ext cx="10515600" cy="211479"/>
          </a:xfrm>
        </p:spPr>
        <p:txBody>
          <a:bodyPr lIns="0" tIns="0" rIns="0" bIns="0">
            <a:normAutofit/>
          </a:bodyPr>
          <a:lstStyle>
            <a:lvl1pPr>
              <a:defRPr sz="1000" b="1" cap="all" spc="150" baseline="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3"/>
          </p:nvPr>
        </p:nvSpPr>
        <p:spPr>
          <a:xfrm>
            <a:off x="838200" y="821279"/>
            <a:ext cx="11353800" cy="579808"/>
          </a:xfrm>
        </p:spPr>
        <p:txBody>
          <a:bodyPr lIns="0" anchor="ctr">
            <a:noAutofit/>
          </a:bodyPr>
          <a:lstStyle>
            <a:lvl1pPr marL="0" indent="0">
              <a:buFontTx/>
              <a:buNone/>
              <a:defRPr sz="3700" cap="none" normalizeH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Tx/>
              <a:buNone/>
              <a:defRPr sz="2200"/>
            </a:lvl2pPr>
            <a:lvl3pPr marL="914400" indent="0">
              <a:buFontTx/>
              <a:buNone/>
              <a:defRPr sz="2200"/>
            </a:lvl3pPr>
            <a:lvl4pPr marL="1371600" indent="0">
              <a:buFontTx/>
              <a:buNone/>
              <a:defRPr sz="2200"/>
            </a:lvl4pPr>
            <a:lvl5pPr marL="1828800" indent="0">
              <a:buFontTx/>
              <a:buNone/>
              <a:defRPr sz="2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93DA770F-DD5B-6647-998C-C0F037E6D5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481263" y="6481763"/>
            <a:ext cx="7267575" cy="365125"/>
          </a:xfrm>
        </p:spPr>
        <p:txBody>
          <a:bodyPr anchorCtr="0"/>
          <a:lstStyle>
            <a:lvl1pPr algn="ctr">
              <a:defRPr sz="1000" cap="none" baseline="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Template et charte graphique Optimind</a:t>
            </a:r>
          </a:p>
        </p:txBody>
      </p:sp>
      <p:pic>
        <p:nvPicPr>
          <p:cNvPr id="41" name="Image 17">
            <a:extLst>
              <a:ext uri="{FF2B5EF4-FFF2-40B4-BE49-F238E27FC236}">
                <a16:creationId xmlns:a16="http://schemas.microsoft.com/office/drawing/2014/main" id="{440F48D1-ECCC-4748-8B67-A423E3926A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0707687" y="241300"/>
            <a:ext cx="1279526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" name="Groupe 63">
            <a:extLst>
              <a:ext uri="{FF2B5EF4-FFF2-40B4-BE49-F238E27FC236}">
                <a16:creationId xmlns:a16="http://schemas.microsoft.com/office/drawing/2014/main" id="{B80F6326-1D39-B44E-A95A-8BD007EFB095}"/>
              </a:ext>
            </a:extLst>
          </p:cNvPr>
          <p:cNvGrpSpPr/>
          <p:nvPr userDrawn="1"/>
        </p:nvGrpSpPr>
        <p:grpSpPr>
          <a:xfrm>
            <a:off x="770200" y="1785014"/>
            <a:ext cx="10001727" cy="704286"/>
            <a:chOff x="838200" y="1921470"/>
            <a:chExt cx="10001727" cy="704286"/>
          </a:xfrm>
        </p:grpSpPr>
        <p:pic>
          <p:nvPicPr>
            <p:cNvPr id="65" name="Picture 2" descr="Résultat de recherche d'images pour &quot;AG2R Logo&quot;">
              <a:extLst>
                <a:ext uri="{FF2B5EF4-FFF2-40B4-BE49-F238E27FC236}">
                  <a16:creationId xmlns:a16="http://schemas.microsoft.com/office/drawing/2014/main" id="{24D56D82-D2CB-4C4B-9B1D-062FF6EAD41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462" y="2040396"/>
              <a:ext cx="1080000" cy="466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Image 60">
              <a:extLst>
                <a:ext uri="{FF2B5EF4-FFF2-40B4-BE49-F238E27FC236}">
                  <a16:creationId xmlns:a16="http://schemas.microsoft.com/office/drawing/2014/main" id="{71CCE49D-DB84-1146-BFFB-A8F482F1E09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8838" y="1998068"/>
              <a:ext cx="551089" cy="551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Image 104">
              <a:extLst>
                <a:ext uri="{FF2B5EF4-FFF2-40B4-BE49-F238E27FC236}">
                  <a16:creationId xmlns:a16="http://schemas.microsoft.com/office/drawing/2014/main" id="{1964A6E8-FF1F-CA41-9300-3516188FC5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415331" y="2106027"/>
              <a:ext cx="1080000" cy="335172"/>
            </a:xfrm>
            <a:prstGeom prst="rect">
              <a:avLst/>
            </a:prstGeom>
          </p:spPr>
        </p:pic>
        <p:pic>
          <p:nvPicPr>
            <p:cNvPr id="68" name="Graphique 67">
              <a:extLst>
                <a:ext uri="{FF2B5EF4-FFF2-40B4-BE49-F238E27FC236}">
                  <a16:creationId xmlns:a16="http://schemas.microsoft.com/office/drawing/2014/main" id="{BFFFF127-F6E0-254B-84B0-9A33B8A992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8200" y="2140005"/>
              <a:ext cx="1080000" cy="267216"/>
            </a:xfrm>
            <a:prstGeom prst="rect">
              <a:avLst/>
            </a:prstGeom>
          </p:spPr>
        </p:pic>
        <p:pic>
          <p:nvPicPr>
            <p:cNvPr id="69" name="Graphique 68">
              <a:extLst>
                <a:ext uri="{FF2B5EF4-FFF2-40B4-BE49-F238E27FC236}">
                  <a16:creationId xmlns:a16="http://schemas.microsoft.com/office/drawing/2014/main" id="{3ECF97E8-F857-294B-AB3D-65AE8FBF285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87344" y="1984177"/>
              <a:ext cx="804365" cy="578873"/>
            </a:xfrm>
            <a:prstGeom prst="rect">
              <a:avLst/>
            </a:prstGeom>
          </p:spPr>
        </p:pic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4D32CA14-E915-064A-8235-344CF5643F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9593" y="2129163"/>
              <a:ext cx="1080000" cy="288900"/>
            </a:xfrm>
            <a:prstGeom prst="rect">
              <a:avLst/>
            </a:prstGeom>
          </p:spPr>
        </p:pic>
        <p:pic>
          <p:nvPicPr>
            <p:cNvPr id="71" name="Image 70">
              <a:extLst>
                <a:ext uri="{FF2B5EF4-FFF2-40B4-BE49-F238E27FC236}">
                  <a16:creationId xmlns:a16="http://schemas.microsoft.com/office/drawing/2014/main" id="{80AC19C5-63FF-CE4A-A256-9B10BBE2A0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46724" y="1921470"/>
              <a:ext cx="1343489" cy="704286"/>
            </a:xfrm>
            <a:prstGeom prst="rect">
              <a:avLst/>
            </a:prstGeom>
          </p:spPr>
        </p:pic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61A37F4E-126E-EF4F-A5FF-DF298EC56694}"/>
              </a:ext>
            </a:extLst>
          </p:cNvPr>
          <p:cNvGrpSpPr/>
          <p:nvPr userDrawn="1"/>
        </p:nvGrpSpPr>
        <p:grpSpPr>
          <a:xfrm>
            <a:off x="895104" y="3632768"/>
            <a:ext cx="10218022" cy="571980"/>
            <a:chOff x="963104" y="3632768"/>
            <a:chExt cx="10218022" cy="571980"/>
          </a:xfrm>
        </p:grpSpPr>
        <p:pic>
          <p:nvPicPr>
            <p:cNvPr id="73" name="Graphique 72">
              <a:extLst>
                <a:ext uri="{FF2B5EF4-FFF2-40B4-BE49-F238E27FC236}">
                  <a16:creationId xmlns:a16="http://schemas.microsoft.com/office/drawing/2014/main" id="{E523ED4B-E360-4D4A-9DFB-DE58DFDFC8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45048" y="3644190"/>
              <a:ext cx="674144" cy="549137"/>
            </a:xfrm>
            <a:prstGeom prst="rect">
              <a:avLst/>
            </a:prstGeom>
          </p:spPr>
        </p:pic>
        <p:pic>
          <p:nvPicPr>
            <p:cNvPr id="74" name="Graphique 73">
              <a:extLst>
                <a:ext uri="{FF2B5EF4-FFF2-40B4-BE49-F238E27FC236}">
                  <a16:creationId xmlns:a16="http://schemas.microsoft.com/office/drawing/2014/main" id="{3AEF5657-3EC6-3545-8EED-EF75C4AA1BB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63104" y="3652649"/>
              <a:ext cx="674144" cy="532219"/>
            </a:xfrm>
            <a:prstGeom prst="rect">
              <a:avLst/>
            </a:prstGeom>
          </p:spPr>
        </p:pic>
        <p:pic>
          <p:nvPicPr>
            <p:cNvPr id="75" name="Graphique 74">
              <a:extLst>
                <a:ext uri="{FF2B5EF4-FFF2-40B4-BE49-F238E27FC236}">
                  <a16:creationId xmlns:a16="http://schemas.microsoft.com/office/drawing/2014/main" id="{65AB45C2-22E7-4F45-AFAE-8EF5D541B1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287813" y="3687330"/>
              <a:ext cx="1080000" cy="462857"/>
            </a:xfrm>
            <a:prstGeom prst="rect">
              <a:avLst/>
            </a:prstGeom>
          </p:spPr>
        </p:pic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71A0BFB8-91FE-5145-AB5A-4E25D6E6EF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18378" y="3751748"/>
              <a:ext cx="1080000" cy="334020"/>
            </a:xfrm>
            <a:prstGeom prst="rect">
              <a:avLst/>
            </a:prstGeom>
          </p:spPr>
        </p:pic>
        <p:pic>
          <p:nvPicPr>
            <p:cNvPr id="77" name="Graphique 76">
              <a:extLst>
                <a:ext uri="{FF2B5EF4-FFF2-40B4-BE49-F238E27FC236}">
                  <a16:creationId xmlns:a16="http://schemas.microsoft.com/office/drawing/2014/main" id="{8CBFD1D4-7633-1445-AFDB-28686EBF63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114483" y="3663158"/>
              <a:ext cx="1080000" cy="511200"/>
            </a:xfrm>
            <a:prstGeom prst="rect">
              <a:avLst/>
            </a:prstGeom>
          </p:spPr>
        </p:pic>
        <p:pic>
          <p:nvPicPr>
            <p:cNvPr id="78" name="Graphique 77">
              <a:extLst>
                <a:ext uri="{FF2B5EF4-FFF2-40B4-BE49-F238E27FC236}">
                  <a16:creationId xmlns:a16="http://schemas.microsoft.com/office/drawing/2014/main" id="{B00DD3CD-F718-D049-9995-67A124D76D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5748943" y="3632768"/>
              <a:ext cx="714975" cy="571980"/>
            </a:xfrm>
            <a:prstGeom prst="rect">
              <a:avLst/>
            </a:prstGeom>
          </p:spPr>
        </p:pic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0CD4E926-D455-8F4C-BE4F-3B136D9359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69759" y="3736195"/>
              <a:ext cx="1011367" cy="365126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6B28A986-A84E-C944-AB52-728BEDB2A91B}"/>
              </a:ext>
            </a:extLst>
          </p:cNvPr>
          <p:cNvGrpSpPr/>
          <p:nvPr userDrawn="1"/>
        </p:nvGrpSpPr>
        <p:grpSpPr>
          <a:xfrm>
            <a:off x="294645" y="4439813"/>
            <a:ext cx="10457725" cy="908513"/>
            <a:chOff x="362645" y="4439813"/>
            <a:chExt cx="10457725" cy="908513"/>
          </a:xfrm>
        </p:grpSpPr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E17D304E-633A-EB4F-B72F-FE36784058A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740370" y="4579119"/>
              <a:ext cx="1080000" cy="629901"/>
            </a:xfrm>
            <a:prstGeom prst="rect">
              <a:avLst/>
            </a:prstGeom>
          </p:spPr>
        </p:pic>
        <p:pic>
          <p:nvPicPr>
            <p:cNvPr id="82" name="Graphique 81">
              <a:extLst>
                <a:ext uri="{FF2B5EF4-FFF2-40B4-BE49-F238E27FC236}">
                  <a16:creationId xmlns:a16="http://schemas.microsoft.com/office/drawing/2014/main" id="{734CFA2D-0A26-2D44-B7DD-641FBB6B05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3217983" y="4439813"/>
              <a:ext cx="1080000" cy="908513"/>
            </a:xfrm>
            <a:prstGeom prst="rect">
              <a:avLst/>
            </a:prstGeom>
          </p:spPr>
        </p:pic>
        <p:pic>
          <p:nvPicPr>
            <p:cNvPr id="83" name="Image 82">
              <a:extLst>
                <a:ext uri="{FF2B5EF4-FFF2-40B4-BE49-F238E27FC236}">
                  <a16:creationId xmlns:a16="http://schemas.microsoft.com/office/drawing/2014/main" id="{D8AED227-972F-954D-BA1C-F213791DB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48580" y="4711312"/>
              <a:ext cx="1080000" cy="365515"/>
            </a:xfrm>
            <a:prstGeom prst="rect">
              <a:avLst/>
            </a:prstGeom>
          </p:spPr>
        </p:pic>
        <p:pic>
          <p:nvPicPr>
            <p:cNvPr id="84" name="Graphique 83">
              <a:extLst>
                <a:ext uri="{FF2B5EF4-FFF2-40B4-BE49-F238E27FC236}">
                  <a16:creationId xmlns:a16="http://schemas.microsoft.com/office/drawing/2014/main" id="{92AFD4D2-FC94-D044-804D-F17C060470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993242" y="4563290"/>
              <a:ext cx="674144" cy="661559"/>
            </a:xfrm>
            <a:prstGeom prst="rect">
              <a:avLst/>
            </a:prstGeom>
          </p:spPr>
        </p:pic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9147232E-1902-8B41-B7CA-C402BB0185B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62645" y="4740377"/>
              <a:ext cx="1080000" cy="307385"/>
            </a:xfrm>
            <a:prstGeom prst="rect">
              <a:avLst/>
            </a:prstGeom>
          </p:spPr>
        </p:pic>
        <p:pic>
          <p:nvPicPr>
            <p:cNvPr id="86" name="Image 85">
              <a:extLst>
                <a:ext uri="{FF2B5EF4-FFF2-40B4-BE49-F238E27FC236}">
                  <a16:creationId xmlns:a16="http://schemas.microsoft.com/office/drawing/2014/main" id="{44E0C1F9-4EBA-774F-A8B9-E09E04BC14B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79177" y="4758195"/>
              <a:ext cx="1080000" cy="271749"/>
            </a:xfrm>
            <a:prstGeom prst="rect">
              <a:avLst/>
            </a:prstGeom>
          </p:spPr>
        </p:pic>
        <p:pic>
          <p:nvPicPr>
            <p:cNvPr id="87" name="Graphique 86">
              <a:extLst>
                <a:ext uri="{FF2B5EF4-FFF2-40B4-BE49-F238E27FC236}">
                  <a16:creationId xmlns:a16="http://schemas.microsoft.com/office/drawing/2014/main" id="{4C9BD67A-5A45-F540-B5AC-B629BF87FA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8109774" y="4809316"/>
              <a:ext cx="1080000" cy="169507"/>
            </a:xfrm>
            <a:prstGeom prst="rect">
              <a:avLst/>
            </a:prstGeom>
          </p:spPr>
        </p:pic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C8098F30-6A2B-B84A-A032-A6F39A7DC69B}"/>
              </a:ext>
            </a:extLst>
          </p:cNvPr>
          <p:cNvGrpSpPr/>
          <p:nvPr userDrawn="1"/>
        </p:nvGrpSpPr>
        <p:grpSpPr>
          <a:xfrm>
            <a:off x="52602" y="2724365"/>
            <a:ext cx="11844870" cy="673338"/>
            <a:chOff x="120602" y="2724365"/>
            <a:chExt cx="11844870" cy="673338"/>
          </a:xfrm>
        </p:grpSpPr>
        <p:pic>
          <p:nvPicPr>
            <p:cNvPr id="89" name="Graphique 88">
              <a:extLst>
                <a:ext uri="{FF2B5EF4-FFF2-40B4-BE49-F238E27FC236}">
                  <a16:creationId xmlns:a16="http://schemas.microsoft.com/office/drawing/2014/main" id="{7F86C776-F4B5-9547-9C98-56DB2C4262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1185401" y="2784235"/>
              <a:ext cx="780071" cy="553598"/>
            </a:xfrm>
            <a:prstGeom prst="rect">
              <a:avLst/>
            </a:prstGeom>
          </p:spPr>
        </p:pic>
        <p:pic>
          <p:nvPicPr>
            <p:cNvPr id="90" name="Picture 10" descr="Résultat de recherche d'images pour &quot;cardif logo&quot;">
              <a:extLst>
                <a:ext uri="{FF2B5EF4-FFF2-40B4-BE49-F238E27FC236}">
                  <a16:creationId xmlns:a16="http://schemas.microsoft.com/office/drawing/2014/main" id="{5EAD40F2-FF36-E541-8DC5-95F606BB883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6738" y="2781750"/>
              <a:ext cx="1080000" cy="558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5">
              <a:extLst>
                <a:ext uri="{FF2B5EF4-FFF2-40B4-BE49-F238E27FC236}">
                  <a16:creationId xmlns:a16="http://schemas.microsoft.com/office/drawing/2014/main" id="{B773BDDC-5E65-8741-925F-10D2180B9FC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465" y="2849837"/>
              <a:ext cx="1080000" cy="422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Image 91">
              <a:extLst>
                <a:ext uri="{FF2B5EF4-FFF2-40B4-BE49-F238E27FC236}">
                  <a16:creationId xmlns:a16="http://schemas.microsoft.com/office/drawing/2014/main" id="{5F8ADE77-9827-3A46-8BB1-73FFC80545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0602" y="2798431"/>
              <a:ext cx="805590" cy="525206"/>
            </a:xfrm>
            <a:prstGeom prst="rect">
              <a:avLst/>
            </a:prstGeom>
          </p:spPr>
        </p:pic>
        <p:pic>
          <p:nvPicPr>
            <p:cNvPr id="93" name="Image 92">
              <a:extLst>
                <a:ext uri="{FF2B5EF4-FFF2-40B4-BE49-F238E27FC236}">
                  <a16:creationId xmlns:a16="http://schemas.microsoft.com/office/drawing/2014/main" id="{9A9A2CB2-110A-874E-8D9C-6601F373254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692708" y="2724365"/>
              <a:ext cx="607423" cy="673338"/>
            </a:xfrm>
            <a:prstGeom prst="rect">
              <a:avLst/>
            </a:prstGeom>
          </p:spPr>
        </p:pic>
        <p:pic>
          <p:nvPicPr>
            <p:cNvPr id="94" name="Graphique 93">
              <a:extLst>
                <a:ext uri="{FF2B5EF4-FFF2-40B4-BE49-F238E27FC236}">
                  <a16:creationId xmlns:a16="http://schemas.microsoft.com/office/drawing/2014/main" id="{A54270CE-D86E-0E4B-905C-E51580E752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8133291" y="2827817"/>
              <a:ext cx="674144" cy="466435"/>
            </a:xfrm>
            <a:prstGeom prst="rect">
              <a:avLst/>
            </a:prstGeom>
          </p:spPr>
        </p:pic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19AB124D-C671-E544-AF91-21D4C29EDCD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42011" y="2953120"/>
              <a:ext cx="1506007" cy="215829"/>
            </a:xfrm>
            <a:prstGeom prst="rect">
              <a:avLst/>
            </a:prstGeom>
          </p:spPr>
        </p:pic>
      </p:grp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DDAB540D-EA70-894A-B464-6B00884DE4BF}"/>
              </a:ext>
            </a:extLst>
          </p:cNvPr>
          <p:cNvGrpSpPr/>
          <p:nvPr userDrawn="1"/>
        </p:nvGrpSpPr>
        <p:grpSpPr>
          <a:xfrm>
            <a:off x="1345361" y="5372310"/>
            <a:ext cx="9759021" cy="1085469"/>
            <a:chOff x="1345361" y="5372310"/>
            <a:chExt cx="9759021" cy="1085469"/>
          </a:xfrm>
        </p:grpSpPr>
        <p:pic>
          <p:nvPicPr>
            <p:cNvPr id="97" name="Picture 6" descr="Résultat de recherche d'images pour &quot;prismemploi image&quot;">
              <a:extLst>
                <a:ext uri="{FF2B5EF4-FFF2-40B4-BE49-F238E27FC236}">
                  <a16:creationId xmlns:a16="http://schemas.microsoft.com/office/drawing/2014/main" id="{BAD76931-446E-0C48-9EC6-156A3C46314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5361" y="5781797"/>
              <a:ext cx="1080000" cy="266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Image 97">
              <a:extLst>
                <a:ext uri="{FF2B5EF4-FFF2-40B4-BE49-F238E27FC236}">
                  <a16:creationId xmlns:a16="http://schemas.microsoft.com/office/drawing/2014/main" id="{F6A18B8F-B436-E44E-8BC3-FEBA854528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24382" y="5722630"/>
              <a:ext cx="1080000" cy="384828"/>
            </a:xfrm>
            <a:prstGeom prst="rect">
              <a:avLst/>
            </a:prstGeom>
          </p:spPr>
        </p:pic>
        <p:pic>
          <p:nvPicPr>
            <p:cNvPr id="99" name="Image 98">
              <a:extLst>
                <a:ext uri="{FF2B5EF4-FFF2-40B4-BE49-F238E27FC236}">
                  <a16:creationId xmlns:a16="http://schemas.microsoft.com/office/drawing/2014/main" id="{BEA7E84E-5BFB-F946-BE69-D8D4F533D2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7146" y="5776791"/>
              <a:ext cx="1080000" cy="276506"/>
            </a:xfrm>
            <a:prstGeom prst="rect">
              <a:avLst/>
            </a:prstGeom>
          </p:spPr>
        </p:pic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CC294376-949A-6B42-97CE-4E9BEF7089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26185" y="5795734"/>
              <a:ext cx="1080000" cy="238621"/>
            </a:xfrm>
            <a:prstGeom prst="rect">
              <a:avLst/>
            </a:prstGeom>
          </p:spPr>
        </p:pic>
        <p:pic>
          <p:nvPicPr>
            <p:cNvPr id="101" name="Graphique 100">
              <a:extLst>
                <a:ext uri="{FF2B5EF4-FFF2-40B4-BE49-F238E27FC236}">
                  <a16:creationId xmlns:a16="http://schemas.microsoft.com/office/drawing/2014/main" id="{EF2DE097-B89F-C641-9549-295D16F970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9057555" y="5680628"/>
              <a:ext cx="455044" cy="468833"/>
            </a:xfrm>
            <a:prstGeom prst="rect">
              <a:avLst/>
            </a:prstGeom>
          </p:spPr>
        </p:pic>
        <p:pic>
          <p:nvPicPr>
            <p:cNvPr id="102" name="Graphique 101">
              <a:extLst>
                <a:ext uri="{FF2B5EF4-FFF2-40B4-BE49-F238E27FC236}">
                  <a16:creationId xmlns:a16="http://schemas.microsoft.com/office/drawing/2014/main" id="{879F05AD-A32F-F040-AB8C-344A2AB848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1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7717970" y="5642247"/>
              <a:ext cx="827800" cy="545595"/>
            </a:xfrm>
            <a:prstGeom prst="rect">
              <a:avLst/>
            </a:prstGeom>
          </p:spPr>
        </p:pic>
        <p:pic>
          <p:nvPicPr>
            <p:cNvPr id="119" name="Image 118">
              <a:extLst>
                <a:ext uri="{FF2B5EF4-FFF2-40B4-BE49-F238E27FC236}">
                  <a16:creationId xmlns:a16="http://schemas.microsoft.com/office/drawing/2014/main" id="{67938078-CEFF-FE40-8E78-788D1236115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8931" y="5372310"/>
              <a:ext cx="1085469" cy="10854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0564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- Classique 1 colonne - Optimi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6">
            <a:extLst>
              <a:ext uri="{FF2B5EF4-FFF2-40B4-BE49-F238E27FC236}">
                <a16:creationId xmlns:a16="http://schemas.microsoft.com/office/drawing/2014/main" id="{05DF5E0C-E99F-AE4E-B423-0D5FA00425A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08300" y="42863"/>
            <a:ext cx="7143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fr-FR" altLang="fr-FR" sz="2200">
              <a:solidFill>
                <a:srgbClr val="707577"/>
              </a:solidFill>
              <a:latin typeface="Calibri Léger"/>
            </a:endParaRPr>
          </a:p>
        </p:txBody>
      </p:sp>
      <p:grpSp>
        <p:nvGrpSpPr>
          <p:cNvPr id="6" name="Группа 8">
            <a:extLst>
              <a:ext uri="{FF2B5EF4-FFF2-40B4-BE49-F238E27FC236}">
                <a16:creationId xmlns:a16="http://schemas.microsoft.com/office/drawing/2014/main" id="{18D1B6A2-55C3-064E-AB4B-865F453C05A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47725" y="293688"/>
            <a:ext cx="681038" cy="165100"/>
            <a:chOff x="1194364" y="1515979"/>
            <a:chExt cx="681788" cy="165205"/>
          </a:xfrm>
        </p:grpSpPr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F0F21F3B-A5F9-3244-9DBF-07FABF7F3A2A}"/>
                </a:ext>
              </a:extLst>
            </p:cNvPr>
            <p:cNvSpPr/>
            <p:nvPr/>
          </p:nvSpPr>
          <p:spPr>
            <a:xfrm>
              <a:off x="1194364" y="1515979"/>
              <a:ext cx="165282" cy="1652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  <p:sp>
          <p:nvSpPr>
            <p:cNvPr id="8" name="Овал 6">
              <a:extLst>
                <a:ext uri="{FF2B5EF4-FFF2-40B4-BE49-F238E27FC236}">
                  <a16:creationId xmlns:a16="http://schemas.microsoft.com/office/drawing/2014/main" id="{AEA38011-B414-4F45-A32F-6FB554BDDBA4}"/>
                </a:ext>
              </a:extLst>
            </p:cNvPr>
            <p:cNvSpPr/>
            <p:nvPr/>
          </p:nvSpPr>
          <p:spPr>
            <a:xfrm>
              <a:off x="1453412" y="1515979"/>
              <a:ext cx="163692" cy="165205"/>
            </a:xfrm>
            <a:prstGeom prst="ellipse">
              <a:avLst/>
            </a:prstGeom>
            <a:solidFill>
              <a:schemeClr val="bg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  <p:sp>
          <p:nvSpPr>
            <p:cNvPr id="9" name="Овал 7">
              <a:extLst>
                <a:ext uri="{FF2B5EF4-FFF2-40B4-BE49-F238E27FC236}">
                  <a16:creationId xmlns:a16="http://schemas.microsoft.com/office/drawing/2014/main" id="{F62AD0BC-A2B6-7949-A979-D4943D269119}"/>
                </a:ext>
              </a:extLst>
            </p:cNvPr>
            <p:cNvSpPr/>
            <p:nvPr/>
          </p:nvSpPr>
          <p:spPr>
            <a:xfrm>
              <a:off x="1710870" y="1515979"/>
              <a:ext cx="165282" cy="165205"/>
            </a:xfrm>
            <a:prstGeom prst="ellipse">
              <a:avLst/>
            </a:prstGeom>
            <a:solidFill>
              <a:schemeClr val="bg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</p:grpSp>
      <p:cxnSp>
        <p:nvCxnSpPr>
          <p:cNvPr id="10" name="Прямая соединительная линия 18">
            <a:extLst>
              <a:ext uri="{FF2B5EF4-FFF2-40B4-BE49-F238E27FC236}">
                <a16:creationId xmlns:a16="http://schemas.microsoft.com/office/drawing/2014/main" id="{C032DC71-8AA1-6248-9199-EC3E98A2481D}"/>
              </a:ext>
            </a:extLst>
          </p:cNvPr>
          <p:cNvCxnSpPr/>
          <p:nvPr userDrawn="1"/>
        </p:nvCxnSpPr>
        <p:spPr>
          <a:xfrm>
            <a:off x="0" y="1120775"/>
            <a:ext cx="69056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04EBD233-0493-624C-9370-01E826094B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680825" y="6481763"/>
            <a:ext cx="3603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655EBFA4-1F2D-DA49-A3AB-BF497BFA8182}" type="slidenum">
              <a:rPr lang="ru-RU" altLang="fr-FR" sz="1000">
                <a:solidFill>
                  <a:schemeClr val="tx2"/>
                </a:solidFill>
                <a:latin typeface="Calibri Light" panose="020F0302020204030204" pitchFamily="34" charset="0"/>
                <a:ea typeface="Calibri Léger"/>
                <a:cs typeface="Calibri Léger"/>
              </a:rPr>
              <a:pPr algn="r" eaLnBrk="1" hangingPunct="1"/>
              <a:t>‹#›</a:t>
            </a:fld>
            <a:endParaRPr lang="ru-RU" altLang="fr-FR" sz="1000">
              <a:solidFill>
                <a:schemeClr val="tx2"/>
              </a:solidFill>
              <a:latin typeface="Calibri Light" panose="020F0302020204030204" pitchFamily="34" charset="0"/>
              <a:ea typeface="Calibri Léger"/>
              <a:cs typeface="Calibri Léger"/>
            </a:endParaRPr>
          </a:p>
        </p:txBody>
      </p:sp>
      <p:sp>
        <p:nvSpPr>
          <p:cNvPr id="12" name="Прямоугольник 7">
            <a:extLst>
              <a:ext uri="{FF2B5EF4-FFF2-40B4-BE49-F238E27FC236}">
                <a16:creationId xmlns:a16="http://schemas.microsoft.com/office/drawing/2014/main" id="{DD19E8CC-2AFA-DF49-B581-AB64DDF9F697}"/>
              </a:ext>
            </a:extLst>
          </p:cNvPr>
          <p:cNvSpPr/>
          <p:nvPr userDrawn="1"/>
        </p:nvSpPr>
        <p:spPr>
          <a:xfrm>
            <a:off x="847725" y="6775450"/>
            <a:ext cx="1343025" cy="968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Calibri Léger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17345"/>
            <a:ext cx="10515600" cy="1364476"/>
          </a:xfrm>
        </p:spPr>
        <p:txBody>
          <a:bodyPr lIns="0" tIns="0" rIns="0" bIns="0" spcCol="720000">
            <a:spAutoFit/>
          </a:bodyPr>
          <a:lstStyle>
            <a:lvl1pPr marL="180000" indent="-180000">
              <a:lnSpc>
                <a:spcPct val="100000"/>
              </a:lnSpc>
              <a:spcBef>
                <a:spcPts val="1100"/>
              </a:spcBef>
              <a:buClr>
                <a:schemeClr val="accent2"/>
              </a:buClr>
              <a:buFont typeface=".AppleSystemUIFont" charset="-120"/>
              <a:buChar char="•"/>
              <a:tabLst/>
              <a:defRPr sz="1400">
                <a:solidFill>
                  <a:schemeClr val="tx2"/>
                </a:solidFill>
                <a:latin typeface="+mj-lt"/>
              </a:defRPr>
            </a:lvl1pPr>
            <a:lvl2pPr marL="360000" indent="-179388">
              <a:lnSpc>
                <a:spcPct val="100000"/>
              </a:lnSpc>
              <a:buClrTx/>
              <a:buFont typeface="Police système Courant"/>
              <a:buChar char="-"/>
              <a:tabLst/>
              <a:defRPr sz="1200" b="0">
                <a:solidFill>
                  <a:schemeClr val="bg2"/>
                </a:solidFill>
                <a:latin typeface="+mj-lt"/>
              </a:defRPr>
            </a:lvl2pPr>
            <a:lvl3pPr marL="540000" indent="-179388">
              <a:lnSpc>
                <a:spcPct val="100000"/>
              </a:lnSpc>
              <a:buFont typeface="Courier New" panose="02070309020205020404" pitchFamily="49" charset="0"/>
              <a:buChar char="o"/>
              <a:tabLst/>
              <a:defRPr sz="1200">
                <a:solidFill>
                  <a:schemeClr val="bg2"/>
                </a:solidFill>
                <a:latin typeface="+mj-lt"/>
              </a:defRPr>
            </a:lvl3pPr>
            <a:lvl4pPr marL="720000" indent="-179388">
              <a:lnSpc>
                <a:spcPct val="100000"/>
              </a:lnSpc>
              <a:buFont typeface="Wingdings" pitchFamily="2" charset="2"/>
              <a:buChar char="§"/>
              <a:tabLst/>
              <a:defRPr sz="1000" i="1">
                <a:solidFill>
                  <a:schemeClr val="bg2"/>
                </a:solidFill>
                <a:latin typeface="+mj-lt"/>
              </a:defRPr>
            </a:lvl4pPr>
            <a:lvl5pPr marL="180000" indent="-180000">
              <a:lnSpc>
                <a:spcPct val="100000"/>
              </a:lnSpc>
              <a:spcBef>
                <a:spcPts val="1700"/>
              </a:spcBef>
              <a:buFont typeface="Wingdings" pitchFamily="2" charset="2"/>
              <a:buChar char="Ø"/>
              <a:tabLst/>
              <a:defRPr sz="1400" b="1" i="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Niveau conclusion</a:t>
            </a:r>
          </a:p>
        </p:txBody>
      </p:sp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xfrm>
            <a:off x="847454" y="584874"/>
            <a:ext cx="10515600" cy="211479"/>
          </a:xfrm>
        </p:spPr>
        <p:txBody>
          <a:bodyPr lIns="0" tIns="0" rIns="0" bIns="0">
            <a:normAutofit/>
          </a:bodyPr>
          <a:lstStyle>
            <a:lvl1pPr>
              <a:defRPr sz="1000" b="1" cap="all" spc="150" baseline="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3"/>
          </p:nvPr>
        </p:nvSpPr>
        <p:spPr>
          <a:xfrm>
            <a:off x="838200" y="821279"/>
            <a:ext cx="11353800" cy="579808"/>
          </a:xfrm>
        </p:spPr>
        <p:txBody>
          <a:bodyPr lIns="0" anchor="ctr">
            <a:noAutofit/>
          </a:bodyPr>
          <a:lstStyle>
            <a:lvl1pPr marL="0" indent="0">
              <a:buFontTx/>
              <a:buNone/>
              <a:defRPr sz="3700" cap="none" normalizeH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Tx/>
              <a:buNone/>
              <a:defRPr sz="2200"/>
            </a:lvl2pPr>
            <a:lvl3pPr marL="914400" indent="0">
              <a:buFontTx/>
              <a:buNone/>
              <a:defRPr sz="2200"/>
            </a:lvl3pPr>
            <a:lvl4pPr marL="1371600" indent="0">
              <a:buFontTx/>
              <a:buNone/>
              <a:defRPr sz="2200"/>
            </a:lvl4pPr>
            <a:lvl5pPr marL="1828800" indent="0">
              <a:buFontTx/>
              <a:buNone/>
              <a:defRPr sz="2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93DA770F-DD5B-6647-998C-C0F037E6D5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481263" y="6481763"/>
            <a:ext cx="7267575" cy="365125"/>
          </a:xfrm>
        </p:spPr>
        <p:txBody>
          <a:bodyPr anchorCtr="0"/>
          <a:lstStyle>
            <a:lvl1pPr algn="ctr">
              <a:defRPr sz="1000" cap="none" baseline="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Template et charte graphique Optimind</a:t>
            </a:r>
          </a:p>
        </p:txBody>
      </p:sp>
      <p:pic>
        <p:nvPicPr>
          <p:cNvPr id="15" name="Image 17">
            <a:extLst>
              <a:ext uri="{FF2B5EF4-FFF2-40B4-BE49-F238E27FC236}">
                <a16:creationId xmlns:a16="http://schemas.microsoft.com/office/drawing/2014/main" id="{CD690EBA-A598-A841-B9AB-BBF9FF3901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0707687" y="241300"/>
            <a:ext cx="1279526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256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- Classique 1 photo - 1 colonne - Optimi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6">
            <a:extLst>
              <a:ext uri="{FF2B5EF4-FFF2-40B4-BE49-F238E27FC236}">
                <a16:creationId xmlns:a16="http://schemas.microsoft.com/office/drawing/2014/main" id="{05DF5E0C-E99F-AE4E-B423-0D5FA00425A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08300" y="42863"/>
            <a:ext cx="7143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fr-FR" altLang="fr-FR" sz="2200">
              <a:solidFill>
                <a:srgbClr val="707577"/>
              </a:solidFill>
              <a:latin typeface="Calibri Léger"/>
            </a:endParaRPr>
          </a:p>
        </p:txBody>
      </p:sp>
      <p:grpSp>
        <p:nvGrpSpPr>
          <p:cNvPr id="6" name="Группа 8">
            <a:extLst>
              <a:ext uri="{FF2B5EF4-FFF2-40B4-BE49-F238E27FC236}">
                <a16:creationId xmlns:a16="http://schemas.microsoft.com/office/drawing/2014/main" id="{18D1B6A2-55C3-064E-AB4B-865F453C05A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47725" y="293688"/>
            <a:ext cx="681038" cy="165100"/>
            <a:chOff x="1194364" y="1515979"/>
            <a:chExt cx="681788" cy="165205"/>
          </a:xfrm>
        </p:grpSpPr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F0F21F3B-A5F9-3244-9DBF-07FABF7F3A2A}"/>
                </a:ext>
              </a:extLst>
            </p:cNvPr>
            <p:cNvSpPr/>
            <p:nvPr/>
          </p:nvSpPr>
          <p:spPr>
            <a:xfrm>
              <a:off x="1194364" y="1515979"/>
              <a:ext cx="165282" cy="1652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  <p:sp>
          <p:nvSpPr>
            <p:cNvPr id="8" name="Овал 6">
              <a:extLst>
                <a:ext uri="{FF2B5EF4-FFF2-40B4-BE49-F238E27FC236}">
                  <a16:creationId xmlns:a16="http://schemas.microsoft.com/office/drawing/2014/main" id="{AEA38011-B414-4F45-A32F-6FB554BDDBA4}"/>
                </a:ext>
              </a:extLst>
            </p:cNvPr>
            <p:cNvSpPr/>
            <p:nvPr/>
          </p:nvSpPr>
          <p:spPr>
            <a:xfrm>
              <a:off x="1453412" y="1515979"/>
              <a:ext cx="163692" cy="165205"/>
            </a:xfrm>
            <a:prstGeom prst="ellipse">
              <a:avLst/>
            </a:prstGeom>
            <a:solidFill>
              <a:schemeClr val="bg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  <p:sp>
          <p:nvSpPr>
            <p:cNvPr id="9" name="Овал 7">
              <a:extLst>
                <a:ext uri="{FF2B5EF4-FFF2-40B4-BE49-F238E27FC236}">
                  <a16:creationId xmlns:a16="http://schemas.microsoft.com/office/drawing/2014/main" id="{F62AD0BC-A2B6-7949-A979-D4943D269119}"/>
                </a:ext>
              </a:extLst>
            </p:cNvPr>
            <p:cNvSpPr/>
            <p:nvPr/>
          </p:nvSpPr>
          <p:spPr>
            <a:xfrm>
              <a:off x="1710870" y="1515979"/>
              <a:ext cx="165282" cy="165205"/>
            </a:xfrm>
            <a:prstGeom prst="ellipse">
              <a:avLst/>
            </a:prstGeom>
            <a:solidFill>
              <a:schemeClr val="bg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</p:grpSp>
      <p:cxnSp>
        <p:nvCxnSpPr>
          <p:cNvPr id="10" name="Прямая соединительная линия 18">
            <a:extLst>
              <a:ext uri="{FF2B5EF4-FFF2-40B4-BE49-F238E27FC236}">
                <a16:creationId xmlns:a16="http://schemas.microsoft.com/office/drawing/2014/main" id="{C032DC71-8AA1-6248-9199-EC3E98A2481D}"/>
              </a:ext>
            </a:extLst>
          </p:cNvPr>
          <p:cNvCxnSpPr/>
          <p:nvPr userDrawn="1"/>
        </p:nvCxnSpPr>
        <p:spPr>
          <a:xfrm>
            <a:off x="0" y="1120775"/>
            <a:ext cx="69056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04EBD233-0493-624C-9370-01E826094B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680825" y="6481763"/>
            <a:ext cx="3603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655EBFA4-1F2D-DA49-A3AB-BF497BFA8182}" type="slidenum">
              <a:rPr lang="ru-RU" altLang="fr-FR" sz="1000">
                <a:solidFill>
                  <a:schemeClr val="tx2"/>
                </a:solidFill>
                <a:latin typeface="Calibri Light" panose="020F0302020204030204" pitchFamily="34" charset="0"/>
                <a:ea typeface="Calibri Léger"/>
                <a:cs typeface="Calibri Léger"/>
              </a:rPr>
              <a:pPr algn="r" eaLnBrk="1" hangingPunct="1"/>
              <a:t>‹#›</a:t>
            </a:fld>
            <a:endParaRPr lang="ru-RU" altLang="fr-FR" sz="1000">
              <a:solidFill>
                <a:schemeClr val="tx2"/>
              </a:solidFill>
              <a:latin typeface="Calibri Light" panose="020F0302020204030204" pitchFamily="34" charset="0"/>
              <a:ea typeface="Calibri Léger"/>
              <a:cs typeface="Calibri Léger"/>
            </a:endParaRPr>
          </a:p>
        </p:txBody>
      </p:sp>
      <p:sp>
        <p:nvSpPr>
          <p:cNvPr id="12" name="Прямоугольник 7">
            <a:extLst>
              <a:ext uri="{FF2B5EF4-FFF2-40B4-BE49-F238E27FC236}">
                <a16:creationId xmlns:a16="http://schemas.microsoft.com/office/drawing/2014/main" id="{DD19E8CC-2AFA-DF49-B581-AB64DDF9F697}"/>
              </a:ext>
            </a:extLst>
          </p:cNvPr>
          <p:cNvSpPr/>
          <p:nvPr userDrawn="1"/>
        </p:nvSpPr>
        <p:spPr>
          <a:xfrm>
            <a:off x="847725" y="6775450"/>
            <a:ext cx="1343025" cy="968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Calibri Léger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76434" y="2130425"/>
            <a:ext cx="6177365" cy="1364476"/>
          </a:xfrm>
        </p:spPr>
        <p:txBody>
          <a:bodyPr wrap="square" lIns="0" tIns="0" rIns="0" bIns="0" spcCol="720000">
            <a:spAutoFit/>
          </a:bodyPr>
          <a:lstStyle>
            <a:lvl1pPr marL="180000" indent="-180000">
              <a:lnSpc>
                <a:spcPct val="100000"/>
              </a:lnSpc>
              <a:spcBef>
                <a:spcPts val="1100"/>
              </a:spcBef>
              <a:buClr>
                <a:schemeClr val="accent2"/>
              </a:buClr>
              <a:buFont typeface=".AppleSystemUIFont" charset="-120"/>
              <a:buChar char="•"/>
              <a:tabLst/>
              <a:defRPr sz="1400">
                <a:solidFill>
                  <a:schemeClr val="tx2"/>
                </a:solidFill>
                <a:latin typeface="+mj-lt"/>
              </a:defRPr>
            </a:lvl1pPr>
            <a:lvl2pPr marL="360000" indent="-179388">
              <a:lnSpc>
                <a:spcPct val="100000"/>
              </a:lnSpc>
              <a:buClrTx/>
              <a:buFont typeface="Police système Courant"/>
              <a:buChar char="-"/>
              <a:tabLst/>
              <a:defRPr sz="1200" b="0">
                <a:solidFill>
                  <a:schemeClr val="bg2"/>
                </a:solidFill>
                <a:latin typeface="+mj-lt"/>
              </a:defRPr>
            </a:lvl2pPr>
            <a:lvl3pPr marL="540000" indent="-179388">
              <a:lnSpc>
                <a:spcPct val="100000"/>
              </a:lnSpc>
              <a:buFont typeface="Courier New" panose="02070309020205020404" pitchFamily="49" charset="0"/>
              <a:buChar char="o"/>
              <a:tabLst/>
              <a:defRPr sz="1200">
                <a:solidFill>
                  <a:schemeClr val="bg2"/>
                </a:solidFill>
                <a:latin typeface="+mj-lt"/>
              </a:defRPr>
            </a:lvl3pPr>
            <a:lvl4pPr marL="720000" indent="-179388">
              <a:lnSpc>
                <a:spcPct val="100000"/>
              </a:lnSpc>
              <a:buFont typeface="Wingdings" pitchFamily="2" charset="2"/>
              <a:buChar char="§"/>
              <a:tabLst/>
              <a:defRPr sz="1000" i="1">
                <a:solidFill>
                  <a:schemeClr val="bg2"/>
                </a:solidFill>
                <a:latin typeface="+mj-lt"/>
              </a:defRPr>
            </a:lvl4pPr>
            <a:lvl5pPr marL="180000" indent="-180000">
              <a:lnSpc>
                <a:spcPct val="100000"/>
              </a:lnSpc>
              <a:spcBef>
                <a:spcPts val="1700"/>
              </a:spcBef>
              <a:buFont typeface="Wingdings" pitchFamily="2" charset="2"/>
              <a:buChar char="Ø"/>
              <a:tabLst/>
              <a:defRPr sz="1400" b="1" i="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Niveau conclusion</a:t>
            </a:r>
          </a:p>
        </p:txBody>
      </p:sp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xfrm>
            <a:off x="847454" y="584874"/>
            <a:ext cx="10515600" cy="211479"/>
          </a:xfrm>
        </p:spPr>
        <p:txBody>
          <a:bodyPr lIns="0" tIns="0" rIns="0" bIns="0">
            <a:normAutofit/>
          </a:bodyPr>
          <a:lstStyle>
            <a:lvl1pPr>
              <a:defRPr sz="1000" b="1" cap="all" spc="150" baseline="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3"/>
          </p:nvPr>
        </p:nvSpPr>
        <p:spPr>
          <a:xfrm>
            <a:off x="838200" y="821279"/>
            <a:ext cx="11353800" cy="579808"/>
          </a:xfrm>
        </p:spPr>
        <p:txBody>
          <a:bodyPr lIns="0" anchor="ctr">
            <a:noAutofit/>
          </a:bodyPr>
          <a:lstStyle>
            <a:lvl1pPr marL="0" indent="0">
              <a:buFontTx/>
              <a:buNone/>
              <a:defRPr sz="3700" cap="none" normalizeH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Tx/>
              <a:buNone/>
              <a:defRPr sz="2200"/>
            </a:lvl2pPr>
            <a:lvl3pPr marL="914400" indent="0">
              <a:buFontTx/>
              <a:buNone/>
              <a:defRPr sz="2200"/>
            </a:lvl3pPr>
            <a:lvl4pPr marL="1371600" indent="0">
              <a:buFontTx/>
              <a:buNone/>
              <a:defRPr sz="2200"/>
            </a:lvl4pPr>
            <a:lvl5pPr marL="1828800" indent="0">
              <a:buFontTx/>
              <a:buNone/>
              <a:defRPr sz="2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93DA770F-DD5B-6647-998C-C0F037E6D5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481263" y="6481763"/>
            <a:ext cx="7267575" cy="365125"/>
          </a:xfrm>
        </p:spPr>
        <p:txBody>
          <a:bodyPr anchorCtr="0"/>
          <a:lstStyle>
            <a:lvl1pPr algn="ctr">
              <a:defRPr sz="1000" cap="none" baseline="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Template et charte graphique Optimind</a:t>
            </a:r>
          </a:p>
        </p:txBody>
      </p:sp>
      <p:pic>
        <p:nvPicPr>
          <p:cNvPr id="15" name="Image 17">
            <a:extLst>
              <a:ext uri="{FF2B5EF4-FFF2-40B4-BE49-F238E27FC236}">
                <a16:creationId xmlns:a16="http://schemas.microsoft.com/office/drawing/2014/main" id="{CD690EBA-A598-A841-B9AB-BBF9FF3901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0707687" y="241300"/>
            <a:ext cx="1279526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306964B9-6328-734B-810F-4823E49B9A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8200" y="2130425"/>
            <a:ext cx="3600000" cy="3600000"/>
          </a:xfrm>
        </p:spPr>
        <p:txBody>
          <a:bodyPr/>
          <a:lstStyle>
            <a:lvl1pPr marL="0" indent="0">
              <a:buNone/>
              <a:defRPr sz="8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914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- Classique 2 colonnes - Optimi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6">
            <a:extLst>
              <a:ext uri="{FF2B5EF4-FFF2-40B4-BE49-F238E27FC236}">
                <a16:creationId xmlns:a16="http://schemas.microsoft.com/office/drawing/2014/main" id="{05DF5E0C-E99F-AE4E-B423-0D5FA00425A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08300" y="42863"/>
            <a:ext cx="7143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fr-FR" altLang="fr-FR" sz="2200">
              <a:solidFill>
                <a:srgbClr val="707577"/>
              </a:solidFill>
              <a:latin typeface="Calibri Léger"/>
            </a:endParaRPr>
          </a:p>
        </p:txBody>
      </p:sp>
      <p:grpSp>
        <p:nvGrpSpPr>
          <p:cNvPr id="6" name="Группа 8">
            <a:extLst>
              <a:ext uri="{FF2B5EF4-FFF2-40B4-BE49-F238E27FC236}">
                <a16:creationId xmlns:a16="http://schemas.microsoft.com/office/drawing/2014/main" id="{18D1B6A2-55C3-064E-AB4B-865F453C05A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47725" y="293688"/>
            <a:ext cx="681038" cy="165100"/>
            <a:chOff x="1194364" y="1515979"/>
            <a:chExt cx="681788" cy="165205"/>
          </a:xfrm>
        </p:grpSpPr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F0F21F3B-A5F9-3244-9DBF-07FABF7F3A2A}"/>
                </a:ext>
              </a:extLst>
            </p:cNvPr>
            <p:cNvSpPr/>
            <p:nvPr/>
          </p:nvSpPr>
          <p:spPr>
            <a:xfrm>
              <a:off x="1194364" y="1515979"/>
              <a:ext cx="165282" cy="1652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  <p:sp>
          <p:nvSpPr>
            <p:cNvPr id="8" name="Овал 6">
              <a:extLst>
                <a:ext uri="{FF2B5EF4-FFF2-40B4-BE49-F238E27FC236}">
                  <a16:creationId xmlns:a16="http://schemas.microsoft.com/office/drawing/2014/main" id="{AEA38011-B414-4F45-A32F-6FB554BDDBA4}"/>
                </a:ext>
              </a:extLst>
            </p:cNvPr>
            <p:cNvSpPr/>
            <p:nvPr/>
          </p:nvSpPr>
          <p:spPr>
            <a:xfrm>
              <a:off x="1453412" y="1515979"/>
              <a:ext cx="163692" cy="165205"/>
            </a:xfrm>
            <a:prstGeom prst="ellipse">
              <a:avLst/>
            </a:prstGeom>
            <a:solidFill>
              <a:schemeClr val="bg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  <p:sp>
          <p:nvSpPr>
            <p:cNvPr id="9" name="Овал 7">
              <a:extLst>
                <a:ext uri="{FF2B5EF4-FFF2-40B4-BE49-F238E27FC236}">
                  <a16:creationId xmlns:a16="http://schemas.microsoft.com/office/drawing/2014/main" id="{F62AD0BC-A2B6-7949-A979-D4943D269119}"/>
                </a:ext>
              </a:extLst>
            </p:cNvPr>
            <p:cNvSpPr/>
            <p:nvPr/>
          </p:nvSpPr>
          <p:spPr>
            <a:xfrm>
              <a:off x="1710870" y="1515979"/>
              <a:ext cx="165282" cy="165205"/>
            </a:xfrm>
            <a:prstGeom prst="ellipse">
              <a:avLst/>
            </a:prstGeom>
            <a:solidFill>
              <a:schemeClr val="bg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</p:grpSp>
      <p:cxnSp>
        <p:nvCxnSpPr>
          <p:cNvPr id="10" name="Прямая соединительная линия 18">
            <a:extLst>
              <a:ext uri="{FF2B5EF4-FFF2-40B4-BE49-F238E27FC236}">
                <a16:creationId xmlns:a16="http://schemas.microsoft.com/office/drawing/2014/main" id="{C032DC71-8AA1-6248-9199-EC3E98A2481D}"/>
              </a:ext>
            </a:extLst>
          </p:cNvPr>
          <p:cNvCxnSpPr/>
          <p:nvPr userDrawn="1"/>
        </p:nvCxnSpPr>
        <p:spPr>
          <a:xfrm>
            <a:off x="0" y="1120775"/>
            <a:ext cx="69056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04EBD233-0493-624C-9370-01E826094B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680825" y="6481763"/>
            <a:ext cx="3603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655EBFA4-1F2D-DA49-A3AB-BF497BFA8182}" type="slidenum">
              <a:rPr lang="ru-RU" altLang="fr-FR" sz="1000">
                <a:solidFill>
                  <a:schemeClr val="tx2"/>
                </a:solidFill>
                <a:latin typeface="Calibri Light" panose="020F0302020204030204" pitchFamily="34" charset="0"/>
                <a:ea typeface="Calibri Léger"/>
                <a:cs typeface="Calibri Léger"/>
              </a:rPr>
              <a:pPr algn="r" eaLnBrk="1" hangingPunct="1"/>
              <a:t>‹#›</a:t>
            </a:fld>
            <a:endParaRPr lang="ru-RU" altLang="fr-FR" sz="1000">
              <a:solidFill>
                <a:schemeClr val="tx2"/>
              </a:solidFill>
              <a:latin typeface="Calibri Light" panose="020F0302020204030204" pitchFamily="34" charset="0"/>
              <a:ea typeface="Calibri Léger"/>
              <a:cs typeface="Calibri Léger"/>
            </a:endParaRPr>
          </a:p>
        </p:txBody>
      </p:sp>
      <p:sp>
        <p:nvSpPr>
          <p:cNvPr id="12" name="Прямоугольник 7">
            <a:extLst>
              <a:ext uri="{FF2B5EF4-FFF2-40B4-BE49-F238E27FC236}">
                <a16:creationId xmlns:a16="http://schemas.microsoft.com/office/drawing/2014/main" id="{DD19E8CC-2AFA-DF49-B581-AB64DDF9F697}"/>
              </a:ext>
            </a:extLst>
          </p:cNvPr>
          <p:cNvSpPr/>
          <p:nvPr userDrawn="1"/>
        </p:nvSpPr>
        <p:spPr>
          <a:xfrm>
            <a:off x="847725" y="6775450"/>
            <a:ext cx="1343025" cy="968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Calibri Léger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17345"/>
            <a:ext cx="4680000" cy="1364476"/>
          </a:xfrm>
        </p:spPr>
        <p:txBody>
          <a:bodyPr lIns="0" tIns="0" rIns="0" bIns="0" spcCol="720000">
            <a:spAutoFit/>
          </a:bodyPr>
          <a:lstStyle>
            <a:lvl1pPr marL="180000" indent="-180000">
              <a:lnSpc>
                <a:spcPct val="100000"/>
              </a:lnSpc>
              <a:spcBef>
                <a:spcPts val="1100"/>
              </a:spcBef>
              <a:buClr>
                <a:schemeClr val="accent2"/>
              </a:buClr>
              <a:buFont typeface=".AppleSystemUIFont" charset="-120"/>
              <a:buChar char="•"/>
              <a:tabLst/>
              <a:defRPr sz="1400">
                <a:solidFill>
                  <a:schemeClr val="tx2"/>
                </a:solidFill>
                <a:latin typeface="+mj-lt"/>
              </a:defRPr>
            </a:lvl1pPr>
            <a:lvl2pPr marL="360000" indent="-179388">
              <a:lnSpc>
                <a:spcPct val="100000"/>
              </a:lnSpc>
              <a:buClrTx/>
              <a:buFont typeface="Police système Courant"/>
              <a:buChar char="-"/>
              <a:tabLst/>
              <a:defRPr sz="1200" b="0">
                <a:solidFill>
                  <a:schemeClr val="bg2"/>
                </a:solidFill>
                <a:latin typeface="+mj-lt"/>
              </a:defRPr>
            </a:lvl2pPr>
            <a:lvl3pPr marL="540000" indent="-179388">
              <a:lnSpc>
                <a:spcPct val="100000"/>
              </a:lnSpc>
              <a:buFont typeface="Courier New" panose="02070309020205020404" pitchFamily="49" charset="0"/>
              <a:buChar char="o"/>
              <a:tabLst/>
              <a:defRPr sz="1200">
                <a:solidFill>
                  <a:schemeClr val="bg2"/>
                </a:solidFill>
                <a:latin typeface="+mj-lt"/>
              </a:defRPr>
            </a:lvl3pPr>
            <a:lvl4pPr marL="720000" indent="-179388">
              <a:lnSpc>
                <a:spcPct val="100000"/>
              </a:lnSpc>
              <a:buFont typeface="Wingdings" pitchFamily="2" charset="2"/>
              <a:buChar char="§"/>
              <a:tabLst/>
              <a:defRPr sz="1000" i="1">
                <a:solidFill>
                  <a:schemeClr val="bg2"/>
                </a:solidFill>
                <a:latin typeface="+mj-lt"/>
              </a:defRPr>
            </a:lvl4pPr>
            <a:lvl5pPr marL="180000" indent="-180000">
              <a:lnSpc>
                <a:spcPct val="100000"/>
              </a:lnSpc>
              <a:spcBef>
                <a:spcPts val="1700"/>
              </a:spcBef>
              <a:buFont typeface="Wingdings" pitchFamily="2" charset="2"/>
              <a:buChar char="Ø"/>
              <a:tabLst/>
              <a:defRPr sz="1400" b="1" i="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Niveau conclusion</a:t>
            </a:r>
          </a:p>
        </p:txBody>
      </p:sp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xfrm>
            <a:off x="847454" y="584874"/>
            <a:ext cx="10515600" cy="211479"/>
          </a:xfrm>
        </p:spPr>
        <p:txBody>
          <a:bodyPr lIns="0" tIns="0" rIns="0" bIns="0">
            <a:normAutofit/>
          </a:bodyPr>
          <a:lstStyle>
            <a:lvl1pPr>
              <a:defRPr sz="1000" b="1" cap="all" spc="150" baseline="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3"/>
          </p:nvPr>
        </p:nvSpPr>
        <p:spPr>
          <a:xfrm>
            <a:off x="838200" y="821279"/>
            <a:ext cx="11353800" cy="579808"/>
          </a:xfrm>
        </p:spPr>
        <p:txBody>
          <a:bodyPr lIns="0" anchor="ctr">
            <a:noAutofit/>
          </a:bodyPr>
          <a:lstStyle>
            <a:lvl1pPr marL="0" indent="0">
              <a:buFontTx/>
              <a:buNone/>
              <a:defRPr sz="3700" cap="none" normalizeH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Tx/>
              <a:buNone/>
              <a:defRPr sz="2200"/>
            </a:lvl2pPr>
            <a:lvl3pPr marL="914400" indent="0">
              <a:buFontTx/>
              <a:buNone/>
              <a:defRPr sz="2200"/>
            </a:lvl3pPr>
            <a:lvl4pPr marL="1371600" indent="0">
              <a:buFontTx/>
              <a:buNone/>
              <a:defRPr sz="2200"/>
            </a:lvl4pPr>
            <a:lvl5pPr marL="1828800" indent="0">
              <a:buFontTx/>
              <a:buNone/>
              <a:defRPr sz="2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93DA770F-DD5B-6647-998C-C0F037E6D5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481263" y="6481763"/>
            <a:ext cx="7267575" cy="365125"/>
          </a:xfrm>
        </p:spPr>
        <p:txBody>
          <a:bodyPr anchorCtr="0"/>
          <a:lstStyle>
            <a:lvl1pPr algn="ctr">
              <a:defRPr sz="1000" cap="none" baseline="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Template et charte graphique Optimind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7425A97B-A1DF-3E41-BCA1-F07F3632AA2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667450" y="1717345"/>
            <a:ext cx="4680000" cy="1364476"/>
          </a:xfrm>
        </p:spPr>
        <p:txBody>
          <a:bodyPr lIns="0" tIns="0" rIns="0" bIns="0" spcCol="720000">
            <a:spAutoFit/>
          </a:bodyPr>
          <a:lstStyle>
            <a:lvl1pPr marL="180000" indent="-180000">
              <a:lnSpc>
                <a:spcPct val="100000"/>
              </a:lnSpc>
              <a:spcBef>
                <a:spcPts val="1100"/>
              </a:spcBef>
              <a:buClr>
                <a:schemeClr val="accent2"/>
              </a:buClr>
              <a:buFont typeface=".AppleSystemUIFont" charset="-120"/>
              <a:buChar char="•"/>
              <a:tabLst/>
              <a:defRPr sz="1400">
                <a:solidFill>
                  <a:schemeClr val="tx2"/>
                </a:solidFill>
                <a:latin typeface="+mj-lt"/>
              </a:defRPr>
            </a:lvl1pPr>
            <a:lvl2pPr marL="360000" indent="-179388">
              <a:lnSpc>
                <a:spcPct val="100000"/>
              </a:lnSpc>
              <a:buClrTx/>
              <a:buFont typeface="Police système Courant"/>
              <a:buChar char="-"/>
              <a:tabLst/>
              <a:defRPr sz="1200" b="0">
                <a:solidFill>
                  <a:schemeClr val="bg2"/>
                </a:solidFill>
                <a:latin typeface="+mj-lt"/>
              </a:defRPr>
            </a:lvl2pPr>
            <a:lvl3pPr marL="540000" indent="-179388">
              <a:lnSpc>
                <a:spcPct val="100000"/>
              </a:lnSpc>
              <a:buFont typeface="Courier New" panose="02070309020205020404" pitchFamily="49" charset="0"/>
              <a:buChar char="o"/>
              <a:tabLst/>
              <a:defRPr sz="1200">
                <a:solidFill>
                  <a:schemeClr val="bg2"/>
                </a:solidFill>
                <a:latin typeface="+mj-lt"/>
              </a:defRPr>
            </a:lvl3pPr>
            <a:lvl4pPr marL="720000" indent="-179388">
              <a:lnSpc>
                <a:spcPct val="100000"/>
              </a:lnSpc>
              <a:buFont typeface="Wingdings" pitchFamily="2" charset="2"/>
              <a:buChar char="§"/>
              <a:tabLst/>
              <a:defRPr sz="1000" i="1">
                <a:solidFill>
                  <a:schemeClr val="bg2"/>
                </a:solidFill>
                <a:latin typeface="+mj-lt"/>
              </a:defRPr>
            </a:lvl4pPr>
            <a:lvl5pPr marL="180000" indent="-180000">
              <a:lnSpc>
                <a:spcPct val="100000"/>
              </a:lnSpc>
              <a:spcBef>
                <a:spcPts val="1700"/>
              </a:spcBef>
              <a:buFont typeface="Wingdings" pitchFamily="2" charset="2"/>
              <a:buChar char="Ø"/>
              <a:tabLst/>
              <a:defRPr sz="1400" b="1" i="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Niveau conclusion</a:t>
            </a:r>
          </a:p>
        </p:txBody>
      </p:sp>
      <p:pic>
        <p:nvPicPr>
          <p:cNvPr id="16" name="Image 17">
            <a:extLst>
              <a:ext uri="{FF2B5EF4-FFF2-40B4-BE49-F238E27FC236}">
                <a16:creationId xmlns:a16="http://schemas.microsoft.com/office/drawing/2014/main" id="{E58B2A5D-FE43-5942-A1BB-C7FB82021C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0707687" y="241300"/>
            <a:ext cx="1279526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510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- Profil detaille avec photo - Optimi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E267C97-B459-5443-81CC-9E7E3678E1E5}"/>
              </a:ext>
            </a:extLst>
          </p:cNvPr>
          <p:cNvSpPr/>
          <p:nvPr userDrawn="1"/>
        </p:nvSpPr>
        <p:spPr>
          <a:xfrm>
            <a:off x="0" y="1630363"/>
            <a:ext cx="3379788" cy="472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Calibri Léger" charset="0"/>
            </a:endParaRPr>
          </a:p>
        </p:txBody>
      </p:sp>
      <p:sp>
        <p:nvSpPr>
          <p:cNvPr id="10" name="Прямоугольник 8">
            <a:extLst>
              <a:ext uri="{FF2B5EF4-FFF2-40B4-BE49-F238E27FC236}">
                <a16:creationId xmlns:a16="http://schemas.microsoft.com/office/drawing/2014/main" id="{5633F277-9EA8-EB46-862D-6626FDB62937}"/>
              </a:ext>
            </a:extLst>
          </p:cNvPr>
          <p:cNvSpPr/>
          <p:nvPr userDrawn="1"/>
        </p:nvSpPr>
        <p:spPr>
          <a:xfrm>
            <a:off x="3379788" y="1630363"/>
            <a:ext cx="8812212" cy="4724400"/>
          </a:xfrm>
          <a:prstGeom prst="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Calibri Léger" charset="0"/>
            </a:endParaRPr>
          </a:p>
        </p:txBody>
      </p:sp>
      <p:sp>
        <p:nvSpPr>
          <p:cNvPr id="11" name="ZoneTexte 8">
            <a:extLst>
              <a:ext uri="{FF2B5EF4-FFF2-40B4-BE49-F238E27FC236}">
                <a16:creationId xmlns:a16="http://schemas.microsoft.com/office/drawing/2014/main" id="{6534BB41-A053-464D-B11F-EFF4818893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08300" y="42863"/>
            <a:ext cx="7143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fr-FR" altLang="fr-FR" sz="2200">
              <a:solidFill>
                <a:srgbClr val="707577"/>
              </a:solidFill>
              <a:latin typeface="Calibri Léger"/>
            </a:endParaRPr>
          </a:p>
        </p:txBody>
      </p:sp>
      <p:cxnSp>
        <p:nvCxnSpPr>
          <p:cNvPr id="12" name="Прямая соединительная линия 14">
            <a:extLst>
              <a:ext uri="{FF2B5EF4-FFF2-40B4-BE49-F238E27FC236}">
                <a16:creationId xmlns:a16="http://schemas.microsoft.com/office/drawing/2014/main" id="{A364096A-FC7C-9049-82B3-B6AC4E0D72DA}"/>
              </a:ext>
            </a:extLst>
          </p:cNvPr>
          <p:cNvCxnSpPr/>
          <p:nvPr userDrawn="1"/>
        </p:nvCxnSpPr>
        <p:spPr>
          <a:xfrm>
            <a:off x="3624263" y="1838325"/>
            <a:ext cx="366712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8">
            <a:extLst>
              <a:ext uri="{FF2B5EF4-FFF2-40B4-BE49-F238E27FC236}">
                <a16:creationId xmlns:a16="http://schemas.microsoft.com/office/drawing/2014/main" id="{A4B5E61A-838B-FA4F-ACE0-FFDEB09DFE5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47725" y="293688"/>
            <a:ext cx="681038" cy="165100"/>
            <a:chOff x="1194364" y="1515979"/>
            <a:chExt cx="681788" cy="165205"/>
          </a:xfrm>
        </p:grpSpPr>
        <p:sp>
          <p:nvSpPr>
            <p:cNvPr id="14" name="Овал 5">
              <a:extLst>
                <a:ext uri="{FF2B5EF4-FFF2-40B4-BE49-F238E27FC236}">
                  <a16:creationId xmlns:a16="http://schemas.microsoft.com/office/drawing/2014/main" id="{5FEF18E5-2DE6-E741-AC63-8608007A0319}"/>
                </a:ext>
              </a:extLst>
            </p:cNvPr>
            <p:cNvSpPr/>
            <p:nvPr/>
          </p:nvSpPr>
          <p:spPr>
            <a:xfrm>
              <a:off x="1194364" y="1515979"/>
              <a:ext cx="165282" cy="1652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  <p:sp>
          <p:nvSpPr>
            <p:cNvPr id="15" name="Овал 6">
              <a:extLst>
                <a:ext uri="{FF2B5EF4-FFF2-40B4-BE49-F238E27FC236}">
                  <a16:creationId xmlns:a16="http://schemas.microsoft.com/office/drawing/2014/main" id="{C11BC064-559A-6245-B7E2-725DFCEDB80C}"/>
                </a:ext>
              </a:extLst>
            </p:cNvPr>
            <p:cNvSpPr/>
            <p:nvPr/>
          </p:nvSpPr>
          <p:spPr>
            <a:xfrm>
              <a:off x="1453412" y="1515979"/>
              <a:ext cx="163692" cy="165205"/>
            </a:xfrm>
            <a:prstGeom prst="ellipse">
              <a:avLst/>
            </a:prstGeom>
            <a:solidFill>
              <a:schemeClr val="bg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  <p:sp>
          <p:nvSpPr>
            <p:cNvPr id="17" name="Овал 7">
              <a:extLst>
                <a:ext uri="{FF2B5EF4-FFF2-40B4-BE49-F238E27FC236}">
                  <a16:creationId xmlns:a16="http://schemas.microsoft.com/office/drawing/2014/main" id="{3AD7C6F0-D359-9844-B6D1-1D0206961164}"/>
                </a:ext>
              </a:extLst>
            </p:cNvPr>
            <p:cNvSpPr/>
            <p:nvPr/>
          </p:nvSpPr>
          <p:spPr>
            <a:xfrm>
              <a:off x="1710870" y="1515979"/>
              <a:ext cx="165282" cy="165205"/>
            </a:xfrm>
            <a:prstGeom prst="ellipse">
              <a:avLst/>
            </a:prstGeom>
            <a:solidFill>
              <a:schemeClr val="bg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</p:grpSp>
      <p:cxnSp>
        <p:nvCxnSpPr>
          <p:cNvPr id="18" name="Прямая соединительная линия 18">
            <a:extLst>
              <a:ext uri="{FF2B5EF4-FFF2-40B4-BE49-F238E27FC236}">
                <a16:creationId xmlns:a16="http://schemas.microsoft.com/office/drawing/2014/main" id="{A3E8D6F7-1A4B-8D4C-A95E-DE5641508F24}"/>
              </a:ext>
            </a:extLst>
          </p:cNvPr>
          <p:cNvCxnSpPr/>
          <p:nvPr userDrawn="1"/>
        </p:nvCxnSpPr>
        <p:spPr>
          <a:xfrm>
            <a:off x="0" y="1120775"/>
            <a:ext cx="69056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6">
            <a:extLst>
              <a:ext uri="{FF2B5EF4-FFF2-40B4-BE49-F238E27FC236}">
                <a16:creationId xmlns:a16="http://schemas.microsoft.com/office/drawing/2014/main" id="{33D55EA2-B8F7-D148-AC19-D53B0AD761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680825" y="6481763"/>
            <a:ext cx="3603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284EB887-127A-F940-B3CA-FED9D2023049}" type="slidenum">
              <a:rPr lang="ru-RU" altLang="fr-FR" sz="1000">
                <a:solidFill>
                  <a:srgbClr val="808080"/>
                </a:solidFill>
                <a:latin typeface="Calibri Light" panose="020F0302020204030204" pitchFamily="34" charset="0"/>
                <a:ea typeface="Calibri Léger"/>
                <a:cs typeface="Calibri Léger"/>
              </a:rPr>
              <a:pPr algn="r" eaLnBrk="1" hangingPunct="1"/>
              <a:t>‹#›</a:t>
            </a:fld>
            <a:endParaRPr lang="ru-RU" altLang="fr-FR" sz="1000">
              <a:solidFill>
                <a:srgbClr val="808080"/>
              </a:solidFill>
              <a:latin typeface="Calibri Light" panose="020F0302020204030204" pitchFamily="34" charset="0"/>
              <a:ea typeface="Calibri Léger"/>
              <a:cs typeface="Calibri Léger"/>
            </a:endParaRPr>
          </a:p>
        </p:txBody>
      </p:sp>
      <p:sp>
        <p:nvSpPr>
          <p:cNvPr id="20" name="Прямоугольник 7">
            <a:extLst>
              <a:ext uri="{FF2B5EF4-FFF2-40B4-BE49-F238E27FC236}">
                <a16:creationId xmlns:a16="http://schemas.microsoft.com/office/drawing/2014/main" id="{6BD906A0-23A7-FE4E-B09B-31A1D88258A6}"/>
              </a:ext>
            </a:extLst>
          </p:cNvPr>
          <p:cNvSpPr/>
          <p:nvPr userDrawn="1"/>
        </p:nvSpPr>
        <p:spPr>
          <a:xfrm>
            <a:off x="847725" y="6775450"/>
            <a:ext cx="1343025" cy="96838"/>
          </a:xfrm>
          <a:prstGeom prst="rect">
            <a:avLst/>
          </a:prstGeom>
          <a:solidFill>
            <a:srgbClr val="DD6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Calibri Léger" charset="0"/>
            </a:endParaRPr>
          </a:p>
        </p:txBody>
      </p:sp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xfrm>
            <a:off x="847454" y="584874"/>
            <a:ext cx="10515600" cy="211479"/>
          </a:xfrm>
        </p:spPr>
        <p:txBody>
          <a:bodyPr lIns="0" tIns="0" rIns="0" bIns="0">
            <a:normAutofit/>
          </a:bodyPr>
          <a:lstStyle>
            <a:lvl1pPr>
              <a:defRPr sz="1000" b="1" cap="all" spc="150" baseline="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3"/>
          </p:nvPr>
        </p:nvSpPr>
        <p:spPr>
          <a:xfrm>
            <a:off x="838200" y="821279"/>
            <a:ext cx="11353800" cy="579808"/>
          </a:xfrm>
        </p:spPr>
        <p:txBody>
          <a:bodyPr lIns="0" anchor="ctr">
            <a:noAutofit/>
          </a:bodyPr>
          <a:lstStyle>
            <a:lvl1pPr marL="0" indent="0">
              <a:buFontTx/>
              <a:buNone/>
              <a:defRPr sz="3700" cap="none" normalizeH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Tx/>
              <a:buNone/>
              <a:defRPr sz="2200"/>
            </a:lvl2pPr>
            <a:lvl3pPr marL="914400" indent="0">
              <a:buFontTx/>
              <a:buNone/>
              <a:defRPr sz="2200"/>
            </a:lvl3pPr>
            <a:lvl4pPr marL="1371600" indent="0">
              <a:buFontTx/>
              <a:buNone/>
              <a:defRPr sz="2200"/>
            </a:lvl4pPr>
            <a:lvl5pPr marL="1828800" indent="0">
              <a:buFontTx/>
              <a:buNone/>
              <a:defRPr sz="2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idx="15"/>
          </p:nvPr>
        </p:nvSpPr>
        <p:spPr>
          <a:xfrm>
            <a:off x="3623224" y="2069404"/>
            <a:ext cx="8391391" cy="1125949"/>
          </a:xfrm>
        </p:spPr>
        <p:txBody>
          <a:bodyPr lIns="0" tIns="0" rIns="0" bIns="0" numCol="2" spcCol="720000">
            <a:spAutoFit/>
          </a:bodyPr>
          <a:lstStyle>
            <a:lvl1pPr marL="0" indent="0">
              <a:buClr>
                <a:srgbClr val="DD6A2E"/>
              </a:buClr>
              <a:buFont typeface=".AppleSystemUIFont" charset="-120"/>
              <a:buNone/>
              <a:defRPr sz="1500" b="1" cap="all" baseline="0">
                <a:solidFill>
                  <a:schemeClr val="accent5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100"/>
              </a:spcBef>
              <a:buFont typeface=".AppleSystemUIFont" charset="-120"/>
              <a:buNone/>
              <a:defRPr sz="1000" b="1" cap="all" baseline="0">
                <a:solidFill>
                  <a:schemeClr val="tx2"/>
                </a:solidFill>
                <a:latin typeface="+mj-lt"/>
              </a:defRPr>
            </a:lvl2pPr>
            <a:lvl3pPr marL="180000" indent="-1800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tabLst/>
              <a:defRPr sz="900">
                <a:solidFill>
                  <a:schemeClr val="tx2"/>
                </a:solidFill>
                <a:latin typeface="+mj-lt"/>
              </a:defRPr>
            </a:lvl3pPr>
            <a:lvl4pPr marL="360000" indent="-179388">
              <a:lnSpc>
                <a:spcPct val="100000"/>
              </a:lnSpc>
              <a:spcBef>
                <a:spcPts val="0"/>
              </a:spcBef>
              <a:buFont typeface=".AppleSystemUIFont" charset="-120"/>
              <a:buChar char="-"/>
              <a:tabLst/>
              <a:defRPr sz="900">
                <a:solidFill>
                  <a:schemeClr val="bg2"/>
                </a:solidFill>
                <a:latin typeface="+mj-lt"/>
              </a:defRPr>
            </a:lvl4pPr>
            <a:lvl5pPr marL="540000" indent="-179388">
              <a:lnSpc>
                <a:spcPct val="100000"/>
              </a:lnSpc>
              <a:spcBef>
                <a:spcPts val="0"/>
              </a:spcBef>
              <a:buSzPct val="80000"/>
              <a:buFont typeface="Courier New" charset="0"/>
              <a:buChar char="o"/>
              <a:tabLst/>
              <a:defRPr sz="900" i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idx="16"/>
          </p:nvPr>
        </p:nvSpPr>
        <p:spPr>
          <a:xfrm>
            <a:off x="1090866" y="1932871"/>
            <a:ext cx="2193090" cy="3852337"/>
          </a:xfrm>
        </p:spPr>
        <p:txBody>
          <a:bodyPr wrap="square" lIns="0" tIns="0" rIns="0" bIns="0" spcCol="720000">
            <a:spAutoFit/>
          </a:bodyPr>
          <a:lstStyle>
            <a:lvl1pPr marL="0" indent="0">
              <a:lnSpc>
                <a:spcPct val="90000"/>
              </a:lnSpc>
              <a:buClr>
                <a:srgbClr val="DD6A2E"/>
              </a:buClr>
              <a:buFont typeface=".AppleSystemUIFont" charset="-120"/>
              <a:buNone/>
              <a:defRPr sz="36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0000"/>
              </a:lnSpc>
              <a:buFont typeface=".AppleSystemUIFont" charset="-120"/>
              <a:buNone/>
              <a:defRPr sz="1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100"/>
              </a:spcBef>
              <a:buFont typeface=".AppleSystemUIFont" charset="-120"/>
              <a:buNone/>
              <a:defRPr sz="1000" b="1" cap="all" baseline="0">
                <a:solidFill>
                  <a:schemeClr val="bg1"/>
                </a:solidFill>
                <a:latin typeface="+mj-lt"/>
              </a:defRPr>
            </a:lvl3pPr>
            <a:lvl4pPr marL="177800" indent="-171450" hangingPunct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tabLst/>
              <a:defRPr sz="1000">
                <a:solidFill>
                  <a:schemeClr val="bg1"/>
                </a:solidFill>
                <a:latin typeface="+mj-lt"/>
              </a:defRPr>
            </a:lvl4pPr>
            <a:lvl5pPr marL="357188" indent="-179388">
              <a:lnSpc>
                <a:spcPct val="100000"/>
              </a:lnSpc>
              <a:spcBef>
                <a:spcPts val="0"/>
              </a:spcBef>
              <a:buFont typeface=".AppleSystemUIFont" charset="-120"/>
              <a:buChar char="-"/>
              <a:tabLst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sz="quarter" idx="17"/>
          </p:nvPr>
        </p:nvSpPr>
        <p:spPr>
          <a:xfrm>
            <a:off x="295957" y="1512028"/>
            <a:ext cx="684000" cy="828000"/>
          </a:xfrm>
        </p:spPr>
        <p:txBody>
          <a:bodyPr rtlCol="0">
            <a:noAutofit/>
          </a:bodyPr>
          <a:lstStyle>
            <a:lvl1pPr marL="0" indent="0">
              <a:buFontTx/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endParaRPr lang="fr-FR" noProof="0"/>
          </a:p>
        </p:txBody>
      </p:sp>
      <p:sp>
        <p:nvSpPr>
          <p:cNvPr id="28" name="Espace réservé du contenu 2"/>
          <p:cNvSpPr>
            <a:spLocks noGrp="1"/>
          </p:cNvSpPr>
          <p:nvPr>
            <p:ph idx="19"/>
          </p:nvPr>
        </p:nvSpPr>
        <p:spPr>
          <a:xfrm>
            <a:off x="295957" y="3012988"/>
            <a:ext cx="2988000" cy="877163"/>
          </a:xfrm>
        </p:spPr>
        <p:txBody>
          <a:bodyPr lIns="0" tIns="0" rIns="0" bIns="0" spcCol="720000">
            <a:spAutoFit/>
          </a:bodyPr>
          <a:lstStyle>
            <a:lvl1pPr marL="0" indent="0">
              <a:lnSpc>
                <a:spcPct val="90000"/>
              </a:lnSpc>
              <a:buClr>
                <a:srgbClr val="DD6A2E"/>
              </a:buClr>
              <a:buFont typeface=".AppleSystemUIFont" charset="-120"/>
              <a:buNone/>
              <a:defRPr sz="1000" b="1" u="sng" cap="all" baseline="0">
                <a:solidFill>
                  <a:schemeClr val="bg1"/>
                </a:solidFill>
                <a:latin typeface="+mj-lt"/>
              </a:defRPr>
            </a:lvl1pPr>
            <a:lvl2pPr marL="180000" indent="-180000">
              <a:lnSpc>
                <a:spcPct val="90000"/>
              </a:lnSpc>
              <a:spcBef>
                <a:spcPts val="0"/>
              </a:spcBef>
              <a:buFont typeface="Arial" charset="0"/>
              <a:buChar char="•"/>
              <a:defRPr sz="1000" b="0">
                <a:solidFill>
                  <a:schemeClr val="bg1">
                    <a:alpha val="80000"/>
                  </a:schemeClr>
                </a:solidFill>
                <a:latin typeface="+mj-lt"/>
              </a:defRPr>
            </a:lvl2pPr>
            <a:lvl3pPr marL="360000" indent="-180000">
              <a:lnSpc>
                <a:spcPct val="100000"/>
              </a:lnSpc>
              <a:spcBef>
                <a:spcPts val="0"/>
              </a:spcBef>
              <a:buClrTx/>
              <a:buFont typeface="Police système Courant"/>
              <a:buChar char="-"/>
              <a:defRPr sz="1000" b="0" cap="none" baseline="0">
                <a:solidFill>
                  <a:schemeClr val="bg1">
                    <a:alpha val="80000"/>
                  </a:schemeClr>
                </a:solidFill>
                <a:latin typeface="+mj-lt"/>
              </a:defRPr>
            </a:lvl3pPr>
            <a:lvl4pPr marL="540000" indent="-179388" hangingPunct="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tabLst/>
              <a:defRPr sz="1000">
                <a:solidFill>
                  <a:schemeClr val="bg1">
                    <a:alpha val="80000"/>
                  </a:schemeClr>
                </a:solidFill>
                <a:latin typeface="+mj-lt"/>
              </a:defRPr>
            </a:lvl4pPr>
            <a:lvl5pPr marL="720000" indent="-179388">
              <a:lnSpc>
                <a:spcPct val="100000"/>
              </a:lnSpc>
              <a:spcBef>
                <a:spcPts val="0"/>
              </a:spcBef>
              <a:buSzPct val="80000"/>
              <a:buFont typeface="Wingdings" pitchFamily="2" charset="2"/>
              <a:buChar char="ü"/>
              <a:tabLst/>
              <a:defRPr sz="1000">
                <a:solidFill>
                  <a:schemeClr val="bg1">
                    <a:alpha val="80000"/>
                  </a:schemeClr>
                </a:solidFill>
                <a:latin typeface="+mj-lt"/>
              </a:defRPr>
            </a:lvl5pPr>
            <a:lvl6pPr marL="720000" indent="-179388">
              <a:spcBef>
                <a:spcPts val="0"/>
              </a:spcBef>
              <a:buSzPct val="100000"/>
              <a:buFont typeface="Wingdings" charset="2"/>
              <a:buChar char="ü"/>
              <a:tabLst/>
              <a:defRPr sz="1000" i="1">
                <a:solidFill>
                  <a:schemeClr val="bg1"/>
                </a:solidFill>
                <a:latin typeface="+mj-lt"/>
              </a:defRPr>
            </a:lvl6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idx="20"/>
          </p:nvPr>
        </p:nvSpPr>
        <p:spPr>
          <a:xfrm>
            <a:off x="295955" y="2451023"/>
            <a:ext cx="2988001" cy="398437"/>
          </a:xfrm>
        </p:spPr>
        <p:txBody>
          <a:bodyPr lIns="0" tIns="0" rIns="0" bIns="0" spcCol="720000">
            <a:spAutoFit/>
          </a:bodyPr>
          <a:lstStyle>
            <a:lvl1pPr marL="0" indent="0">
              <a:lnSpc>
                <a:spcPct val="90000"/>
              </a:lnSpc>
              <a:buClr>
                <a:srgbClr val="DD6A2E"/>
              </a:buClr>
              <a:buFont typeface=".AppleSystemUIFont" charset="-120"/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0000"/>
              </a:lnSpc>
              <a:buFont typeface=".AppleSystemUIFont" charset="-120"/>
              <a:buNone/>
              <a:defRPr sz="1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100"/>
              </a:spcBef>
              <a:buFont typeface=".AppleSystemUIFont" charset="-120"/>
              <a:buNone/>
              <a:defRPr sz="1400" b="1" cap="all" baseline="0">
                <a:solidFill>
                  <a:schemeClr val="bg1"/>
                </a:solidFill>
                <a:latin typeface="+mj-lt"/>
              </a:defRPr>
            </a:lvl3pPr>
            <a:lvl4pPr marL="177800" indent="-171450" hangingPunct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tabLst/>
              <a:defRPr sz="1400" b="1">
                <a:solidFill>
                  <a:schemeClr val="bg1"/>
                </a:solidFill>
                <a:latin typeface="+mj-lt"/>
              </a:defRPr>
            </a:lvl4pPr>
            <a:lvl5pPr marL="357188" indent="-179388">
              <a:lnSpc>
                <a:spcPct val="100000"/>
              </a:lnSpc>
              <a:spcBef>
                <a:spcPts val="0"/>
              </a:spcBef>
              <a:buFont typeface=".AppleSystemUIFont" charset="-120"/>
              <a:buChar char="-"/>
              <a:tabLst/>
              <a:defRPr sz="14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Espace réservé du pied de page 4">
            <a:extLst>
              <a:ext uri="{FF2B5EF4-FFF2-40B4-BE49-F238E27FC236}">
                <a16:creationId xmlns:a16="http://schemas.microsoft.com/office/drawing/2014/main" id="{092DE6C9-CB57-E645-9C64-0E57CB6F2B6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81263" y="6481763"/>
            <a:ext cx="7267575" cy="365125"/>
          </a:xfrm>
        </p:spPr>
        <p:txBody>
          <a:bodyPr anchorCtr="0"/>
          <a:lstStyle>
            <a:lvl1pPr algn="ctr">
              <a:defRPr sz="1000" cap="none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Template et charte graphique Optimind</a:t>
            </a:r>
          </a:p>
        </p:txBody>
      </p:sp>
      <p:pic>
        <p:nvPicPr>
          <p:cNvPr id="25" name="Image 17">
            <a:extLst>
              <a:ext uri="{FF2B5EF4-FFF2-40B4-BE49-F238E27FC236}">
                <a16:creationId xmlns:a16="http://schemas.microsoft.com/office/drawing/2014/main" id="{81CC64DE-2084-0149-AF16-D2CD8A5836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0707687" y="241300"/>
            <a:ext cx="1279526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97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- Profil detaille sans photo - Optimi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E267C97-B459-5443-81CC-9E7E3678E1E5}"/>
              </a:ext>
            </a:extLst>
          </p:cNvPr>
          <p:cNvSpPr/>
          <p:nvPr userDrawn="1"/>
        </p:nvSpPr>
        <p:spPr>
          <a:xfrm>
            <a:off x="0" y="1630363"/>
            <a:ext cx="3379788" cy="472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Calibri Léger" charset="0"/>
            </a:endParaRPr>
          </a:p>
        </p:txBody>
      </p:sp>
      <p:sp>
        <p:nvSpPr>
          <p:cNvPr id="10" name="Прямоугольник 8">
            <a:extLst>
              <a:ext uri="{FF2B5EF4-FFF2-40B4-BE49-F238E27FC236}">
                <a16:creationId xmlns:a16="http://schemas.microsoft.com/office/drawing/2014/main" id="{5633F277-9EA8-EB46-862D-6626FDB62937}"/>
              </a:ext>
            </a:extLst>
          </p:cNvPr>
          <p:cNvSpPr/>
          <p:nvPr userDrawn="1"/>
        </p:nvSpPr>
        <p:spPr>
          <a:xfrm>
            <a:off x="3379788" y="1630363"/>
            <a:ext cx="8812212" cy="4724400"/>
          </a:xfrm>
          <a:prstGeom prst="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Calibri Léger" charset="0"/>
            </a:endParaRPr>
          </a:p>
        </p:txBody>
      </p:sp>
      <p:sp>
        <p:nvSpPr>
          <p:cNvPr id="11" name="ZoneTexte 8">
            <a:extLst>
              <a:ext uri="{FF2B5EF4-FFF2-40B4-BE49-F238E27FC236}">
                <a16:creationId xmlns:a16="http://schemas.microsoft.com/office/drawing/2014/main" id="{6534BB41-A053-464D-B11F-EFF4818893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08300" y="42863"/>
            <a:ext cx="7143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fr-FR" altLang="fr-FR" sz="2200">
              <a:solidFill>
                <a:srgbClr val="707577"/>
              </a:solidFill>
              <a:latin typeface="Calibri Léger"/>
            </a:endParaRPr>
          </a:p>
        </p:txBody>
      </p:sp>
      <p:cxnSp>
        <p:nvCxnSpPr>
          <p:cNvPr id="12" name="Прямая соединительная линия 14">
            <a:extLst>
              <a:ext uri="{FF2B5EF4-FFF2-40B4-BE49-F238E27FC236}">
                <a16:creationId xmlns:a16="http://schemas.microsoft.com/office/drawing/2014/main" id="{A364096A-FC7C-9049-82B3-B6AC4E0D72DA}"/>
              </a:ext>
            </a:extLst>
          </p:cNvPr>
          <p:cNvCxnSpPr/>
          <p:nvPr userDrawn="1"/>
        </p:nvCxnSpPr>
        <p:spPr>
          <a:xfrm>
            <a:off x="3624263" y="1838325"/>
            <a:ext cx="366712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8">
            <a:extLst>
              <a:ext uri="{FF2B5EF4-FFF2-40B4-BE49-F238E27FC236}">
                <a16:creationId xmlns:a16="http://schemas.microsoft.com/office/drawing/2014/main" id="{A4B5E61A-838B-FA4F-ACE0-FFDEB09DFE5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47725" y="293688"/>
            <a:ext cx="681038" cy="165100"/>
            <a:chOff x="1194364" y="1515979"/>
            <a:chExt cx="681788" cy="165205"/>
          </a:xfrm>
        </p:grpSpPr>
        <p:sp>
          <p:nvSpPr>
            <p:cNvPr id="14" name="Овал 5">
              <a:extLst>
                <a:ext uri="{FF2B5EF4-FFF2-40B4-BE49-F238E27FC236}">
                  <a16:creationId xmlns:a16="http://schemas.microsoft.com/office/drawing/2014/main" id="{5FEF18E5-2DE6-E741-AC63-8608007A0319}"/>
                </a:ext>
              </a:extLst>
            </p:cNvPr>
            <p:cNvSpPr/>
            <p:nvPr/>
          </p:nvSpPr>
          <p:spPr>
            <a:xfrm>
              <a:off x="1194364" y="1515979"/>
              <a:ext cx="165282" cy="1652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  <p:sp>
          <p:nvSpPr>
            <p:cNvPr id="15" name="Овал 6">
              <a:extLst>
                <a:ext uri="{FF2B5EF4-FFF2-40B4-BE49-F238E27FC236}">
                  <a16:creationId xmlns:a16="http://schemas.microsoft.com/office/drawing/2014/main" id="{C11BC064-559A-6245-B7E2-725DFCEDB80C}"/>
                </a:ext>
              </a:extLst>
            </p:cNvPr>
            <p:cNvSpPr/>
            <p:nvPr/>
          </p:nvSpPr>
          <p:spPr>
            <a:xfrm>
              <a:off x="1453412" y="1515979"/>
              <a:ext cx="163692" cy="165205"/>
            </a:xfrm>
            <a:prstGeom prst="ellipse">
              <a:avLst/>
            </a:prstGeom>
            <a:solidFill>
              <a:schemeClr val="bg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  <p:sp>
          <p:nvSpPr>
            <p:cNvPr id="17" name="Овал 7">
              <a:extLst>
                <a:ext uri="{FF2B5EF4-FFF2-40B4-BE49-F238E27FC236}">
                  <a16:creationId xmlns:a16="http://schemas.microsoft.com/office/drawing/2014/main" id="{3AD7C6F0-D359-9844-B6D1-1D0206961164}"/>
                </a:ext>
              </a:extLst>
            </p:cNvPr>
            <p:cNvSpPr/>
            <p:nvPr/>
          </p:nvSpPr>
          <p:spPr>
            <a:xfrm>
              <a:off x="1710870" y="1515979"/>
              <a:ext cx="165282" cy="165205"/>
            </a:xfrm>
            <a:prstGeom prst="ellipse">
              <a:avLst/>
            </a:prstGeom>
            <a:solidFill>
              <a:schemeClr val="bg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</p:grpSp>
      <p:cxnSp>
        <p:nvCxnSpPr>
          <p:cNvPr id="18" name="Прямая соединительная линия 18">
            <a:extLst>
              <a:ext uri="{FF2B5EF4-FFF2-40B4-BE49-F238E27FC236}">
                <a16:creationId xmlns:a16="http://schemas.microsoft.com/office/drawing/2014/main" id="{A3E8D6F7-1A4B-8D4C-A95E-DE5641508F24}"/>
              </a:ext>
            </a:extLst>
          </p:cNvPr>
          <p:cNvCxnSpPr/>
          <p:nvPr userDrawn="1"/>
        </p:nvCxnSpPr>
        <p:spPr>
          <a:xfrm>
            <a:off x="0" y="1120775"/>
            <a:ext cx="69056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6">
            <a:extLst>
              <a:ext uri="{FF2B5EF4-FFF2-40B4-BE49-F238E27FC236}">
                <a16:creationId xmlns:a16="http://schemas.microsoft.com/office/drawing/2014/main" id="{33D55EA2-B8F7-D148-AC19-D53B0AD761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680825" y="6481763"/>
            <a:ext cx="3603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284EB887-127A-F940-B3CA-FED9D2023049}" type="slidenum">
              <a:rPr lang="ru-RU" altLang="fr-FR" sz="1000">
                <a:solidFill>
                  <a:srgbClr val="808080"/>
                </a:solidFill>
                <a:latin typeface="Calibri Light" panose="020F0302020204030204" pitchFamily="34" charset="0"/>
                <a:ea typeface="Calibri Léger"/>
                <a:cs typeface="Calibri Léger"/>
              </a:rPr>
              <a:pPr algn="r" eaLnBrk="1" hangingPunct="1"/>
              <a:t>‹#›</a:t>
            </a:fld>
            <a:endParaRPr lang="ru-RU" altLang="fr-FR" sz="1000">
              <a:solidFill>
                <a:srgbClr val="808080"/>
              </a:solidFill>
              <a:latin typeface="Calibri Light" panose="020F0302020204030204" pitchFamily="34" charset="0"/>
              <a:ea typeface="Calibri Léger"/>
              <a:cs typeface="Calibri Léger"/>
            </a:endParaRPr>
          </a:p>
        </p:txBody>
      </p:sp>
      <p:sp>
        <p:nvSpPr>
          <p:cNvPr id="20" name="Прямоугольник 7">
            <a:extLst>
              <a:ext uri="{FF2B5EF4-FFF2-40B4-BE49-F238E27FC236}">
                <a16:creationId xmlns:a16="http://schemas.microsoft.com/office/drawing/2014/main" id="{6BD906A0-23A7-FE4E-B09B-31A1D88258A6}"/>
              </a:ext>
            </a:extLst>
          </p:cNvPr>
          <p:cNvSpPr/>
          <p:nvPr userDrawn="1"/>
        </p:nvSpPr>
        <p:spPr>
          <a:xfrm>
            <a:off x="847725" y="6775450"/>
            <a:ext cx="1343025" cy="96838"/>
          </a:xfrm>
          <a:prstGeom prst="rect">
            <a:avLst/>
          </a:prstGeom>
          <a:solidFill>
            <a:srgbClr val="DD6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Calibri Léger" charset="0"/>
            </a:endParaRPr>
          </a:p>
        </p:txBody>
      </p:sp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xfrm>
            <a:off x="847454" y="584874"/>
            <a:ext cx="10515600" cy="211479"/>
          </a:xfrm>
        </p:spPr>
        <p:txBody>
          <a:bodyPr lIns="0" tIns="0" rIns="0" bIns="0">
            <a:normAutofit/>
          </a:bodyPr>
          <a:lstStyle>
            <a:lvl1pPr>
              <a:defRPr sz="1000" b="1" cap="all" spc="150" baseline="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3"/>
          </p:nvPr>
        </p:nvSpPr>
        <p:spPr>
          <a:xfrm>
            <a:off x="838200" y="821279"/>
            <a:ext cx="11353800" cy="579808"/>
          </a:xfrm>
        </p:spPr>
        <p:txBody>
          <a:bodyPr lIns="0" anchor="ctr">
            <a:noAutofit/>
          </a:bodyPr>
          <a:lstStyle>
            <a:lvl1pPr marL="0" indent="0">
              <a:buFontTx/>
              <a:buNone/>
              <a:defRPr sz="3700" cap="none" normalizeH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Tx/>
              <a:buNone/>
              <a:defRPr sz="2200"/>
            </a:lvl2pPr>
            <a:lvl3pPr marL="914400" indent="0">
              <a:buFontTx/>
              <a:buNone/>
              <a:defRPr sz="2200"/>
            </a:lvl3pPr>
            <a:lvl4pPr marL="1371600" indent="0">
              <a:buFontTx/>
              <a:buNone/>
              <a:defRPr sz="2200"/>
            </a:lvl4pPr>
            <a:lvl5pPr marL="1828800" indent="0">
              <a:buFontTx/>
              <a:buNone/>
              <a:defRPr sz="2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idx="15"/>
          </p:nvPr>
        </p:nvSpPr>
        <p:spPr>
          <a:xfrm>
            <a:off x="3623224" y="2069404"/>
            <a:ext cx="8391391" cy="1125949"/>
          </a:xfrm>
        </p:spPr>
        <p:txBody>
          <a:bodyPr lIns="0" tIns="0" rIns="0" bIns="0" numCol="2" spcCol="720000">
            <a:spAutoFit/>
          </a:bodyPr>
          <a:lstStyle>
            <a:lvl1pPr marL="0" indent="0">
              <a:buClr>
                <a:srgbClr val="DD6A2E"/>
              </a:buClr>
              <a:buFont typeface=".AppleSystemUIFont" charset="-120"/>
              <a:buNone/>
              <a:defRPr sz="1500" b="1" cap="all" baseline="0">
                <a:solidFill>
                  <a:schemeClr val="accent5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100"/>
              </a:spcBef>
              <a:buFont typeface=".AppleSystemUIFont" charset="-120"/>
              <a:buNone/>
              <a:defRPr sz="1000" b="1" cap="all" baseline="0">
                <a:solidFill>
                  <a:schemeClr val="tx2"/>
                </a:solidFill>
                <a:latin typeface="+mj-lt"/>
              </a:defRPr>
            </a:lvl2pPr>
            <a:lvl3pPr marL="180000" indent="-1800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tabLst/>
              <a:defRPr sz="900">
                <a:solidFill>
                  <a:schemeClr val="tx2"/>
                </a:solidFill>
                <a:latin typeface="+mj-lt"/>
              </a:defRPr>
            </a:lvl3pPr>
            <a:lvl4pPr marL="360000" indent="-179388">
              <a:lnSpc>
                <a:spcPct val="100000"/>
              </a:lnSpc>
              <a:spcBef>
                <a:spcPts val="0"/>
              </a:spcBef>
              <a:buFont typeface=".AppleSystemUIFont" charset="-120"/>
              <a:buChar char="-"/>
              <a:tabLst/>
              <a:defRPr sz="900">
                <a:solidFill>
                  <a:schemeClr val="bg2"/>
                </a:solidFill>
                <a:latin typeface="+mj-lt"/>
              </a:defRPr>
            </a:lvl4pPr>
            <a:lvl5pPr marL="540000" indent="-179388">
              <a:lnSpc>
                <a:spcPct val="100000"/>
              </a:lnSpc>
              <a:spcBef>
                <a:spcPts val="0"/>
              </a:spcBef>
              <a:buSzPct val="80000"/>
              <a:buFont typeface="Courier New" charset="0"/>
              <a:buChar char="o"/>
              <a:tabLst/>
              <a:defRPr sz="900" i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idx="16"/>
          </p:nvPr>
        </p:nvSpPr>
        <p:spPr>
          <a:xfrm>
            <a:off x="295955" y="1932871"/>
            <a:ext cx="2988001" cy="2855141"/>
          </a:xfrm>
        </p:spPr>
        <p:txBody>
          <a:bodyPr wrap="square" lIns="0" tIns="0" rIns="0" bIns="0" spcCol="720000">
            <a:spAutoFit/>
          </a:bodyPr>
          <a:lstStyle>
            <a:lvl1pPr marL="0" indent="0">
              <a:lnSpc>
                <a:spcPct val="90000"/>
              </a:lnSpc>
              <a:buClr>
                <a:srgbClr val="DD6A2E"/>
              </a:buClr>
              <a:buFont typeface=".AppleSystemUIFont" charset="-120"/>
              <a:buNone/>
              <a:defRPr sz="36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0000"/>
              </a:lnSpc>
              <a:buFont typeface=".AppleSystemUIFont" charset="-120"/>
              <a:buNone/>
              <a:defRPr sz="1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100"/>
              </a:spcBef>
              <a:buFont typeface=".AppleSystemUIFont" charset="-120"/>
              <a:buNone/>
              <a:defRPr sz="1000" b="1" cap="all" baseline="0">
                <a:solidFill>
                  <a:schemeClr val="bg1"/>
                </a:solidFill>
                <a:latin typeface="+mj-lt"/>
              </a:defRPr>
            </a:lvl3pPr>
            <a:lvl4pPr marL="177800" indent="-171450" hangingPunct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tabLst/>
              <a:defRPr sz="1000">
                <a:solidFill>
                  <a:schemeClr val="bg1"/>
                </a:solidFill>
                <a:latin typeface="+mj-lt"/>
              </a:defRPr>
            </a:lvl4pPr>
            <a:lvl5pPr marL="357188" indent="-179388">
              <a:lnSpc>
                <a:spcPct val="100000"/>
              </a:lnSpc>
              <a:spcBef>
                <a:spcPts val="0"/>
              </a:spcBef>
              <a:buFont typeface=".AppleSystemUIFont" charset="-120"/>
              <a:buChar char="-"/>
              <a:tabLst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idx="19"/>
          </p:nvPr>
        </p:nvSpPr>
        <p:spPr>
          <a:xfrm>
            <a:off x="295957" y="3012988"/>
            <a:ext cx="2988000" cy="877163"/>
          </a:xfrm>
        </p:spPr>
        <p:txBody>
          <a:bodyPr lIns="0" tIns="0" rIns="0" bIns="0" spcCol="720000">
            <a:spAutoFit/>
          </a:bodyPr>
          <a:lstStyle>
            <a:lvl1pPr marL="0" indent="0">
              <a:lnSpc>
                <a:spcPct val="90000"/>
              </a:lnSpc>
              <a:buClr>
                <a:srgbClr val="DD6A2E"/>
              </a:buClr>
              <a:buFont typeface=".AppleSystemUIFont" charset="-120"/>
              <a:buNone/>
              <a:defRPr sz="1000" b="1" u="sng" cap="all" baseline="0">
                <a:solidFill>
                  <a:schemeClr val="bg1"/>
                </a:solidFill>
                <a:latin typeface="+mj-lt"/>
              </a:defRPr>
            </a:lvl1pPr>
            <a:lvl2pPr marL="180000" indent="-180000">
              <a:lnSpc>
                <a:spcPct val="90000"/>
              </a:lnSpc>
              <a:spcBef>
                <a:spcPts val="0"/>
              </a:spcBef>
              <a:buFont typeface="Arial" charset="0"/>
              <a:buChar char="•"/>
              <a:defRPr sz="1000" b="0">
                <a:solidFill>
                  <a:schemeClr val="bg1">
                    <a:alpha val="80000"/>
                  </a:schemeClr>
                </a:solidFill>
                <a:latin typeface="+mj-lt"/>
              </a:defRPr>
            </a:lvl2pPr>
            <a:lvl3pPr marL="360000" indent="-180000">
              <a:lnSpc>
                <a:spcPct val="100000"/>
              </a:lnSpc>
              <a:spcBef>
                <a:spcPts val="0"/>
              </a:spcBef>
              <a:buClrTx/>
              <a:buFont typeface="Police système Courant"/>
              <a:buChar char="-"/>
              <a:defRPr sz="1000" b="0" cap="none" baseline="0">
                <a:solidFill>
                  <a:schemeClr val="bg1">
                    <a:alpha val="80000"/>
                  </a:schemeClr>
                </a:solidFill>
                <a:latin typeface="+mj-lt"/>
              </a:defRPr>
            </a:lvl3pPr>
            <a:lvl4pPr marL="540000" indent="-179388" hangingPunct="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tabLst/>
              <a:defRPr sz="1000">
                <a:solidFill>
                  <a:schemeClr val="bg1">
                    <a:alpha val="80000"/>
                  </a:schemeClr>
                </a:solidFill>
                <a:latin typeface="+mj-lt"/>
              </a:defRPr>
            </a:lvl4pPr>
            <a:lvl5pPr marL="720000" indent="-179388">
              <a:lnSpc>
                <a:spcPct val="100000"/>
              </a:lnSpc>
              <a:spcBef>
                <a:spcPts val="0"/>
              </a:spcBef>
              <a:buSzPct val="80000"/>
              <a:buFont typeface="Wingdings" pitchFamily="2" charset="2"/>
              <a:buChar char="ü"/>
              <a:tabLst/>
              <a:defRPr sz="1000">
                <a:solidFill>
                  <a:schemeClr val="bg1">
                    <a:alpha val="80000"/>
                  </a:schemeClr>
                </a:solidFill>
                <a:latin typeface="+mj-lt"/>
              </a:defRPr>
            </a:lvl5pPr>
            <a:lvl6pPr marL="720000" indent="-179388">
              <a:spcBef>
                <a:spcPts val="0"/>
              </a:spcBef>
              <a:buSzPct val="100000"/>
              <a:buFont typeface="Wingdings" charset="2"/>
              <a:buChar char="ü"/>
              <a:tabLst/>
              <a:defRPr sz="1000" i="1">
                <a:solidFill>
                  <a:schemeClr val="bg1"/>
                </a:solidFill>
                <a:latin typeface="+mj-lt"/>
              </a:defRPr>
            </a:lvl6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idx="20"/>
          </p:nvPr>
        </p:nvSpPr>
        <p:spPr>
          <a:xfrm>
            <a:off x="295955" y="2451023"/>
            <a:ext cx="2988001" cy="398437"/>
          </a:xfrm>
        </p:spPr>
        <p:txBody>
          <a:bodyPr lIns="0" tIns="0" rIns="0" bIns="0" spcCol="720000">
            <a:spAutoFit/>
          </a:bodyPr>
          <a:lstStyle>
            <a:lvl1pPr marL="0" indent="0">
              <a:lnSpc>
                <a:spcPct val="90000"/>
              </a:lnSpc>
              <a:buClr>
                <a:srgbClr val="DD6A2E"/>
              </a:buClr>
              <a:buFont typeface=".AppleSystemUIFont" charset="-120"/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0000"/>
              </a:lnSpc>
              <a:buFont typeface=".AppleSystemUIFont" charset="-120"/>
              <a:buNone/>
              <a:defRPr sz="1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100"/>
              </a:spcBef>
              <a:buFont typeface=".AppleSystemUIFont" charset="-120"/>
              <a:buNone/>
              <a:defRPr sz="1400" b="1" cap="all" baseline="0">
                <a:solidFill>
                  <a:schemeClr val="bg1"/>
                </a:solidFill>
                <a:latin typeface="+mj-lt"/>
              </a:defRPr>
            </a:lvl3pPr>
            <a:lvl4pPr marL="177800" indent="-171450" hangingPunct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tabLst/>
              <a:defRPr sz="1400" b="1">
                <a:solidFill>
                  <a:schemeClr val="bg1"/>
                </a:solidFill>
                <a:latin typeface="+mj-lt"/>
              </a:defRPr>
            </a:lvl4pPr>
            <a:lvl5pPr marL="357188" indent="-179388">
              <a:lnSpc>
                <a:spcPct val="100000"/>
              </a:lnSpc>
              <a:spcBef>
                <a:spcPts val="0"/>
              </a:spcBef>
              <a:buFont typeface=".AppleSystemUIFont" charset="-120"/>
              <a:buChar char="-"/>
              <a:tabLst/>
              <a:defRPr sz="14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Espace réservé du pied de page 4">
            <a:extLst>
              <a:ext uri="{FF2B5EF4-FFF2-40B4-BE49-F238E27FC236}">
                <a16:creationId xmlns:a16="http://schemas.microsoft.com/office/drawing/2014/main" id="{092DE6C9-CB57-E645-9C64-0E57CB6F2B6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81263" y="6481763"/>
            <a:ext cx="7267575" cy="365125"/>
          </a:xfrm>
        </p:spPr>
        <p:txBody>
          <a:bodyPr anchorCtr="0"/>
          <a:lstStyle>
            <a:lvl1pPr algn="ctr">
              <a:defRPr sz="1000" cap="none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Template et charte graphique Optimind</a:t>
            </a:r>
          </a:p>
        </p:txBody>
      </p:sp>
      <p:pic>
        <p:nvPicPr>
          <p:cNvPr id="24" name="Image 17">
            <a:extLst>
              <a:ext uri="{FF2B5EF4-FFF2-40B4-BE49-F238E27FC236}">
                <a16:creationId xmlns:a16="http://schemas.microsoft.com/office/drawing/2014/main" id="{AC3F2855-932F-8343-BC8C-F5988B569C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0707687" y="241300"/>
            <a:ext cx="1279526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956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- Couverture 2 - Optimi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C499D10-4E3D-E44A-A20D-13897DE1EF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77704D3-1B26-934C-A812-232858EE2E9A}"/>
              </a:ext>
            </a:extLst>
          </p:cNvPr>
          <p:cNvCxnSpPr>
            <a:cxnSpLocks/>
          </p:cNvCxnSpPr>
          <p:nvPr userDrawn="1"/>
        </p:nvCxnSpPr>
        <p:spPr>
          <a:xfrm>
            <a:off x="11796713" y="1428750"/>
            <a:ext cx="0" cy="123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5">
            <a:extLst>
              <a:ext uri="{FF2B5EF4-FFF2-40B4-BE49-F238E27FC236}">
                <a16:creationId xmlns:a16="http://schemas.microsoft.com/office/drawing/2014/main" id="{893FBEC1-D527-6342-853C-DFC800CF8C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8740396" y="450850"/>
            <a:ext cx="3108782" cy="85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Espace réservé du contenu 2"/>
          <p:cNvSpPr>
            <a:spLocks noGrp="1"/>
          </p:cNvSpPr>
          <p:nvPr>
            <p:ph idx="13"/>
          </p:nvPr>
        </p:nvSpPr>
        <p:spPr>
          <a:xfrm>
            <a:off x="4306036" y="2840697"/>
            <a:ext cx="7491353" cy="1793824"/>
          </a:xfrm>
        </p:spPr>
        <p:txBody>
          <a:bodyPr lIns="0" tIns="0" rIns="0" bIns="0" spcCol="720000">
            <a:spAutoFit/>
          </a:bodyPr>
          <a:lstStyle>
            <a:lvl1pPr marL="0" indent="0" algn="r">
              <a:buClr>
                <a:srgbClr val="DD6A2E"/>
              </a:buClr>
              <a:buFont typeface=".AppleSystemUIFont" charset="-120"/>
              <a:buNone/>
              <a:defRPr sz="2800" cap="all" baseline="0">
                <a:solidFill>
                  <a:schemeClr val="tx2"/>
                </a:solidFill>
                <a:latin typeface="+mj-lt"/>
              </a:defRPr>
            </a:lvl1pPr>
            <a:lvl2pPr marL="0" indent="0" algn="r">
              <a:buFont typeface=".AppleSystemUIFont" charset="-120"/>
              <a:buNone/>
              <a:defRPr sz="2000">
                <a:solidFill>
                  <a:schemeClr val="tx2"/>
                </a:solidFill>
                <a:latin typeface="+mj-lt"/>
              </a:defRPr>
            </a:lvl2pPr>
            <a:lvl3pPr marL="0" indent="0" algn="r">
              <a:buFont typeface=".AppleSystemUIFont" charset="-120"/>
              <a:buNone/>
              <a:defRPr sz="1400" i="1">
                <a:solidFill>
                  <a:schemeClr val="bg2"/>
                </a:solidFill>
                <a:latin typeface="+mj-lt"/>
              </a:defRPr>
            </a:lvl3pPr>
            <a:lvl4pPr marL="0" indent="0" algn="r">
              <a:buFont typeface=".AppleSystemUIFont" charset="-120"/>
              <a:buNone/>
              <a:defRPr sz="1100">
                <a:solidFill>
                  <a:schemeClr val="bg2"/>
                </a:solidFill>
                <a:latin typeface="+mj-lt"/>
              </a:defRPr>
            </a:lvl4pPr>
            <a:lvl5pPr marL="0" indent="0" algn="r">
              <a:buFont typeface=".AppleSystemUIFont" charset="-120"/>
              <a:buNone/>
              <a:defRPr sz="100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idx="16"/>
          </p:nvPr>
        </p:nvSpPr>
        <p:spPr>
          <a:xfrm>
            <a:off x="3002375" y="5922002"/>
            <a:ext cx="2902419" cy="467375"/>
          </a:xfrm>
        </p:spPr>
        <p:txBody>
          <a:bodyPr lIns="0" tIns="0" rIns="0" bIns="0" spcCol="720000">
            <a:noAutofit/>
          </a:bodyPr>
          <a:lstStyle>
            <a:lvl1pPr marL="0" indent="0" algn="r">
              <a:buClr>
                <a:srgbClr val="DD6A2E"/>
              </a:buClr>
              <a:buFont typeface=".AppleSystemUIFont" charset="-120"/>
              <a:buNone/>
              <a:defRPr sz="1000" b="1" cap="none" baseline="0">
                <a:solidFill>
                  <a:schemeClr val="bg2"/>
                </a:solidFill>
                <a:latin typeface="+mj-lt"/>
              </a:defRPr>
            </a:lvl1pPr>
            <a:lvl2pPr marL="0" indent="0" algn="r">
              <a:spcBef>
                <a:spcPts val="0"/>
              </a:spcBef>
              <a:buFont typeface=".AppleSystemUIFont" charset="-120"/>
              <a:buNone/>
              <a:defRPr sz="1000">
                <a:solidFill>
                  <a:schemeClr val="bg2"/>
                </a:solidFill>
                <a:latin typeface="+mj-lt"/>
              </a:defRPr>
            </a:lvl2pPr>
            <a:lvl3pPr marL="0" indent="0">
              <a:buFont typeface=".AppleSystemUIFont" charset="-120"/>
              <a:buNone/>
              <a:defRPr sz="1400">
                <a:solidFill>
                  <a:schemeClr val="tx2"/>
                </a:solidFill>
                <a:latin typeface="+mj-lt"/>
              </a:defRPr>
            </a:lvl3pPr>
            <a:lvl4pPr marL="0" indent="0">
              <a:buFont typeface=".AppleSystemUIFont" charset="-120"/>
              <a:buNone/>
              <a:defRPr sz="1100">
                <a:solidFill>
                  <a:schemeClr val="tx2"/>
                </a:solidFill>
                <a:latin typeface="+mj-lt"/>
              </a:defRPr>
            </a:lvl4pPr>
            <a:lvl5pPr marL="0" indent="0">
              <a:buFont typeface=".AppleSystemUIFont" charset="-120"/>
              <a:buNone/>
              <a:defRPr sz="10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4" name="Espace réservé pour une image  2">
            <a:extLst>
              <a:ext uri="{FF2B5EF4-FFF2-40B4-BE49-F238E27FC236}">
                <a16:creationId xmlns:a16="http://schemas.microsoft.com/office/drawing/2014/main" id="{78D5ECD3-1917-6F40-AB5E-3154E1F4175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38483" y="1634669"/>
            <a:ext cx="1534589" cy="828000"/>
          </a:xfrm>
        </p:spPr>
        <p:txBody>
          <a:bodyPr rtlCol="0">
            <a:noAutofit/>
          </a:bodyPr>
          <a:lstStyle>
            <a:lvl1pPr marL="0" indent="0">
              <a:buFontTx/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endParaRPr lang="fr-FR" noProof="0"/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734CD688-B985-4A45-98C5-A3E11C79C88D}"/>
              </a:ext>
            </a:extLst>
          </p:cNvPr>
          <p:cNvSpPr txBox="1"/>
          <p:nvPr userDrawn="1"/>
        </p:nvSpPr>
        <p:spPr>
          <a:xfrm>
            <a:off x="5393126" y="6642556"/>
            <a:ext cx="6404263" cy="215444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© </a:t>
            </a:r>
            <a:r>
              <a:rPr lang="en-US" sz="800" dirty="0" err="1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Tous</a:t>
            </a:r>
            <a:r>
              <a:rPr lang="en-US" sz="800" dirty="0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 droits </a:t>
            </a:r>
            <a:r>
              <a:rPr lang="en-US" sz="800" dirty="0" err="1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réservés</a:t>
            </a:r>
            <a:r>
              <a:rPr lang="en-US" sz="800" dirty="0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. Reproduction </a:t>
            </a:r>
            <a:r>
              <a:rPr lang="en-US" sz="800" dirty="0" err="1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interdite</a:t>
            </a:r>
            <a:r>
              <a:rPr lang="en-US" sz="800" dirty="0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 sans </a:t>
            </a:r>
            <a:r>
              <a:rPr lang="en-US" sz="800" dirty="0" err="1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l’autorisation</a:t>
            </a:r>
            <a:r>
              <a:rPr lang="en-US" sz="800" dirty="0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 </a:t>
            </a:r>
            <a:r>
              <a:rPr lang="en-US" sz="800" dirty="0" err="1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d’Optimind</a:t>
            </a:r>
            <a:r>
              <a:rPr lang="en-US" sz="800" dirty="0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. Crédit photos : iStock - Shutterstock</a:t>
            </a:r>
          </a:p>
        </p:txBody>
      </p:sp>
    </p:spTree>
    <p:extLst>
      <p:ext uri="{BB962C8B-B14F-4D97-AF65-F5344CB8AC3E}">
        <p14:creationId xmlns:p14="http://schemas.microsoft.com/office/powerpoint/2010/main" val="1188171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-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6">
            <a:extLst>
              <a:ext uri="{FF2B5EF4-FFF2-40B4-BE49-F238E27FC236}">
                <a16:creationId xmlns:a16="http://schemas.microsoft.com/office/drawing/2014/main" id="{FF3811E5-A39B-C6FA-8BA6-B3B666E185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3120091" y="1952625"/>
            <a:ext cx="595181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ZoneTexte 7">
            <a:extLst>
              <a:ext uri="{FF2B5EF4-FFF2-40B4-BE49-F238E27FC236}">
                <a16:creationId xmlns:a16="http://schemas.microsoft.com/office/drawing/2014/main" id="{188E17E5-5F18-B9D5-6B32-BBDE5B7F8C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5741988"/>
            <a:ext cx="12192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>
                <a:solidFill>
                  <a:srgbClr val="5D6264"/>
                </a:solidFill>
                <a:latin typeface="Calibri Light" panose="020F0302020204030204" pitchFamily="34" charset="0"/>
              </a:rPr>
              <a:t>actuarial &amp; financial services</a:t>
            </a:r>
            <a:r>
              <a:rPr lang="fr-FR" altLang="fr-FR" sz="2000" b="1">
                <a:solidFill>
                  <a:srgbClr val="5D6264"/>
                </a:solidFill>
                <a:latin typeface="Calibri Light" panose="020F0302020204030204" pitchFamily="34" charset="0"/>
              </a:rPr>
              <a:t>.</a:t>
            </a:r>
            <a:r>
              <a:rPr lang="fr-FR" altLang="fr-FR">
                <a:solidFill>
                  <a:srgbClr val="5D6264"/>
                </a:solidFill>
                <a:latin typeface="Calibri Light" panose="020F0302020204030204" pitchFamily="34" charset="0"/>
              </a:rPr>
              <a:t>  financial &amp; accounting services</a:t>
            </a:r>
            <a:r>
              <a:rPr lang="fr-FR" altLang="fr-FR" sz="1800" b="1">
                <a:solidFill>
                  <a:srgbClr val="5D6264"/>
                </a:solidFill>
                <a:latin typeface="Calibri Light" panose="020F0302020204030204" pitchFamily="34" charset="0"/>
              </a:rPr>
              <a:t> .</a:t>
            </a:r>
            <a:r>
              <a:rPr lang="fr-FR" altLang="fr-FR">
                <a:solidFill>
                  <a:srgbClr val="5D6264"/>
                </a:solidFill>
                <a:latin typeface="Calibri Light" panose="020F0302020204030204" pitchFamily="34" charset="0"/>
              </a:rPr>
              <a:t>  </a:t>
            </a:r>
            <a:br>
              <a:rPr lang="fr-FR" altLang="fr-FR">
                <a:solidFill>
                  <a:srgbClr val="5D6264"/>
                </a:solidFill>
                <a:latin typeface="Calibri Light" panose="020F0302020204030204" pitchFamily="34" charset="0"/>
              </a:rPr>
            </a:br>
            <a:r>
              <a:rPr lang="fr-FR" altLang="fr-FR">
                <a:solidFill>
                  <a:srgbClr val="5D6264"/>
                </a:solidFill>
                <a:latin typeface="Calibri Light" panose="020F0302020204030204" pitchFamily="34" charset="0"/>
              </a:rPr>
              <a:t>strategy &amp; management consulting</a:t>
            </a:r>
            <a:r>
              <a:rPr lang="fr-FR" altLang="fr-FR" sz="1800" b="1">
                <a:solidFill>
                  <a:srgbClr val="5D6264"/>
                </a:solidFill>
                <a:latin typeface="Calibri Light" panose="020F0302020204030204" pitchFamily="34" charset="0"/>
              </a:rPr>
              <a:t>.</a:t>
            </a:r>
            <a:r>
              <a:rPr lang="fr-FR" altLang="fr-FR">
                <a:solidFill>
                  <a:srgbClr val="5D6264"/>
                </a:solidFill>
                <a:latin typeface="Calibri Light" panose="020F0302020204030204" pitchFamily="34" charset="0"/>
              </a:rPr>
              <a:t>  corporate risk services</a:t>
            </a:r>
            <a:r>
              <a:rPr lang="fr-FR" altLang="fr-FR" sz="1800" b="1">
                <a:solidFill>
                  <a:srgbClr val="5D6264"/>
                </a:solidFill>
                <a:latin typeface="Calibri Light" panose="020F0302020204030204" pitchFamily="34" charset="0"/>
              </a:rPr>
              <a:t>.</a:t>
            </a:r>
            <a:r>
              <a:rPr lang="fr-FR" altLang="fr-FR">
                <a:solidFill>
                  <a:srgbClr val="5D6264"/>
                </a:solidFill>
                <a:latin typeface="Calibri Light" panose="020F0302020204030204" pitchFamily="34" charset="0"/>
              </a:rPr>
              <a:t>  risk management</a:t>
            </a:r>
            <a:r>
              <a:rPr lang="fr-FR" altLang="fr-FR" sz="1800" b="1">
                <a:solidFill>
                  <a:srgbClr val="5D6264"/>
                </a:solidFill>
                <a:latin typeface="Calibri Light" panose="020F0302020204030204" pitchFamily="34" charset="0"/>
              </a:rPr>
              <a:t>.</a:t>
            </a:r>
            <a:endParaRPr lang="fr-FR" altLang="fr-FR">
              <a:solidFill>
                <a:srgbClr val="5D6264"/>
              </a:solidFill>
              <a:latin typeface="Calibri Light" panose="020F030202020403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altLang="fr-FR">
              <a:solidFill>
                <a:srgbClr val="5D6264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08528F2F-DBF3-3CEC-2992-6218571DD2FB}"/>
              </a:ext>
            </a:extLst>
          </p:cNvPr>
          <p:cNvCxnSpPr>
            <a:cxnSpLocks/>
          </p:cNvCxnSpPr>
          <p:nvPr userDrawn="1"/>
        </p:nvCxnSpPr>
        <p:spPr>
          <a:xfrm>
            <a:off x="4221480" y="4617720"/>
            <a:ext cx="3749040" cy="0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3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- Couverture 3 - Optimi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C499D10-4E3D-E44A-A20D-13897DE1EF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77704D3-1B26-934C-A812-232858EE2E9A}"/>
              </a:ext>
            </a:extLst>
          </p:cNvPr>
          <p:cNvCxnSpPr>
            <a:cxnSpLocks/>
          </p:cNvCxnSpPr>
          <p:nvPr userDrawn="1"/>
        </p:nvCxnSpPr>
        <p:spPr>
          <a:xfrm>
            <a:off x="11796713" y="1428750"/>
            <a:ext cx="0" cy="123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5">
            <a:extLst>
              <a:ext uri="{FF2B5EF4-FFF2-40B4-BE49-F238E27FC236}">
                <a16:creationId xmlns:a16="http://schemas.microsoft.com/office/drawing/2014/main" id="{893FBEC1-D527-6342-853C-DFC800CF8C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8740396" y="450850"/>
            <a:ext cx="3108782" cy="85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Espace réservé du contenu 2"/>
          <p:cNvSpPr>
            <a:spLocks noGrp="1"/>
          </p:cNvSpPr>
          <p:nvPr>
            <p:ph idx="13"/>
          </p:nvPr>
        </p:nvSpPr>
        <p:spPr>
          <a:xfrm>
            <a:off x="4306036" y="2840697"/>
            <a:ext cx="7491353" cy="1793824"/>
          </a:xfrm>
        </p:spPr>
        <p:txBody>
          <a:bodyPr lIns="0" tIns="0" rIns="0" bIns="0" spcCol="720000">
            <a:spAutoFit/>
          </a:bodyPr>
          <a:lstStyle>
            <a:lvl1pPr marL="0" indent="0" algn="r">
              <a:buClr>
                <a:srgbClr val="DD6A2E"/>
              </a:buClr>
              <a:buFont typeface=".AppleSystemUIFont" charset="-120"/>
              <a:buNone/>
              <a:defRPr sz="2800" cap="all" baseline="0">
                <a:solidFill>
                  <a:schemeClr val="tx2"/>
                </a:solidFill>
                <a:latin typeface="+mj-lt"/>
              </a:defRPr>
            </a:lvl1pPr>
            <a:lvl2pPr marL="0" indent="0" algn="r">
              <a:buFont typeface=".AppleSystemUIFont" charset="-120"/>
              <a:buNone/>
              <a:defRPr sz="2000">
                <a:solidFill>
                  <a:schemeClr val="tx2"/>
                </a:solidFill>
                <a:latin typeface="+mj-lt"/>
              </a:defRPr>
            </a:lvl2pPr>
            <a:lvl3pPr marL="0" indent="0" algn="r">
              <a:buFont typeface=".AppleSystemUIFont" charset="-120"/>
              <a:buNone/>
              <a:defRPr sz="1400" i="1">
                <a:solidFill>
                  <a:schemeClr val="bg2"/>
                </a:solidFill>
                <a:latin typeface="+mj-lt"/>
              </a:defRPr>
            </a:lvl3pPr>
            <a:lvl4pPr marL="0" indent="0" algn="r">
              <a:buFont typeface=".AppleSystemUIFont" charset="-120"/>
              <a:buNone/>
              <a:defRPr sz="1100">
                <a:solidFill>
                  <a:schemeClr val="bg2"/>
                </a:solidFill>
                <a:latin typeface="+mj-lt"/>
              </a:defRPr>
            </a:lvl4pPr>
            <a:lvl5pPr marL="0" indent="0" algn="r">
              <a:buFont typeface=".AppleSystemUIFont" charset="-120"/>
              <a:buNone/>
              <a:defRPr sz="100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idx="16"/>
          </p:nvPr>
        </p:nvSpPr>
        <p:spPr>
          <a:xfrm>
            <a:off x="3002375" y="5922002"/>
            <a:ext cx="2902419" cy="467375"/>
          </a:xfrm>
        </p:spPr>
        <p:txBody>
          <a:bodyPr lIns="0" tIns="0" rIns="0" bIns="0" spcCol="720000">
            <a:noAutofit/>
          </a:bodyPr>
          <a:lstStyle>
            <a:lvl1pPr marL="0" indent="0" algn="r">
              <a:buClr>
                <a:srgbClr val="DD6A2E"/>
              </a:buClr>
              <a:buFont typeface=".AppleSystemUIFont" charset="-120"/>
              <a:buNone/>
              <a:defRPr sz="1000" b="1" cap="none" baseline="0">
                <a:solidFill>
                  <a:schemeClr val="bg2"/>
                </a:solidFill>
                <a:latin typeface="+mj-lt"/>
              </a:defRPr>
            </a:lvl1pPr>
            <a:lvl2pPr marL="0" indent="0" algn="r">
              <a:spcBef>
                <a:spcPts val="0"/>
              </a:spcBef>
              <a:buFont typeface=".AppleSystemUIFont" charset="-120"/>
              <a:buNone/>
              <a:defRPr sz="1000">
                <a:solidFill>
                  <a:schemeClr val="bg2"/>
                </a:solidFill>
                <a:latin typeface="+mj-lt"/>
              </a:defRPr>
            </a:lvl2pPr>
            <a:lvl3pPr marL="0" indent="0">
              <a:buFont typeface=".AppleSystemUIFont" charset="-120"/>
              <a:buNone/>
              <a:defRPr sz="1400">
                <a:solidFill>
                  <a:schemeClr val="tx2"/>
                </a:solidFill>
                <a:latin typeface="+mj-lt"/>
              </a:defRPr>
            </a:lvl3pPr>
            <a:lvl4pPr marL="0" indent="0">
              <a:buFont typeface=".AppleSystemUIFont" charset="-120"/>
              <a:buNone/>
              <a:defRPr sz="1100">
                <a:solidFill>
                  <a:schemeClr val="tx2"/>
                </a:solidFill>
                <a:latin typeface="+mj-lt"/>
              </a:defRPr>
            </a:lvl4pPr>
            <a:lvl5pPr marL="0" indent="0">
              <a:buFont typeface=".AppleSystemUIFont" charset="-120"/>
              <a:buNone/>
              <a:defRPr sz="10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4" name="Espace réservé pour une image  2">
            <a:extLst>
              <a:ext uri="{FF2B5EF4-FFF2-40B4-BE49-F238E27FC236}">
                <a16:creationId xmlns:a16="http://schemas.microsoft.com/office/drawing/2014/main" id="{78D5ECD3-1917-6F40-AB5E-3154E1F4175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38483" y="1634669"/>
            <a:ext cx="1534589" cy="828000"/>
          </a:xfrm>
        </p:spPr>
        <p:txBody>
          <a:bodyPr rtlCol="0">
            <a:noAutofit/>
          </a:bodyPr>
          <a:lstStyle>
            <a:lvl1pPr marL="0" indent="0">
              <a:buFontTx/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endParaRPr lang="fr-FR" noProof="0"/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F391F2F9-B432-7349-9156-5EF7A7E49E31}"/>
              </a:ext>
            </a:extLst>
          </p:cNvPr>
          <p:cNvSpPr txBox="1"/>
          <p:nvPr userDrawn="1"/>
        </p:nvSpPr>
        <p:spPr>
          <a:xfrm>
            <a:off x="5393126" y="6642556"/>
            <a:ext cx="6404263" cy="215444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© </a:t>
            </a:r>
            <a:r>
              <a:rPr lang="en-US" sz="800" dirty="0" err="1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Tous</a:t>
            </a:r>
            <a:r>
              <a:rPr lang="en-US" sz="800" dirty="0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 droits </a:t>
            </a:r>
            <a:r>
              <a:rPr lang="en-US" sz="800" dirty="0" err="1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réservés</a:t>
            </a:r>
            <a:r>
              <a:rPr lang="en-US" sz="800" dirty="0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. Reproduction </a:t>
            </a:r>
            <a:r>
              <a:rPr lang="en-US" sz="800" dirty="0" err="1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interdite</a:t>
            </a:r>
            <a:r>
              <a:rPr lang="en-US" sz="800" dirty="0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 sans </a:t>
            </a:r>
            <a:r>
              <a:rPr lang="en-US" sz="800" dirty="0" err="1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l’autorisation</a:t>
            </a:r>
            <a:r>
              <a:rPr lang="en-US" sz="800" dirty="0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 </a:t>
            </a:r>
            <a:r>
              <a:rPr lang="en-US" sz="800" dirty="0" err="1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d’Optimind</a:t>
            </a:r>
            <a:r>
              <a:rPr lang="en-US" sz="800" dirty="0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. Crédit photos : iStock - Shutterstock</a:t>
            </a:r>
          </a:p>
        </p:txBody>
      </p:sp>
    </p:spTree>
    <p:extLst>
      <p:ext uri="{BB962C8B-B14F-4D97-AF65-F5344CB8AC3E}">
        <p14:creationId xmlns:p14="http://schemas.microsoft.com/office/powerpoint/2010/main" val="254456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- Couverture 4 - Optimi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C499D10-4E3D-E44A-A20D-13897DE1EF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77704D3-1B26-934C-A812-232858EE2E9A}"/>
              </a:ext>
            </a:extLst>
          </p:cNvPr>
          <p:cNvCxnSpPr>
            <a:cxnSpLocks/>
          </p:cNvCxnSpPr>
          <p:nvPr userDrawn="1"/>
        </p:nvCxnSpPr>
        <p:spPr>
          <a:xfrm>
            <a:off x="11796713" y="1428750"/>
            <a:ext cx="0" cy="123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5">
            <a:extLst>
              <a:ext uri="{FF2B5EF4-FFF2-40B4-BE49-F238E27FC236}">
                <a16:creationId xmlns:a16="http://schemas.microsoft.com/office/drawing/2014/main" id="{893FBEC1-D527-6342-853C-DFC800CF8C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8740396" y="450850"/>
            <a:ext cx="3108782" cy="85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Espace réservé du contenu 2"/>
          <p:cNvSpPr>
            <a:spLocks noGrp="1"/>
          </p:cNvSpPr>
          <p:nvPr>
            <p:ph idx="13"/>
          </p:nvPr>
        </p:nvSpPr>
        <p:spPr>
          <a:xfrm>
            <a:off x="4306036" y="2840697"/>
            <a:ext cx="7491353" cy="1793824"/>
          </a:xfrm>
        </p:spPr>
        <p:txBody>
          <a:bodyPr lIns="0" tIns="0" rIns="0" bIns="0" spcCol="720000">
            <a:spAutoFit/>
          </a:bodyPr>
          <a:lstStyle>
            <a:lvl1pPr marL="0" indent="0" algn="r">
              <a:buClr>
                <a:srgbClr val="DD6A2E"/>
              </a:buClr>
              <a:buFont typeface=".AppleSystemUIFont" charset="-120"/>
              <a:buNone/>
              <a:defRPr sz="2800" cap="all" baseline="0">
                <a:solidFill>
                  <a:schemeClr val="tx2"/>
                </a:solidFill>
                <a:latin typeface="+mj-lt"/>
              </a:defRPr>
            </a:lvl1pPr>
            <a:lvl2pPr marL="0" indent="0" algn="r">
              <a:buFont typeface=".AppleSystemUIFont" charset="-120"/>
              <a:buNone/>
              <a:defRPr sz="2000">
                <a:solidFill>
                  <a:schemeClr val="tx2"/>
                </a:solidFill>
                <a:latin typeface="+mj-lt"/>
              </a:defRPr>
            </a:lvl2pPr>
            <a:lvl3pPr marL="0" indent="0" algn="r">
              <a:buFont typeface=".AppleSystemUIFont" charset="-120"/>
              <a:buNone/>
              <a:defRPr sz="1400" i="1">
                <a:solidFill>
                  <a:schemeClr val="bg2"/>
                </a:solidFill>
                <a:latin typeface="+mj-lt"/>
              </a:defRPr>
            </a:lvl3pPr>
            <a:lvl4pPr marL="0" indent="0" algn="r">
              <a:buFont typeface=".AppleSystemUIFont" charset="-120"/>
              <a:buNone/>
              <a:defRPr sz="1100">
                <a:solidFill>
                  <a:schemeClr val="bg2"/>
                </a:solidFill>
                <a:latin typeface="+mj-lt"/>
              </a:defRPr>
            </a:lvl4pPr>
            <a:lvl5pPr marL="0" indent="0" algn="r">
              <a:buFont typeface=".AppleSystemUIFont" charset="-120"/>
              <a:buNone/>
              <a:defRPr sz="100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idx="16"/>
          </p:nvPr>
        </p:nvSpPr>
        <p:spPr>
          <a:xfrm>
            <a:off x="3002375" y="5922002"/>
            <a:ext cx="2902419" cy="467375"/>
          </a:xfrm>
        </p:spPr>
        <p:txBody>
          <a:bodyPr lIns="0" tIns="0" rIns="0" bIns="0" spcCol="720000">
            <a:noAutofit/>
          </a:bodyPr>
          <a:lstStyle>
            <a:lvl1pPr marL="0" indent="0" algn="r">
              <a:buClr>
                <a:srgbClr val="DD6A2E"/>
              </a:buClr>
              <a:buFont typeface=".AppleSystemUIFont" charset="-120"/>
              <a:buNone/>
              <a:defRPr sz="1000" b="1" cap="none" baseline="0">
                <a:solidFill>
                  <a:schemeClr val="bg2"/>
                </a:solidFill>
                <a:latin typeface="+mj-lt"/>
              </a:defRPr>
            </a:lvl1pPr>
            <a:lvl2pPr marL="0" indent="0" algn="r">
              <a:spcBef>
                <a:spcPts val="0"/>
              </a:spcBef>
              <a:buFont typeface=".AppleSystemUIFont" charset="-120"/>
              <a:buNone/>
              <a:defRPr sz="1000">
                <a:solidFill>
                  <a:schemeClr val="bg2"/>
                </a:solidFill>
                <a:latin typeface="+mj-lt"/>
              </a:defRPr>
            </a:lvl2pPr>
            <a:lvl3pPr marL="0" indent="0">
              <a:buFont typeface=".AppleSystemUIFont" charset="-120"/>
              <a:buNone/>
              <a:defRPr sz="1400">
                <a:solidFill>
                  <a:schemeClr val="tx2"/>
                </a:solidFill>
                <a:latin typeface="+mj-lt"/>
              </a:defRPr>
            </a:lvl3pPr>
            <a:lvl4pPr marL="0" indent="0">
              <a:buFont typeface=".AppleSystemUIFont" charset="-120"/>
              <a:buNone/>
              <a:defRPr sz="1100">
                <a:solidFill>
                  <a:schemeClr val="tx2"/>
                </a:solidFill>
                <a:latin typeface="+mj-lt"/>
              </a:defRPr>
            </a:lvl4pPr>
            <a:lvl5pPr marL="0" indent="0">
              <a:buFont typeface=".AppleSystemUIFont" charset="-120"/>
              <a:buNone/>
              <a:defRPr sz="10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4" name="Espace réservé pour une image  2">
            <a:extLst>
              <a:ext uri="{FF2B5EF4-FFF2-40B4-BE49-F238E27FC236}">
                <a16:creationId xmlns:a16="http://schemas.microsoft.com/office/drawing/2014/main" id="{78D5ECD3-1917-6F40-AB5E-3154E1F4175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38483" y="1634669"/>
            <a:ext cx="1534589" cy="828000"/>
          </a:xfrm>
        </p:spPr>
        <p:txBody>
          <a:bodyPr rtlCol="0">
            <a:noAutofit/>
          </a:bodyPr>
          <a:lstStyle>
            <a:lvl1pPr marL="0" indent="0">
              <a:buFontTx/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endParaRPr lang="fr-FR" noProof="0"/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73A99107-9783-A04E-BFD9-3FC2E2424092}"/>
              </a:ext>
            </a:extLst>
          </p:cNvPr>
          <p:cNvSpPr txBox="1"/>
          <p:nvPr userDrawn="1"/>
        </p:nvSpPr>
        <p:spPr>
          <a:xfrm>
            <a:off x="5393126" y="6642556"/>
            <a:ext cx="6404263" cy="215444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© </a:t>
            </a:r>
            <a:r>
              <a:rPr lang="en-US" sz="800" dirty="0" err="1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Tous</a:t>
            </a:r>
            <a:r>
              <a:rPr lang="en-US" sz="800" dirty="0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 droits </a:t>
            </a:r>
            <a:r>
              <a:rPr lang="en-US" sz="800" dirty="0" err="1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réservés</a:t>
            </a:r>
            <a:r>
              <a:rPr lang="en-US" sz="800" dirty="0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. Reproduction </a:t>
            </a:r>
            <a:r>
              <a:rPr lang="en-US" sz="800" dirty="0" err="1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interdite</a:t>
            </a:r>
            <a:r>
              <a:rPr lang="en-US" sz="800" dirty="0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 sans </a:t>
            </a:r>
            <a:r>
              <a:rPr lang="en-US" sz="800" dirty="0" err="1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l’autorisation</a:t>
            </a:r>
            <a:r>
              <a:rPr lang="en-US" sz="800" dirty="0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 </a:t>
            </a:r>
            <a:r>
              <a:rPr lang="en-US" sz="800" dirty="0" err="1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d’Optimind</a:t>
            </a:r>
            <a:r>
              <a:rPr lang="en-US" sz="800" dirty="0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. Crédit photos : iStock - Shutterstock</a:t>
            </a:r>
          </a:p>
        </p:txBody>
      </p:sp>
    </p:spTree>
    <p:extLst>
      <p:ext uri="{BB962C8B-B14F-4D97-AF65-F5344CB8AC3E}">
        <p14:creationId xmlns:p14="http://schemas.microsoft.com/office/powerpoint/2010/main" val="273648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- Couverture 5 libre - Optimi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1C72D72C-2F3F-E444-BF99-9F2C5CE7A46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auto">
          <a:xfrm>
            <a:off x="0" y="0"/>
            <a:ext cx="5377544" cy="6858000"/>
          </a:xfrm>
          <a:custGeom>
            <a:avLst/>
            <a:gdLst>
              <a:gd name="connsiteX0" fmla="*/ 0 w 5410201"/>
              <a:gd name="connsiteY0" fmla="*/ 0 h 6858000"/>
              <a:gd name="connsiteX1" fmla="*/ 5410201 w 5410201"/>
              <a:gd name="connsiteY1" fmla="*/ 0 h 6858000"/>
              <a:gd name="connsiteX2" fmla="*/ 5410201 w 5410201"/>
              <a:gd name="connsiteY2" fmla="*/ 6858000 h 6858000"/>
              <a:gd name="connsiteX3" fmla="*/ 0 w 5410201"/>
              <a:gd name="connsiteY3" fmla="*/ 6858000 h 6858000"/>
              <a:gd name="connsiteX4" fmla="*/ 0 w 5410201"/>
              <a:gd name="connsiteY4" fmla="*/ 0 h 6858000"/>
              <a:gd name="connsiteX0" fmla="*/ 0 w 5410201"/>
              <a:gd name="connsiteY0" fmla="*/ 0 h 6858000"/>
              <a:gd name="connsiteX1" fmla="*/ 5410201 w 5410201"/>
              <a:gd name="connsiteY1" fmla="*/ 0 h 6858000"/>
              <a:gd name="connsiteX2" fmla="*/ 1426030 w 5410201"/>
              <a:gd name="connsiteY2" fmla="*/ 6858000 h 6858000"/>
              <a:gd name="connsiteX3" fmla="*/ 0 w 5410201"/>
              <a:gd name="connsiteY3" fmla="*/ 6858000 h 6858000"/>
              <a:gd name="connsiteX4" fmla="*/ 0 w 5410201"/>
              <a:gd name="connsiteY4" fmla="*/ 0 h 6858000"/>
              <a:gd name="connsiteX0" fmla="*/ 0 w 5377544"/>
              <a:gd name="connsiteY0" fmla="*/ 0 h 6858000"/>
              <a:gd name="connsiteX1" fmla="*/ 5377544 w 5377544"/>
              <a:gd name="connsiteY1" fmla="*/ 8164 h 6858000"/>
              <a:gd name="connsiteX2" fmla="*/ 1426030 w 5377544"/>
              <a:gd name="connsiteY2" fmla="*/ 6858000 h 6858000"/>
              <a:gd name="connsiteX3" fmla="*/ 0 w 5377544"/>
              <a:gd name="connsiteY3" fmla="*/ 6858000 h 6858000"/>
              <a:gd name="connsiteX4" fmla="*/ 0 w 5377544"/>
              <a:gd name="connsiteY4" fmla="*/ 0 h 6858000"/>
              <a:gd name="connsiteX0" fmla="*/ 0 w 5377544"/>
              <a:gd name="connsiteY0" fmla="*/ 0 h 6858000"/>
              <a:gd name="connsiteX1" fmla="*/ 5377544 w 5377544"/>
              <a:gd name="connsiteY1" fmla="*/ 72 h 6858000"/>
              <a:gd name="connsiteX2" fmla="*/ 1426030 w 5377544"/>
              <a:gd name="connsiteY2" fmla="*/ 6858000 h 6858000"/>
              <a:gd name="connsiteX3" fmla="*/ 0 w 5377544"/>
              <a:gd name="connsiteY3" fmla="*/ 6858000 h 6858000"/>
              <a:gd name="connsiteX4" fmla="*/ 0 w 537754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7544" h="6858000">
                <a:moveTo>
                  <a:pt x="0" y="0"/>
                </a:moveTo>
                <a:lnTo>
                  <a:pt x="5377544" y="72"/>
                </a:lnTo>
                <a:lnTo>
                  <a:pt x="142603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77704D3-1B26-934C-A812-232858EE2E9A}"/>
              </a:ext>
            </a:extLst>
          </p:cNvPr>
          <p:cNvCxnSpPr>
            <a:cxnSpLocks/>
          </p:cNvCxnSpPr>
          <p:nvPr userDrawn="1"/>
        </p:nvCxnSpPr>
        <p:spPr>
          <a:xfrm>
            <a:off x="11796713" y="1428750"/>
            <a:ext cx="0" cy="123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5">
            <a:extLst>
              <a:ext uri="{FF2B5EF4-FFF2-40B4-BE49-F238E27FC236}">
                <a16:creationId xmlns:a16="http://schemas.microsoft.com/office/drawing/2014/main" id="{893FBEC1-D527-6342-853C-DFC800CF8C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8740396" y="450850"/>
            <a:ext cx="3108782" cy="85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Espace réservé du contenu 2"/>
          <p:cNvSpPr>
            <a:spLocks noGrp="1"/>
          </p:cNvSpPr>
          <p:nvPr>
            <p:ph idx="13"/>
          </p:nvPr>
        </p:nvSpPr>
        <p:spPr>
          <a:xfrm>
            <a:off x="4306036" y="2840697"/>
            <a:ext cx="7491353" cy="1793824"/>
          </a:xfrm>
        </p:spPr>
        <p:txBody>
          <a:bodyPr lIns="0" tIns="0" rIns="0" bIns="0" spcCol="720000">
            <a:spAutoFit/>
          </a:bodyPr>
          <a:lstStyle>
            <a:lvl1pPr marL="0" indent="0" algn="r">
              <a:buClr>
                <a:srgbClr val="DD6A2E"/>
              </a:buClr>
              <a:buFont typeface=".AppleSystemUIFont" charset="-120"/>
              <a:buNone/>
              <a:defRPr sz="2800" cap="all" baseline="0">
                <a:solidFill>
                  <a:schemeClr val="tx2"/>
                </a:solidFill>
                <a:latin typeface="+mj-lt"/>
              </a:defRPr>
            </a:lvl1pPr>
            <a:lvl2pPr marL="0" indent="0" algn="r">
              <a:buFont typeface=".AppleSystemUIFont" charset="-120"/>
              <a:buNone/>
              <a:defRPr sz="2000">
                <a:solidFill>
                  <a:schemeClr val="tx2"/>
                </a:solidFill>
                <a:latin typeface="+mj-lt"/>
              </a:defRPr>
            </a:lvl2pPr>
            <a:lvl3pPr marL="0" indent="0" algn="r">
              <a:buFont typeface=".AppleSystemUIFont" charset="-120"/>
              <a:buNone/>
              <a:defRPr sz="1400" i="1">
                <a:solidFill>
                  <a:schemeClr val="bg2"/>
                </a:solidFill>
                <a:latin typeface="+mj-lt"/>
              </a:defRPr>
            </a:lvl3pPr>
            <a:lvl4pPr marL="0" indent="0" algn="r">
              <a:buFont typeface=".AppleSystemUIFont" charset="-120"/>
              <a:buNone/>
              <a:defRPr sz="1100">
                <a:solidFill>
                  <a:schemeClr val="bg2"/>
                </a:solidFill>
                <a:latin typeface="+mj-lt"/>
              </a:defRPr>
            </a:lvl4pPr>
            <a:lvl5pPr marL="0" indent="0" algn="r">
              <a:buFont typeface=".AppleSystemUIFont" charset="-120"/>
              <a:buNone/>
              <a:defRPr sz="100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idx="16"/>
          </p:nvPr>
        </p:nvSpPr>
        <p:spPr>
          <a:xfrm>
            <a:off x="3002375" y="5922002"/>
            <a:ext cx="2902419" cy="467375"/>
          </a:xfrm>
        </p:spPr>
        <p:txBody>
          <a:bodyPr lIns="0" tIns="0" rIns="0" bIns="0" spcCol="720000">
            <a:noAutofit/>
          </a:bodyPr>
          <a:lstStyle>
            <a:lvl1pPr marL="0" indent="0" algn="r">
              <a:buClr>
                <a:srgbClr val="DD6A2E"/>
              </a:buClr>
              <a:buFont typeface=".AppleSystemUIFont" charset="-120"/>
              <a:buNone/>
              <a:defRPr sz="1000" b="1" cap="none" baseline="0">
                <a:solidFill>
                  <a:schemeClr val="bg2"/>
                </a:solidFill>
                <a:latin typeface="+mj-lt"/>
              </a:defRPr>
            </a:lvl1pPr>
            <a:lvl2pPr marL="0" indent="0" algn="r">
              <a:spcBef>
                <a:spcPts val="0"/>
              </a:spcBef>
              <a:buFont typeface=".AppleSystemUIFont" charset="-120"/>
              <a:buNone/>
              <a:defRPr sz="1000">
                <a:solidFill>
                  <a:schemeClr val="bg2"/>
                </a:solidFill>
                <a:latin typeface="+mj-lt"/>
              </a:defRPr>
            </a:lvl2pPr>
            <a:lvl3pPr marL="0" indent="0">
              <a:buFont typeface=".AppleSystemUIFont" charset="-120"/>
              <a:buNone/>
              <a:defRPr sz="1400">
                <a:solidFill>
                  <a:schemeClr val="tx2"/>
                </a:solidFill>
                <a:latin typeface="+mj-lt"/>
              </a:defRPr>
            </a:lvl3pPr>
            <a:lvl4pPr marL="0" indent="0">
              <a:buFont typeface=".AppleSystemUIFont" charset="-120"/>
              <a:buNone/>
              <a:defRPr sz="1100">
                <a:solidFill>
                  <a:schemeClr val="tx2"/>
                </a:solidFill>
                <a:latin typeface="+mj-lt"/>
              </a:defRPr>
            </a:lvl4pPr>
            <a:lvl5pPr marL="0" indent="0">
              <a:buFont typeface=".AppleSystemUIFont" charset="-120"/>
              <a:buNone/>
              <a:defRPr sz="10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4" name="Espace réservé pour une image  2">
            <a:extLst>
              <a:ext uri="{FF2B5EF4-FFF2-40B4-BE49-F238E27FC236}">
                <a16:creationId xmlns:a16="http://schemas.microsoft.com/office/drawing/2014/main" id="{78D5ECD3-1917-6F40-AB5E-3154E1F4175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38483" y="1634669"/>
            <a:ext cx="1534589" cy="828000"/>
          </a:xfrm>
        </p:spPr>
        <p:txBody>
          <a:bodyPr rtlCol="0">
            <a:noAutofit/>
          </a:bodyPr>
          <a:lstStyle>
            <a:lvl1pPr marL="0" indent="0">
              <a:buFontTx/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endParaRPr lang="fr-FR" noProof="0"/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74C1CBA4-52BD-2144-9B50-C5922C8ECB70}"/>
              </a:ext>
            </a:extLst>
          </p:cNvPr>
          <p:cNvSpPr txBox="1"/>
          <p:nvPr userDrawn="1"/>
        </p:nvSpPr>
        <p:spPr>
          <a:xfrm>
            <a:off x="5393126" y="6642556"/>
            <a:ext cx="6404263" cy="215444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© </a:t>
            </a:r>
            <a:r>
              <a:rPr lang="en-US" sz="800" dirty="0" err="1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Tous</a:t>
            </a:r>
            <a:r>
              <a:rPr lang="en-US" sz="800" dirty="0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 droits </a:t>
            </a:r>
            <a:r>
              <a:rPr lang="en-US" sz="800" dirty="0" err="1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réservés</a:t>
            </a:r>
            <a:r>
              <a:rPr lang="en-US" sz="800" dirty="0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. Reproduction </a:t>
            </a:r>
            <a:r>
              <a:rPr lang="en-US" sz="800" dirty="0" err="1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interdite</a:t>
            </a:r>
            <a:r>
              <a:rPr lang="en-US" sz="800" dirty="0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 sans </a:t>
            </a:r>
            <a:r>
              <a:rPr lang="en-US" sz="800" dirty="0" err="1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l’autorisation</a:t>
            </a:r>
            <a:r>
              <a:rPr lang="en-US" sz="800" dirty="0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 </a:t>
            </a:r>
            <a:r>
              <a:rPr lang="en-US" sz="800" dirty="0" err="1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d’Optimind</a:t>
            </a:r>
            <a:r>
              <a:rPr lang="en-US" sz="800" dirty="0">
                <a:solidFill>
                  <a:schemeClr val="bg2">
                    <a:alpha val="60000"/>
                  </a:schemeClr>
                </a:solidFill>
                <a:latin typeface="+mj-lt"/>
                <a:cs typeface="Calibri Léger" charset="0"/>
              </a:rPr>
              <a:t>. Crédit photos : iStock - Shutterstock</a:t>
            </a:r>
          </a:p>
        </p:txBody>
      </p:sp>
    </p:spTree>
    <p:extLst>
      <p:ext uri="{BB962C8B-B14F-4D97-AF65-F5344CB8AC3E}">
        <p14:creationId xmlns:p14="http://schemas.microsoft.com/office/powerpoint/2010/main" val="225662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- sommaire - Optimi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 42">
            <a:extLst>
              <a:ext uri="{FF2B5EF4-FFF2-40B4-BE49-F238E27FC236}">
                <a16:creationId xmlns:a16="http://schemas.microsoft.com/office/drawing/2014/main" id="{FD5BD221-FC7F-BB40-9E6F-A7EA14FAE2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48"/>
          <a:stretch/>
        </p:blipFill>
        <p:spPr>
          <a:xfrm flipH="1">
            <a:off x="-3" y="1684663"/>
            <a:ext cx="3064478" cy="4529235"/>
          </a:xfrm>
          <a:prstGeom prst="rect">
            <a:avLst/>
          </a:prstGeom>
        </p:spPr>
      </p:pic>
      <p:grpSp>
        <p:nvGrpSpPr>
          <p:cNvPr id="6" name="Группа 8">
            <a:extLst>
              <a:ext uri="{FF2B5EF4-FFF2-40B4-BE49-F238E27FC236}">
                <a16:creationId xmlns:a16="http://schemas.microsoft.com/office/drawing/2014/main" id="{FD83AD1D-1942-2A4B-82A4-FB24000DFE9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47725" y="293688"/>
            <a:ext cx="681038" cy="165100"/>
            <a:chOff x="1194364" y="1515979"/>
            <a:chExt cx="681788" cy="165205"/>
          </a:xfrm>
        </p:grpSpPr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AF055CB9-4499-9B4C-AB77-35C50CAC80E3}"/>
                </a:ext>
              </a:extLst>
            </p:cNvPr>
            <p:cNvSpPr/>
            <p:nvPr/>
          </p:nvSpPr>
          <p:spPr>
            <a:xfrm>
              <a:off x="1194364" y="1515979"/>
              <a:ext cx="165282" cy="165205"/>
            </a:xfrm>
            <a:prstGeom prst="ellipse">
              <a:avLst/>
            </a:prstGeom>
            <a:solidFill>
              <a:srgbClr val="DD6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  <p:sp>
          <p:nvSpPr>
            <p:cNvPr id="8" name="Овал 6">
              <a:extLst>
                <a:ext uri="{FF2B5EF4-FFF2-40B4-BE49-F238E27FC236}">
                  <a16:creationId xmlns:a16="http://schemas.microsoft.com/office/drawing/2014/main" id="{081E972B-879E-F343-A0D8-7582902C5383}"/>
                </a:ext>
              </a:extLst>
            </p:cNvPr>
            <p:cNvSpPr/>
            <p:nvPr/>
          </p:nvSpPr>
          <p:spPr>
            <a:xfrm>
              <a:off x="1453414" y="1515979"/>
              <a:ext cx="163692" cy="165205"/>
            </a:xfrm>
            <a:prstGeom prst="ellipse">
              <a:avLst/>
            </a:prstGeom>
            <a:solidFill>
              <a:srgbClr val="70757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  <p:sp>
          <p:nvSpPr>
            <p:cNvPr id="9" name="Овал 7">
              <a:extLst>
                <a:ext uri="{FF2B5EF4-FFF2-40B4-BE49-F238E27FC236}">
                  <a16:creationId xmlns:a16="http://schemas.microsoft.com/office/drawing/2014/main" id="{E429590C-BEAE-1849-8621-3598EF422263}"/>
                </a:ext>
              </a:extLst>
            </p:cNvPr>
            <p:cNvSpPr/>
            <p:nvPr/>
          </p:nvSpPr>
          <p:spPr>
            <a:xfrm>
              <a:off x="1710870" y="1515979"/>
              <a:ext cx="165282" cy="165205"/>
            </a:xfrm>
            <a:prstGeom prst="ellipse">
              <a:avLst/>
            </a:prstGeom>
            <a:solidFill>
              <a:srgbClr val="959595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</p:grpSp>
      <p:cxnSp>
        <p:nvCxnSpPr>
          <p:cNvPr id="10" name="Прямая соединительная линия 18">
            <a:extLst>
              <a:ext uri="{FF2B5EF4-FFF2-40B4-BE49-F238E27FC236}">
                <a16:creationId xmlns:a16="http://schemas.microsoft.com/office/drawing/2014/main" id="{7CAF2374-1C67-844F-B430-49B29266F7B3}"/>
              </a:ext>
            </a:extLst>
          </p:cNvPr>
          <p:cNvCxnSpPr/>
          <p:nvPr userDrawn="1"/>
        </p:nvCxnSpPr>
        <p:spPr>
          <a:xfrm>
            <a:off x="0" y="1120775"/>
            <a:ext cx="69056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65034241-0937-BB45-951F-F7E8482AAE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680825" y="6481763"/>
            <a:ext cx="3603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E64E9C16-D142-B547-B568-10DAB33FE0CF}" type="slidenum">
              <a:rPr lang="ru-RU" altLang="fr-FR" sz="1000">
                <a:solidFill>
                  <a:srgbClr val="808080"/>
                </a:solidFill>
                <a:latin typeface="Calibri Light" panose="020F0302020204030204" pitchFamily="34" charset="0"/>
                <a:ea typeface="Calibri Léger"/>
                <a:cs typeface="Calibri Léger"/>
              </a:rPr>
              <a:pPr algn="r" eaLnBrk="1" hangingPunct="1"/>
              <a:t>‹#›</a:t>
            </a:fld>
            <a:endParaRPr lang="ru-RU" altLang="fr-FR" sz="1000">
              <a:solidFill>
                <a:srgbClr val="808080"/>
              </a:solidFill>
              <a:latin typeface="Calibri Light" panose="020F0302020204030204" pitchFamily="34" charset="0"/>
              <a:ea typeface="Calibri Léger"/>
              <a:cs typeface="Calibri Léger"/>
            </a:endParaRPr>
          </a:p>
        </p:txBody>
      </p:sp>
      <p:sp>
        <p:nvSpPr>
          <p:cNvPr id="12" name="Прямоугольник 7">
            <a:extLst>
              <a:ext uri="{FF2B5EF4-FFF2-40B4-BE49-F238E27FC236}">
                <a16:creationId xmlns:a16="http://schemas.microsoft.com/office/drawing/2014/main" id="{E2706481-D7A6-8A4A-8981-6CC0B717EF72}"/>
              </a:ext>
            </a:extLst>
          </p:cNvPr>
          <p:cNvSpPr/>
          <p:nvPr userDrawn="1"/>
        </p:nvSpPr>
        <p:spPr>
          <a:xfrm>
            <a:off x="847725" y="6775450"/>
            <a:ext cx="1343025" cy="96838"/>
          </a:xfrm>
          <a:prstGeom prst="rect">
            <a:avLst/>
          </a:prstGeom>
          <a:solidFill>
            <a:srgbClr val="DD6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Calibri Léger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53947" y="1701140"/>
            <a:ext cx="8157519" cy="584775"/>
          </a:xfrm>
        </p:spPr>
        <p:txBody>
          <a:bodyPr wrap="square" lIns="0" tIns="0" rIns="0" bIns="0" spcCol="720000">
            <a:spAutoFit/>
          </a:bodyPr>
          <a:lstStyle>
            <a:lvl1pPr marL="406350" indent="-406350">
              <a:lnSpc>
                <a:spcPct val="100000"/>
              </a:lnSpc>
              <a:spcBef>
                <a:spcPts val="1200"/>
              </a:spcBef>
              <a:buClr>
                <a:srgbClr val="DD6A2E"/>
              </a:buClr>
              <a:buFont typeface="+mj-lt"/>
              <a:buAutoNum type="arabicPeriod"/>
              <a:defRPr sz="2400">
                <a:solidFill>
                  <a:schemeClr val="accent2"/>
                </a:solidFill>
                <a:latin typeface="+mj-lt"/>
              </a:defRPr>
            </a:lvl1pPr>
            <a:lvl2pPr marL="4068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.AppleSystemUIFont" charset="-120"/>
              <a:buNone/>
              <a:defRPr sz="1400">
                <a:solidFill>
                  <a:schemeClr val="bg2"/>
                </a:solidFill>
                <a:latin typeface="+mj-lt"/>
              </a:defRPr>
            </a:lvl2pPr>
            <a:lvl3pPr marL="1085850" indent="-171450">
              <a:buFont typeface=".AppleSystemUIFont" charset="-120"/>
              <a:buChar char="-"/>
              <a:defRPr sz="1200">
                <a:solidFill>
                  <a:srgbClr val="5D6264"/>
                </a:solidFill>
                <a:latin typeface="+mj-lt"/>
              </a:defRPr>
            </a:lvl3pPr>
            <a:lvl4pPr marL="1543050" indent="-171450">
              <a:buFont typeface=".AppleSystemUIFont" charset="-120"/>
              <a:buChar char="-"/>
              <a:defRPr sz="1100">
                <a:solidFill>
                  <a:srgbClr val="5D6264"/>
                </a:solidFill>
                <a:latin typeface="+mj-lt"/>
              </a:defRPr>
            </a:lvl4pPr>
            <a:lvl5pPr marL="2000250" indent="-171450">
              <a:buFont typeface=".AppleSystemUIFont" charset="-120"/>
              <a:buChar char="-"/>
              <a:defRPr sz="1000">
                <a:solidFill>
                  <a:srgbClr val="5D6264"/>
                </a:solidFill>
                <a:latin typeface="+mj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xfrm>
            <a:off x="847454" y="584874"/>
            <a:ext cx="10515600" cy="211479"/>
          </a:xfrm>
        </p:spPr>
        <p:txBody>
          <a:bodyPr lIns="0" tIns="0" rIns="0" bIns="0">
            <a:normAutofit/>
          </a:bodyPr>
          <a:lstStyle>
            <a:lvl1pPr>
              <a:defRPr sz="1000" b="1" cap="all" spc="150" baseline="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6" name="Espace réservé du texte 34"/>
          <p:cNvSpPr>
            <a:spLocks noGrp="1"/>
          </p:cNvSpPr>
          <p:nvPr>
            <p:ph type="body" sz="quarter" idx="13"/>
          </p:nvPr>
        </p:nvSpPr>
        <p:spPr>
          <a:xfrm>
            <a:off x="838200" y="821279"/>
            <a:ext cx="10508696" cy="579808"/>
          </a:xfrm>
        </p:spPr>
        <p:txBody>
          <a:bodyPr lIns="0" anchor="ctr">
            <a:noAutofit/>
          </a:bodyPr>
          <a:lstStyle>
            <a:lvl1pPr marL="0" indent="0">
              <a:buFontTx/>
              <a:buNone/>
              <a:defRPr sz="3800" cap="none" normalizeH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Tx/>
              <a:buNone/>
              <a:defRPr sz="2200"/>
            </a:lvl2pPr>
            <a:lvl3pPr marL="914400" indent="0">
              <a:buFontTx/>
              <a:buNone/>
              <a:defRPr sz="2200"/>
            </a:lvl3pPr>
            <a:lvl4pPr marL="1371600" indent="0">
              <a:buFontTx/>
              <a:buNone/>
              <a:defRPr sz="2200"/>
            </a:lvl4pPr>
            <a:lvl5pPr marL="1828800" indent="0">
              <a:buFontTx/>
              <a:buNone/>
              <a:defRPr sz="2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6D999D87-767F-EC41-BFD1-F5F1029B4F6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481263" y="6481763"/>
            <a:ext cx="7267575" cy="365125"/>
          </a:xfrm>
        </p:spPr>
        <p:txBody>
          <a:bodyPr anchorCtr="0"/>
          <a:lstStyle>
            <a:lvl1pPr algn="ctr">
              <a:defRPr sz="1000" cap="none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Template et charte graphique Optimind</a:t>
            </a:r>
          </a:p>
        </p:txBody>
      </p:sp>
      <p:pic>
        <p:nvPicPr>
          <p:cNvPr id="15" name="Image 17">
            <a:extLst>
              <a:ext uri="{FF2B5EF4-FFF2-40B4-BE49-F238E27FC236}">
                <a16:creationId xmlns:a16="http://schemas.microsoft.com/office/drawing/2014/main" id="{9381A900-8078-5A43-A331-EA3FB630E6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0707687" y="241300"/>
            <a:ext cx="1279526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807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- sommaire libre - Optimi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6142D903-7DD4-0B41-A5FD-6149F9A0CA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4338"/>
            <a:ext cx="3063600" cy="452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cxnSp>
        <p:nvCxnSpPr>
          <p:cNvPr id="10" name="Прямая соединительная линия 18">
            <a:extLst>
              <a:ext uri="{FF2B5EF4-FFF2-40B4-BE49-F238E27FC236}">
                <a16:creationId xmlns:a16="http://schemas.microsoft.com/office/drawing/2014/main" id="{7CAF2374-1C67-844F-B430-49B29266F7B3}"/>
              </a:ext>
            </a:extLst>
          </p:cNvPr>
          <p:cNvCxnSpPr/>
          <p:nvPr userDrawn="1"/>
        </p:nvCxnSpPr>
        <p:spPr>
          <a:xfrm>
            <a:off x="0" y="1120775"/>
            <a:ext cx="69056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53947" y="1701140"/>
            <a:ext cx="8157519" cy="584775"/>
          </a:xfrm>
        </p:spPr>
        <p:txBody>
          <a:bodyPr wrap="square" lIns="0" tIns="0" rIns="0" bIns="0" spcCol="720000">
            <a:spAutoFit/>
          </a:bodyPr>
          <a:lstStyle>
            <a:lvl1pPr marL="406350" indent="-406350">
              <a:lnSpc>
                <a:spcPct val="100000"/>
              </a:lnSpc>
              <a:spcBef>
                <a:spcPts val="1200"/>
              </a:spcBef>
              <a:buClr>
                <a:srgbClr val="DD6A2E"/>
              </a:buClr>
              <a:buFont typeface="+mj-lt"/>
              <a:buAutoNum type="arabicPeriod"/>
              <a:defRPr sz="2400">
                <a:solidFill>
                  <a:schemeClr val="accent2"/>
                </a:solidFill>
                <a:latin typeface="+mj-lt"/>
              </a:defRPr>
            </a:lvl1pPr>
            <a:lvl2pPr marL="4068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.AppleSystemUIFont" charset="-120"/>
              <a:buNone/>
              <a:defRPr sz="1400">
                <a:solidFill>
                  <a:schemeClr val="bg2"/>
                </a:solidFill>
                <a:latin typeface="+mj-lt"/>
              </a:defRPr>
            </a:lvl2pPr>
            <a:lvl3pPr marL="1085850" indent="-171450">
              <a:buFont typeface=".AppleSystemUIFont" charset="-120"/>
              <a:buChar char="-"/>
              <a:defRPr sz="1200">
                <a:solidFill>
                  <a:srgbClr val="5D6264"/>
                </a:solidFill>
                <a:latin typeface="+mj-lt"/>
              </a:defRPr>
            </a:lvl3pPr>
            <a:lvl4pPr marL="1543050" indent="-171450">
              <a:buFont typeface=".AppleSystemUIFont" charset="-120"/>
              <a:buChar char="-"/>
              <a:defRPr sz="1100">
                <a:solidFill>
                  <a:srgbClr val="5D6264"/>
                </a:solidFill>
                <a:latin typeface="+mj-lt"/>
              </a:defRPr>
            </a:lvl4pPr>
            <a:lvl5pPr marL="2000250" indent="-171450">
              <a:buFont typeface=".AppleSystemUIFont" charset="-120"/>
              <a:buChar char="-"/>
              <a:defRPr sz="1000">
                <a:solidFill>
                  <a:srgbClr val="5D6264"/>
                </a:solidFill>
                <a:latin typeface="+mj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xfrm>
            <a:off x="847454" y="584874"/>
            <a:ext cx="10515600" cy="211479"/>
          </a:xfrm>
        </p:spPr>
        <p:txBody>
          <a:bodyPr lIns="0" tIns="0" rIns="0" bIns="0">
            <a:normAutofit/>
          </a:bodyPr>
          <a:lstStyle>
            <a:lvl1pPr>
              <a:defRPr sz="1000" b="1" cap="all" spc="150" baseline="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6" name="Espace réservé du texte 34"/>
          <p:cNvSpPr>
            <a:spLocks noGrp="1"/>
          </p:cNvSpPr>
          <p:nvPr>
            <p:ph type="body" sz="quarter" idx="13"/>
          </p:nvPr>
        </p:nvSpPr>
        <p:spPr>
          <a:xfrm>
            <a:off x="838200" y="821279"/>
            <a:ext cx="10508696" cy="579808"/>
          </a:xfrm>
        </p:spPr>
        <p:txBody>
          <a:bodyPr lIns="0" anchor="ctr">
            <a:noAutofit/>
          </a:bodyPr>
          <a:lstStyle>
            <a:lvl1pPr marL="0" indent="0">
              <a:buFontTx/>
              <a:buNone/>
              <a:defRPr sz="3800" cap="none" normalizeH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Tx/>
              <a:buNone/>
              <a:defRPr sz="2200"/>
            </a:lvl2pPr>
            <a:lvl3pPr marL="914400" indent="0">
              <a:buFontTx/>
              <a:buNone/>
              <a:defRPr sz="2200"/>
            </a:lvl3pPr>
            <a:lvl4pPr marL="1371600" indent="0">
              <a:buFontTx/>
              <a:buNone/>
              <a:defRPr sz="2200"/>
            </a:lvl4pPr>
            <a:lvl5pPr marL="1828800" indent="0">
              <a:buFontTx/>
              <a:buNone/>
              <a:defRPr sz="2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15" name="Image 17">
            <a:extLst>
              <a:ext uri="{FF2B5EF4-FFF2-40B4-BE49-F238E27FC236}">
                <a16:creationId xmlns:a16="http://schemas.microsoft.com/office/drawing/2014/main" id="{9381A900-8078-5A43-A331-EA3FB630E6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0707687" y="241300"/>
            <a:ext cx="1279526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Группа 8">
            <a:extLst>
              <a:ext uri="{FF2B5EF4-FFF2-40B4-BE49-F238E27FC236}">
                <a16:creationId xmlns:a16="http://schemas.microsoft.com/office/drawing/2014/main" id="{FD83AD1D-1942-2A4B-82A4-FB24000DFE9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47725" y="293688"/>
            <a:ext cx="681038" cy="165100"/>
            <a:chOff x="1194364" y="1515979"/>
            <a:chExt cx="681788" cy="165205"/>
          </a:xfrm>
        </p:grpSpPr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AF055CB9-4499-9B4C-AB77-35C50CAC80E3}"/>
                </a:ext>
              </a:extLst>
            </p:cNvPr>
            <p:cNvSpPr/>
            <p:nvPr/>
          </p:nvSpPr>
          <p:spPr>
            <a:xfrm>
              <a:off x="1194364" y="1515979"/>
              <a:ext cx="165282" cy="165205"/>
            </a:xfrm>
            <a:prstGeom prst="ellipse">
              <a:avLst/>
            </a:prstGeom>
            <a:solidFill>
              <a:srgbClr val="DD6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  <p:sp>
          <p:nvSpPr>
            <p:cNvPr id="8" name="Овал 6">
              <a:extLst>
                <a:ext uri="{FF2B5EF4-FFF2-40B4-BE49-F238E27FC236}">
                  <a16:creationId xmlns:a16="http://schemas.microsoft.com/office/drawing/2014/main" id="{081E972B-879E-F343-A0D8-7582902C5383}"/>
                </a:ext>
              </a:extLst>
            </p:cNvPr>
            <p:cNvSpPr/>
            <p:nvPr/>
          </p:nvSpPr>
          <p:spPr>
            <a:xfrm>
              <a:off x="1453414" y="1515979"/>
              <a:ext cx="163692" cy="165205"/>
            </a:xfrm>
            <a:prstGeom prst="ellipse">
              <a:avLst/>
            </a:prstGeom>
            <a:solidFill>
              <a:srgbClr val="70757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  <p:sp>
          <p:nvSpPr>
            <p:cNvPr id="9" name="Овал 7">
              <a:extLst>
                <a:ext uri="{FF2B5EF4-FFF2-40B4-BE49-F238E27FC236}">
                  <a16:creationId xmlns:a16="http://schemas.microsoft.com/office/drawing/2014/main" id="{E429590C-BEAE-1849-8621-3598EF422263}"/>
                </a:ext>
              </a:extLst>
            </p:cNvPr>
            <p:cNvSpPr/>
            <p:nvPr/>
          </p:nvSpPr>
          <p:spPr>
            <a:xfrm>
              <a:off x="1710870" y="1515979"/>
              <a:ext cx="165282" cy="165205"/>
            </a:xfrm>
            <a:prstGeom prst="ellipse">
              <a:avLst/>
            </a:prstGeom>
            <a:solidFill>
              <a:srgbClr val="959595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</p:grp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65034241-0937-BB45-951F-F7E8482AAE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680825" y="6481763"/>
            <a:ext cx="3603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E64E9C16-D142-B547-B568-10DAB33FE0CF}" type="slidenum">
              <a:rPr lang="ru-RU" altLang="fr-FR" sz="1000">
                <a:solidFill>
                  <a:srgbClr val="808080"/>
                </a:solidFill>
                <a:latin typeface="Calibri Light" panose="020F0302020204030204" pitchFamily="34" charset="0"/>
                <a:ea typeface="Calibri Léger"/>
                <a:cs typeface="Calibri Léger"/>
              </a:rPr>
              <a:pPr algn="r" eaLnBrk="1" hangingPunct="1"/>
              <a:t>‹#›</a:t>
            </a:fld>
            <a:endParaRPr lang="ru-RU" altLang="fr-FR" sz="1000">
              <a:solidFill>
                <a:srgbClr val="808080"/>
              </a:solidFill>
              <a:latin typeface="Calibri Light" panose="020F0302020204030204" pitchFamily="34" charset="0"/>
              <a:ea typeface="Calibri Léger"/>
              <a:cs typeface="Calibri Léger"/>
            </a:endParaRPr>
          </a:p>
        </p:txBody>
      </p:sp>
      <p:sp>
        <p:nvSpPr>
          <p:cNvPr id="12" name="Прямоугольник 7">
            <a:extLst>
              <a:ext uri="{FF2B5EF4-FFF2-40B4-BE49-F238E27FC236}">
                <a16:creationId xmlns:a16="http://schemas.microsoft.com/office/drawing/2014/main" id="{E2706481-D7A6-8A4A-8981-6CC0B717EF72}"/>
              </a:ext>
            </a:extLst>
          </p:cNvPr>
          <p:cNvSpPr/>
          <p:nvPr userDrawn="1"/>
        </p:nvSpPr>
        <p:spPr>
          <a:xfrm>
            <a:off x="847725" y="6775450"/>
            <a:ext cx="1343025" cy="96838"/>
          </a:xfrm>
          <a:prstGeom prst="rect">
            <a:avLst/>
          </a:prstGeom>
          <a:solidFill>
            <a:srgbClr val="DD6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Calibri Léger" charset="0"/>
            </a:endParaRPr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6D999D87-767F-EC41-BFD1-F5F1029B4F6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481263" y="6481763"/>
            <a:ext cx="7267575" cy="365125"/>
          </a:xfrm>
        </p:spPr>
        <p:txBody>
          <a:bodyPr anchorCtr="0"/>
          <a:lstStyle>
            <a:lvl1pPr algn="ctr">
              <a:defRPr sz="1000" cap="none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Template et charte graphique Optimind</a:t>
            </a:r>
          </a:p>
        </p:txBody>
      </p:sp>
    </p:spTree>
    <p:extLst>
      <p:ext uri="{BB962C8B-B14F-4D97-AF65-F5344CB8AC3E}">
        <p14:creationId xmlns:p14="http://schemas.microsoft.com/office/powerpoint/2010/main" val="349290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- sommaire sans photo - Optimi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единительная линия 18">
            <a:extLst>
              <a:ext uri="{FF2B5EF4-FFF2-40B4-BE49-F238E27FC236}">
                <a16:creationId xmlns:a16="http://schemas.microsoft.com/office/drawing/2014/main" id="{7CAF2374-1C67-844F-B430-49B29266F7B3}"/>
              </a:ext>
            </a:extLst>
          </p:cNvPr>
          <p:cNvCxnSpPr/>
          <p:nvPr userDrawn="1"/>
        </p:nvCxnSpPr>
        <p:spPr>
          <a:xfrm>
            <a:off x="0" y="1120775"/>
            <a:ext cx="69056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01140"/>
            <a:ext cx="10562400" cy="584775"/>
          </a:xfrm>
        </p:spPr>
        <p:txBody>
          <a:bodyPr wrap="square" lIns="0" tIns="0" rIns="0" bIns="0" spcCol="720000">
            <a:spAutoFit/>
          </a:bodyPr>
          <a:lstStyle>
            <a:lvl1pPr marL="406350" indent="-406350">
              <a:lnSpc>
                <a:spcPct val="100000"/>
              </a:lnSpc>
              <a:spcBef>
                <a:spcPts val="1200"/>
              </a:spcBef>
              <a:buClr>
                <a:srgbClr val="DD6A2E"/>
              </a:buClr>
              <a:buFont typeface="+mj-lt"/>
              <a:buAutoNum type="arabicPeriod"/>
              <a:defRPr sz="2400">
                <a:solidFill>
                  <a:schemeClr val="accent2"/>
                </a:solidFill>
                <a:latin typeface="+mj-lt"/>
              </a:defRPr>
            </a:lvl1pPr>
            <a:lvl2pPr marL="4068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.AppleSystemUIFont" charset="-120"/>
              <a:buNone/>
              <a:defRPr sz="1400">
                <a:solidFill>
                  <a:schemeClr val="bg2"/>
                </a:solidFill>
                <a:latin typeface="+mj-lt"/>
              </a:defRPr>
            </a:lvl2pPr>
            <a:lvl3pPr marL="1085850" indent="-171450">
              <a:buFont typeface=".AppleSystemUIFont" charset="-120"/>
              <a:buChar char="-"/>
              <a:defRPr sz="1200">
                <a:solidFill>
                  <a:srgbClr val="5D6264"/>
                </a:solidFill>
                <a:latin typeface="+mj-lt"/>
              </a:defRPr>
            </a:lvl3pPr>
            <a:lvl4pPr marL="1543050" indent="-171450">
              <a:buFont typeface=".AppleSystemUIFont" charset="-120"/>
              <a:buChar char="-"/>
              <a:defRPr sz="1100">
                <a:solidFill>
                  <a:srgbClr val="5D6264"/>
                </a:solidFill>
                <a:latin typeface="+mj-lt"/>
              </a:defRPr>
            </a:lvl4pPr>
            <a:lvl5pPr marL="2000250" indent="-171450">
              <a:buFont typeface=".AppleSystemUIFont" charset="-120"/>
              <a:buChar char="-"/>
              <a:defRPr sz="1000">
                <a:solidFill>
                  <a:srgbClr val="5D6264"/>
                </a:solidFill>
                <a:latin typeface="+mj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xfrm>
            <a:off x="847454" y="584874"/>
            <a:ext cx="10515600" cy="211479"/>
          </a:xfrm>
        </p:spPr>
        <p:txBody>
          <a:bodyPr lIns="0" tIns="0" rIns="0" bIns="0">
            <a:normAutofit/>
          </a:bodyPr>
          <a:lstStyle>
            <a:lvl1pPr>
              <a:defRPr sz="1000" b="1" cap="all" spc="150" baseline="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6" name="Espace réservé du texte 34"/>
          <p:cNvSpPr>
            <a:spLocks noGrp="1"/>
          </p:cNvSpPr>
          <p:nvPr>
            <p:ph type="body" sz="quarter" idx="13"/>
          </p:nvPr>
        </p:nvSpPr>
        <p:spPr>
          <a:xfrm>
            <a:off x="838200" y="821279"/>
            <a:ext cx="10508696" cy="579808"/>
          </a:xfrm>
        </p:spPr>
        <p:txBody>
          <a:bodyPr lIns="0" anchor="ctr">
            <a:noAutofit/>
          </a:bodyPr>
          <a:lstStyle>
            <a:lvl1pPr marL="0" indent="0">
              <a:buFontTx/>
              <a:buNone/>
              <a:defRPr sz="3800" cap="none" normalizeH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Tx/>
              <a:buNone/>
              <a:defRPr sz="2200"/>
            </a:lvl2pPr>
            <a:lvl3pPr marL="914400" indent="0">
              <a:buFontTx/>
              <a:buNone/>
              <a:defRPr sz="2200"/>
            </a:lvl3pPr>
            <a:lvl4pPr marL="1371600" indent="0">
              <a:buFontTx/>
              <a:buNone/>
              <a:defRPr sz="2200"/>
            </a:lvl4pPr>
            <a:lvl5pPr marL="1828800" indent="0">
              <a:buFontTx/>
              <a:buNone/>
              <a:defRPr sz="2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15" name="Image 17">
            <a:extLst>
              <a:ext uri="{FF2B5EF4-FFF2-40B4-BE49-F238E27FC236}">
                <a16:creationId xmlns:a16="http://schemas.microsoft.com/office/drawing/2014/main" id="{9381A900-8078-5A43-A331-EA3FB630E6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0707687" y="241300"/>
            <a:ext cx="1279526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Группа 8">
            <a:extLst>
              <a:ext uri="{FF2B5EF4-FFF2-40B4-BE49-F238E27FC236}">
                <a16:creationId xmlns:a16="http://schemas.microsoft.com/office/drawing/2014/main" id="{FD83AD1D-1942-2A4B-82A4-FB24000DFE9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47725" y="293688"/>
            <a:ext cx="681038" cy="165100"/>
            <a:chOff x="1194364" y="1515979"/>
            <a:chExt cx="681788" cy="165205"/>
          </a:xfrm>
        </p:grpSpPr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AF055CB9-4499-9B4C-AB77-35C50CAC80E3}"/>
                </a:ext>
              </a:extLst>
            </p:cNvPr>
            <p:cNvSpPr/>
            <p:nvPr/>
          </p:nvSpPr>
          <p:spPr>
            <a:xfrm>
              <a:off x="1194364" y="1515979"/>
              <a:ext cx="165282" cy="165205"/>
            </a:xfrm>
            <a:prstGeom prst="ellipse">
              <a:avLst/>
            </a:prstGeom>
            <a:solidFill>
              <a:srgbClr val="DD6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  <p:sp>
          <p:nvSpPr>
            <p:cNvPr id="8" name="Овал 6">
              <a:extLst>
                <a:ext uri="{FF2B5EF4-FFF2-40B4-BE49-F238E27FC236}">
                  <a16:creationId xmlns:a16="http://schemas.microsoft.com/office/drawing/2014/main" id="{081E972B-879E-F343-A0D8-7582902C5383}"/>
                </a:ext>
              </a:extLst>
            </p:cNvPr>
            <p:cNvSpPr/>
            <p:nvPr/>
          </p:nvSpPr>
          <p:spPr>
            <a:xfrm>
              <a:off x="1453414" y="1515979"/>
              <a:ext cx="163692" cy="165205"/>
            </a:xfrm>
            <a:prstGeom prst="ellipse">
              <a:avLst/>
            </a:prstGeom>
            <a:solidFill>
              <a:srgbClr val="70757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  <p:sp>
          <p:nvSpPr>
            <p:cNvPr id="9" name="Овал 7">
              <a:extLst>
                <a:ext uri="{FF2B5EF4-FFF2-40B4-BE49-F238E27FC236}">
                  <a16:creationId xmlns:a16="http://schemas.microsoft.com/office/drawing/2014/main" id="{E429590C-BEAE-1849-8621-3598EF422263}"/>
                </a:ext>
              </a:extLst>
            </p:cNvPr>
            <p:cNvSpPr/>
            <p:nvPr/>
          </p:nvSpPr>
          <p:spPr>
            <a:xfrm>
              <a:off x="1710870" y="1515979"/>
              <a:ext cx="165282" cy="165205"/>
            </a:xfrm>
            <a:prstGeom prst="ellipse">
              <a:avLst/>
            </a:prstGeom>
            <a:solidFill>
              <a:srgbClr val="959595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</p:grp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65034241-0937-BB45-951F-F7E8482AAE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680825" y="6481763"/>
            <a:ext cx="3603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E64E9C16-D142-B547-B568-10DAB33FE0CF}" type="slidenum">
              <a:rPr lang="ru-RU" altLang="fr-FR" sz="1000">
                <a:solidFill>
                  <a:srgbClr val="808080"/>
                </a:solidFill>
                <a:latin typeface="Calibri Light" panose="020F0302020204030204" pitchFamily="34" charset="0"/>
                <a:ea typeface="Calibri Léger"/>
                <a:cs typeface="Calibri Léger"/>
              </a:rPr>
              <a:pPr algn="r" eaLnBrk="1" hangingPunct="1"/>
              <a:t>‹#›</a:t>
            </a:fld>
            <a:endParaRPr lang="ru-RU" altLang="fr-FR" sz="1000">
              <a:solidFill>
                <a:srgbClr val="808080"/>
              </a:solidFill>
              <a:latin typeface="Calibri Light" panose="020F0302020204030204" pitchFamily="34" charset="0"/>
              <a:ea typeface="Calibri Léger"/>
              <a:cs typeface="Calibri Léger"/>
            </a:endParaRPr>
          </a:p>
        </p:txBody>
      </p:sp>
      <p:sp>
        <p:nvSpPr>
          <p:cNvPr id="12" name="Прямоугольник 7">
            <a:extLst>
              <a:ext uri="{FF2B5EF4-FFF2-40B4-BE49-F238E27FC236}">
                <a16:creationId xmlns:a16="http://schemas.microsoft.com/office/drawing/2014/main" id="{E2706481-D7A6-8A4A-8981-6CC0B717EF72}"/>
              </a:ext>
            </a:extLst>
          </p:cNvPr>
          <p:cNvSpPr/>
          <p:nvPr userDrawn="1"/>
        </p:nvSpPr>
        <p:spPr>
          <a:xfrm>
            <a:off x="847725" y="6775450"/>
            <a:ext cx="1343025" cy="96838"/>
          </a:xfrm>
          <a:prstGeom prst="rect">
            <a:avLst/>
          </a:prstGeom>
          <a:solidFill>
            <a:srgbClr val="DD6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Calibri Léger" charset="0"/>
            </a:endParaRPr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6D999D87-767F-EC41-BFD1-F5F1029B4F6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481263" y="6481763"/>
            <a:ext cx="7267575" cy="365125"/>
          </a:xfrm>
        </p:spPr>
        <p:txBody>
          <a:bodyPr anchorCtr="0"/>
          <a:lstStyle>
            <a:lvl1pPr algn="ctr">
              <a:defRPr sz="1000" cap="none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Template et charte graphique Optimind</a:t>
            </a:r>
          </a:p>
        </p:txBody>
      </p:sp>
    </p:spTree>
    <p:extLst>
      <p:ext uri="{BB962C8B-B14F-4D97-AF65-F5344CB8AC3E}">
        <p14:creationId xmlns:p14="http://schemas.microsoft.com/office/powerpoint/2010/main" val="825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- sommaire annexe - Optimi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6">
            <a:extLst>
              <a:ext uri="{FF2B5EF4-FFF2-40B4-BE49-F238E27FC236}">
                <a16:creationId xmlns:a16="http://schemas.microsoft.com/office/drawing/2014/main" id="{BBA9E108-5ED9-7B43-940B-F9772B00DE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08300" y="42863"/>
            <a:ext cx="7143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fr-FR" altLang="fr-FR" sz="2200">
              <a:solidFill>
                <a:srgbClr val="707577"/>
              </a:solidFill>
              <a:latin typeface="Calibri Léger"/>
            </a:endParaRPr>
          </a:p>
        </p:txBody>
      </p:sp>
      <p:grpSp>
        <p:nvGrpSpPr>
          <p:cNvPr id="6" name="Группа 8">
            <a:extLst>
              <a:ext uri="{FF2B5EF4-FFF2-40B4-BE49-F238E27FC236}">
                <a16:creationId xmlns:a16="http://schemas.microsoft.com/office/drawing/2014/main" id="{FD83AD1D-1942-2A4B-82A4-FB24000DFE9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47725" y="293688"/>
            <a:ext cx="681038" cy="165100"/>
            <a:chOff x="1194364" y="1515979"/>
            <a:chExt cx="681788" cy="165205"/>
          </a:xfrm>
        </p:grpSpPr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AF055CB9-4499-9B4C-AB77-35C50CAC80E3}"/>
                </a:ext>
              </a:extLst>
            </p:cNvPr>
            <p:cNvSpPr/>
            <p:nvPr/>
          </p:nvSpPr>
          <p:spPr>
            <a:xfrm>
              <a:off x="1194364" y="1515979"/>
              <a:ext cx="165282" cy="165205"/>
            </a:xfrm>
            <a:prstGeom prst="ellipse">
              <a:avLst/>
            </a:prstGeom>
            <a:solidFill>
              <a:srgbClr val="DD6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  <p:sp>
          <p:nvSpPr>
            <p:cNvPr id="8" name="Овал 6">
              <a:extLst>
                <a:ext uri="{FF2B5EF4-FFF2-40B4-BE49-F238E27FC236}">
                  <a16:creationId xmlns:a16="http://schemas.microsoft.com/office/drawing/2014/main" id="{081E972B-879E-F343-A0D8-7582902C5383}"/>
                </a:ext>
              </a:extLst>
            </p:cNvPr>
            <p:cNvSpPr/>
            <p:nvPr/>
          </p:nvSpPr>
          <p:spPr>
            <a:xfrm>
              <a:off x="1453412" y="1515979"/>
              <a:ext cx="163692" cy="165205"/>
            </a:xfrm>
            <a:prstGeom prst="ellipse">
              <a:avLst/>
            </a:prstGeom>
            <a:solidFill>
              <a:srgbClr val="70757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  <p:sp>
          <p:nvSpPr>
            <p:cNvPr id="9" name="Овал 7">
              <a:extLst>
                <a:ext uri="{FF2B5EF4-FFF2-40B4-BE49-F238E27FC236}">
                  <a16:creationId xmlns:a16="http://schemas.microsoft.com/office/drawing/2014/main" id="{E429590C-BEAE-1849-8621-3598EF422263}"/>
                </a:ext>
              </a:extLst>
            </p:cNvPr>
            <p:cNvSpPr/>
            <p:nvPr/>
          </p:nvSpPr>
          <p:spPr>
            <a:xfrm>
              <a:off x="1710870" y="1515979"/>
              <a:ext cx="165282" cy="165205"/>
            </a:xfrm>
            <a:prstGeom prst="ellipse">
              <a:avLst/>
            </a:prstGeom>
            <a:solidFill>
              <a:srgbClr val="959595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Calibri Léger" charset="0"/>
              </a:endParaRPr>
            </a:p>
          </p:txBody>
        </p:sp>
      </p:grpSp>
      <p:cxnSp>
        <p:nvCxnSpPr>
          <p:cNvPr id="10" name="Прямая соединительная линия 18">
            <a:extLst>
              <a:ext uri="{FF2B5EF4-FFF2-40B4-BE49-F238E27FC236}">
                <a16:creationId xmlns:a16="http://schemas.microsoft.com/office/drawing/2014/main" id="{7CAF2374-1C67-844F-B430-49B29266F7B3}"/>
              </a:ext>
            </a:extLst>
          </p:cNvPr>
          <p:cNvCxnSpPr/>
          <p:nvPr userDrawn="1"/>
        </p:nvCxnSpPr>
        <p:spPr>
          <a:xfrm>
            <a:off x="0" y="1120775"/>
            <a:ext cx="69056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65034241-0937-BB45-951F-F7E8482AAE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680825" y="6481763"/>
            <a:ext cx="3603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E64E9C16-D142-B547-B568-10DAB33FE0CF}" type="slidenum">
              <a:rPr lang="ru-RU" altLang="fr-FR" sz="1000">
                <a:solidFill>
                  <a:srgbClr val="808080"/>
                </a:solidFill>
                <a:latin typeface="Calibri Light" panose="020F0302020204030204" pitchFamily="34" charset="0"/>
                <a:ea typeface="Calibri Léger"/>
                <a:cs typeface="Calibri Léger"/>
              </a:rPr>
              <a:pPr algn="r" eaLnBrk="1" hangingPunct="1"/>
              <a:t>‹#›</a:t>
            </a:fld>
            <a:endParaRPr lang="ru-RU" altLang="fr-FR" sz="1000">
              <a:solidFill>
                <a:srgbClr val="808080"/>
              </a:solidFill>
              <a:latin typeface="Calibri Light" panose="020F0302020204030204" pitchFamily="34" charset="0"/>
              <a:ea typeface="Calibri Léger"/>
              <a:cs typeface="Calibri Léger"/>
            </a:endParaRPr>
          </a:p>
        </p:txBody>
      </p:sp>
      <p:sp>
        <p:nvSpPr>
          <p:cNvPr id="12" name="Прямоугольник 7">
            <a:extLst>
              <a:ext uri="{FF2B5EF4-FFF2-40B4-BE49-F238E27FC236}">
                <a16:creationId xmlns:a16="http://schemas.microsoft.com/office/drawing/2014/main" id="{E2706481-D7A6-8A4A-8981-6CC0B717EF72}"/>
              </a:ext>
            </a:extLst>
          </p:cNvPr>
          <p:cNvSpPr/>
          <p:nvPr userDrawn="1"/>
        </p:nvSpPr>
        <p:spPr>
          <a:xfrm>
            <a:off x="847725" y="6775450"/>
            <a:ext cx="1343025" cy="96838"/>
          </a:xfrm>
          <a:prstGeom prst="rect">
            <a:avLst/>
          </a:prstGeom>
          <a:solidFill>
            <a:srgbClr val="DD6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Calibri Léger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54400" y="1702800"/>
            <a:ext cx="10515600" cy="584775"/>
          </a:xfrm>
        </p:spPr>
        <p:txBody>
          <a:bodyPr lIns="0" tIns="0" rIns="0" bIns="0" spcCol="720000">
            <a:spAutoFit/>
          </a:bodyPr>
          <a:lstStyle>
            <a:lvl1pPr marL="406350" indent="-406350">
              <a:lnSpc>
                <a:spcPct val="100000"/>
              </a:lnSpc>
              <a:spcBef>
                <a:spcPts val="1200"/>
              </a:spcBef>
              <a:buClr>
                <a:srgbClr val="DD6A2E"/>
              </a:buClr>
              <a:buFont typeface="+mj-lt"/>
              <a:buAutoNum type="arabicPeriod"/>
              <a:defRPr sz="2400">
                <a:solidFill>
                  <a:schemeClr val="accent2"/>
                </a:solidFill>
                <a:latin typeface="+mj-lt"/>
              </a:defRPr>
            </a:lvl1pPr>
            <a:lvl2pPr marL="4068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.AppleSystemUIFont" charset="-120"/>
              <a:buNone/>
              <a:defRPr sz="1400">
                <a:solidFill>
                  <a:schemeClr val="bg2"/>
                </a:solidFill>
                <a:latin typeface="+mj-lt"/>
              </a:defRPr>
            </a:lvl2pPr>
            <a:lvl3pPr marL="1085850" indent="-171450">
              <a:buFont typeface=".AppleSystemUIFont" charset="-120"/>
              <a:buChar char="-"/>
              <a:defRPr sz="1200">
                <a:solidFill>
                  <a:srgbClr val="5D6264"/>
                </a:solidFill>
                <a:latin typeface="+mj-lt"/>
              </a:defRPr>
            </a:lvl3pPr>
            <a:lvl4pPr marL="1543050" indent="-171450">
              <a:buFont typeface=".AppleSystemUIFont" charset="-120"/>
              <a:buChar char="-"/>
              <a:defRPr sz="1100">
                <a:solidFill>
                  <a:srgbClr val="5D6264"/>
                </a:solidFill>
                <a:latin typeface="+mj-lt"/>
              </a:defRPr>
            </a:lvl4pPr>
            <a:lvl5pPr marL="2000250" indent="-171450">
              <a:buFont typeface=".AppleSystemUIFont" charset="-120"/>
              <a:buChar char="-"/>
              <a:defRPr sz="1000">
                <a:solidFill>
                  <a:srgbClr val="5D6264"/>
                </a:solidFill>
                <a:latin typeface="+mj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xfrm>
            <a:off x="847454" y="584874"/>
            <a:ext cx="10515600" cy="211479"/>
          </a:xfrm>
        </p:spPr>
        <p:txBody>
          <a:bodyPr lIns="0" tIns="0" rIns="0" bIns="0">
            <a:normAutofit/>
          </a:bodyPr>
          <a:lstStyle>
            <a:lvl1pPr>
              <a:defRPr sz="1000" b="1" cap="all" spc="150" baseline="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6" name="Espace réservé du texte 34"/>
          <p:cNvSpPr>
            <a:spLocks noGrp="1"/>
          </p:cNvSpPr>
          <p:nvPr>
            <p:ph type="body" sz="quarter" idx="13"/>
          </p:nvPr>
        </p:nvSpPr>
        <p:spPr>
          <a:xfrm>
            <a:off x="838200" y="821279"/>
            <a:ext cx="10508696" cy="579808"/>
          </a:xfrm>
        </p:spPr>
        <p:txBody>
          <a:bodyPr lIns="0" anchor="ctr">
            <a:noAutofit/>
          </a:bodyPr>
          <a:lstStyle>
            <a:lvl1pPr marL="0" indent="0">
              <a:buFontTx/>
              <a:buNone/>
              <a:defRPr sz="3800" cap="none" normalizeH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Tx/>
              <a:buNone/>
              <a:defRPr sz="2200"/>
            </a:lvl2pPr>
            <a:lvl3pPr marL="914400" indent="0">
              <a:buFontTx/>
              <a:buNone/>
              <a:defRPr sz="2200"/>
            </a:lvl3pPr>
            <a:lvl4pPr marL="1371600" indent="0">
              <a:buFontTx/>
              <a:buNone/>
              <a:defRPr sz="2200"/>
            </a:lvl4pPr>
            <a:lvl5pPr marL="1828800" indent="0">
              <a:buFontTx/>
              <a:buNone/>
              <a:defRPr sz="2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6D999D87-767F-EC41-BFD1-F5F1029B4F6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481263" y="6481763"/>
            <a:ext cx="7267575" cy="365125"/>
          </a:xfrm>
        </p:spPr>
        <p:txBody>
          <a:bodyPr anchorCtr="0"/>
          <a:lstStyle>
            <a:lvl1pPr algn="ctr">
              <a:defRPr sz="1000" cap="none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Template et charte graphique Optimind</a:t>
            </a:r>
          </a:p>
        </p:txBody>
      </p:sp>
      <p:grpSp>
        <p:nvGrpSpPr>
          <p:cNvPr id="15" name="Группа 8">
            <a:extLst>
              <a:ext uri="{FF2B5EF4-FFF2-40B4-BE49-F238E27FC236}">
                <a16:creationId xmlns:a16="http://schemas.microsoft.com/office/drawing/2014/main" id="{C37E3AAA-9773-F94F-A877-4D6176AE7292}"/>
              </a:ext>
            </a:extLst>
          </p:cNvPr>
          <p:cNvGrpSpPr/>
          <p:nvPr userDrawn="1"/>
        </p:nvGrpSpPr>
        <p:grpSpPr>
          <a:xfrm>
            <a:off x="11407215" y="5099971"/>
            <a:ext cx="512159" cy="124102"/>
            <a:chOff x="1194364" y="1515979"/>
            <a:chExt cx="681788" cy="165205"/>
          </a:xfrm>
        </p:grpSpPr>
        <p:sp>
          <p:nvSpPr>
            <p:cNvPr id="17" name="Овал 5">
              <a:extLst>
                <a:ext uri="{FF2B5EF4-FFF2-40B4-BE49-F238E27FC236}">
                  <a16:creationId xmlns:a16="http://schemas.microsoft.com/office/drawing/2014/main" id="{A8EE2ECD-561C-4548-B0C6-E8B1427D1A32}"/>
                </a:ext>
              </a:extLst>
            </p:cNvPr>
            <p:cNvSpPr/>
            <p:nvPr/>
          </p:nvSpPr>
          <p:spPr>
            <a:xfrm>
              <a:off x="1194364" y="1515979"/>
              <a:ext cx="165205" cy="1652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0" i="0">
                <a:latin typeface="Calibri Léger" charset="0"/>
              </a:endParaRPr>
            </a:p>
          </p:txBody>
        </p:sp>
        <p:sp>
          <p:nvSpPr>
            <p:cNvPr id="18" name="Овал 6">
              <a:extLst>
                <a:ext uri="{FF2B5EF4-FFF2-40B4-BE49-F238E27FC236}">
                  <a16:creationId xmlns:a16="http://schemas.microsoft.com/office/drawing/2014/main" id="{8199FB19-02CD-B94A-903D-3D27D9EFEDF7}"/>
                </a:ext>
              </a:extLst>
            </p:cNvPr>
            <p:cNvSpPr/>
            <p:nvPr/>
          </p:nvSpPr>
          <p:spPr>
            <a:xfrm>
              <a:off x="1452656" y="1515979"/>
              <a:ext cx="165205" cy="16520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0" i="0">
                <a:latin typeface="Calibri Léger" charset="0"/>
              </a:endParaRPr>
            </a:p>
          </p:txBody>
        </p:sp>
        <p:sp>
          <p:nvSpPr>
            <p:cNvPr id="19" name="Овал 7">
              <a:extLst>
                <a:ext uri="{FF2B5EF4-FFF2-40B4-BE49-F238E27FC236}">
                  <a16:creationId xmlns:a16="http://schemas.microsoft.com/office/drawing/2014/main" id="{CDC9043F-71EE-CA4C-921B-77F454CB4831}"/>
                </a:ext>
              </a:extLst>
            </p:cNvPr>
            <p:cNvSpPr/>
            <p:nvPr/>
          </p:nvSpPr>
          <p:spPr>
            <a:xfrm>
              <a:off x="1710947" y="1515979"/>
              <a:ext cx="165205" cy="16520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0" i="0">
                <a:latin typeface="Calibri Léger" charset="0"/>
              </a:endParaRPr>
            </a:p>
          </p:txBody>
        </p:sp>
      </p:grp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E469E6AB-0A6F-E243-A8A9-759DEF46DE87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679304" y="5403839"/>
            <a:ext cx="3240069" cy="338554"/>
          </a:xfrm>
        </p:spPr>
        <p:txBody>
          <a:bodyPr lIns="0" tIns="0" rIns="0" bIns="0" spcCol="720000">
            <a:spAutoFit/>
          </a:bodyPr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rgbClr val="DD6A2E"/>
              </a:buClr>
              <a:buFontTx/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.AppleSystemUIFont" charset="-120"/>
              <a:buNone/>
              <a:defRPr sz="1000" b="0">
                <a:solidFill>
                  <a:schemeClr val="bg2"/>
                </a:solidFill>
                <a:latin typeface="+mj-lt"/>
              </a:defRPr>
            </a:lvl2pPr>
            <a:lvl3pPr marL="1085850" indent="-171450">
              <a:buFont typeface=".AppleSystemUIFont" charset="-120"/>
              <a:buChar char="-"/>
              <a:defRPr sz="1200">
                <a:solidFill>
                  <a:srgbClr val="5D6264"/>
                </a:solidFill>
                <a:latin typeface="+mj-lt"/>
              </a:defRPr>
            </a:lvl3pPr>
            <a:lvl4pPr marL="1543050" indent="-171450">
              <a:buFont typeface=".AppleSystemUIFont" charset="-120"/>
              <a:buChar char="-"/>
              <a:defRPr sz="1100">
                <a:solidFill>
                  <a:srgbClr val="5D6264"/>
                </a:solidFill>
                <a:latin typeface="+mj-lt"/>
              </a:defRPr>
            </a:lvl4pPr>
            <a:lvl5pPr marL="2000250" indent="-171450">
              <a:buFont typeface=".AppleSystemUIFont" charset="-120"/>
              <a:buChar char="-"/>
              <a:defRPr sz="1000">
                <a:solidFill>
                  <a:srgbClr val="5D6264"/>
                </a:solidFill>
                <a:latin typeface="+mj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pic>
        <p:nvPicPr>
          <p:cNvPr id="21" name="Image 17">
            <a:extLst>
              <a:ext uri="{FF2B5EF4-FFF2-40B4-BE49-F238E27FC236}">
                <a16:creationId xmlns:a16="http://schemas.microsoft.com/office/drawing/2014/main" id="{4B783061-1AAE-4549-8874-3D2261B6BE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0707687" y="241300"/>
            <a:ext cx="1279526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A81A964-FCCA-BE4C-AC6F-468CA41ECD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48"/>
          <a:stretch/>
        </p:blipFill>
        <p:spPr>
          <a:xfrm flipH="1">
            <a:off x="-3" y="1684663"/>
            <a:ext cx="3064478" cy="452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1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98442F3-A71A-0D41-891E-749D8A6B8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  <a:endParaRPr lang="en-US" altLang="fr-F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7B07F41-FA58-1D47-9379-F6CD5D917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E37EB-557D-8F4A-97DE-F0C571054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chemeClr val="bg2"/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EB659-40B1-7E49-9A6F-02A7039F7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0" i="0" dirty="0">
                <a:solidFill>
                  <a:schemeClr val="bg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Template et charte graphique Optimind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CA461-6719-EB41-8E73-1B34E1B96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chemeClr val="bg2"/>
                </a:solidFill>
                <a:latin typeface="+mj-lt"/>
              </a:defRPr>
            </a:lvl1pPr>
          </a:lstStyle>
          <a:p>
            <a:pPr>
              <a:defRPr/>
            </a:pPr>
            <a:fld id="{E9DC4D98-68B7-8F46-846C-574A50CEB1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40" r:id="rId2"/>
    <p:sldLayoutId id="2147483741" r:id="rId3"/>
    <p:sldLayoutId id="2147483742" r:id="rId4"/>
    <p:sldLayoutId id="2147483744" r:id="rId5"/>
    <p:sldLayoutId id="2147483715" r:id="rId6"/>
    <p:sldLayoutId id="2147483745" r:id="rId7"/>
    <p:sldLayoutId id="2147483747" r:id="rId8"/>
    <p:sldLayoutId id="2147483733" r:id="rId9"/>
    <p:sldLayoutId id="2147483746" r:id="rId10"/>
    <p:sldLayoutId id="2147483748" r:id="rId11"/>
    <p:sldLayoutId id="2147483716" r:id="rId12"/>
    <p:sldLayoutId id="2147483738" r:id="rId13"/>
    <p:sldLayoutId id="2147483750" r:id="rId14"/>
    <p:sldLayoutId id="2147483735" r:id="rId15"/>
    <p:sldLayoutId id="2147483743" r:id="rId16"/>
    <p:sldLayoutId id="2147483736" r:id="rId17"/>
    <p:sldLayoutId id="2147483719" r:id="rId18"/>
    <p:sldLayoutId id="2147483737" r:id="rId19"/>
    <p:sldLayoutId id="2147483721" r:id="rId20"/>
  </p:sldLayoutIdLst>
  <p:hf sldNum="0"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libri Light" panose="020F0302020204030204" pitchFamily="34" charset="0"/>
        </a:defRPr>
      </a:lvl9pPr>
    </p:titleStyle>
    <p:bodyStyle>
      <a:lvl1pPr marL="177800" indent="-1778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j-lt"/>
          <a:ea typeface="+mn-ea"/>
          <a:cs typeface="+mn-cs"/>
        </a:defRPr>
      </a:lvl1pPr>
      <a:lvl2pPr marL="357188" indent="-133350" algn="l" rtl="0" fontAlgn="base">
        <a:lnSpc>
          <a:spcPct val="90000"/>
        </a:lnSpc>
        <a:spcBef>
          <a:spcPts val="500"/>
        </a:spcBef>
        <a:spcAft>
          <a:spcPct val="0"/>
        </a:spcAft>
        <a:buFont typeface=".AppleSystemUIFont"/>
        <a:buChar char="-"/>
        <a:defRPr sz="1300" kern="1200">
          <a:solidFill>
            <a:schemeClr val="tx2"/>
          </a:solidFill>
          <a:latin typeface="+mj-lt"/>
          <a:ea typeface="+mn-ea"/>
          <a:cs typeface="+mn-cs"/>
        </a:defRPr>
      </a:lvl2pPr>
      <a:lvl3pPr marL="536575" indent="-179388" algn="l" rtl="0" fontAlgn="base">
        <a:lnSpc>
          <a:spcPct val="90000"/>
        </a:lnSpc>
        <a:spcBef>
          <a:spcPts val="500"/>
        </a:spcBef>
        <a:spcAft>
          <a:spcPct val="0"/>
        </a:spcAft>
        <a:buFont typeface=".AppleSystemUIFont"/>
        <a:buChar char="-"/>
        <a:defRPr sz="1200" kern="1200">
          <a:solidFill>
            <a:schemeClr val="tx2"/>
          </a:solidFill>
          <a:latin typeface="+mj-lt"/>
          <a:ea typeface="+mn-ea"/>
          <a:cs typeface="+mn-cs"/>
        </a:defRPr>
      </a:lvl3pPr>
      <a:lvl4pPr marL="762000" indent="-225425" algn="l" rtl="0" fontAlgn="base">
        <a:lnSpc>
          <a:spcPct val="90000"/>
        </a:lnSpc>
        <a:spcBef>
          <a:spcPts val="500"/>
        </a:spcBef>
        <a:spcAft>
          <a:spcPct val="0"/>
        </a:spcAft>
        <a:buFont typeface=".AppleSystemUIFont"/>
        <a:buChar char="-"/>
        <a:defRPr sz="1000" kern="1200">
          <a:solidFill>
            <a:schemeClr val="tx2"/>
          </a:solidFill>
          <a:latin typeface="+mj-lt"/>
          <a:ea typeface="+mn-ea"/>
          <a:cs typeface="+mn-cs"/>
        </a:defRPr>
      </a:lvl4pPr>
      <a:lvl5pPr marL="933450" indent="-171450" algn="l" rtl="0" fontAlgn="base">
        <a:lnSpc>
          <a:spcPct val="90000"/>
        </a:lnSpc>
        <a:spcBef>
          <a:spcPts val="500"/>
        </a:spcBef>
        <a:spcAft>
          <a:spcPct val="0"/>
        </a:spcAft>
        <a:buFont typeface=".AppleSystemUIFont"/>
        <a:buChar char="-"/>
        <a:defRPr sz="9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AB656451-817A-854B-82FF-9E679D07569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06036" y="3308072"/>
            <a:ext cx="7491353" cy="1146841"/>
          </a:xfrm>
        </p:spPr>
        <p:txBody>
          <a:bodyPr/>
          <a:lstStyle/>
          <a:p>
            <a:r>
              <a:rPr lang="fr-FR" b="1" dirty="0"/>
              <a:t>Projet PHARA : Récupération automatique des données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EBEBF1-4A9D-7133-79A0-FC37704CDF7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5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A774794-7C58-914F-A3E6-13E6F2AA7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Format de sortie </a:t>
            </a:r>
          </a:p>
        </p:txBody>
      </p:sp>
    </p:spTree>
    <p:extLst>
      <p:ext uri="{BB962C8B-B14F-4D97-AF65-F5344CB8AC3E}">
        <p14:creationId xmlns:p14="http://schemas.microsoft.com/office/powerpoint/2010/main" val="372646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38DEA9-F974-5C4A-A571-50D11F826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49" y="2358368"/>
            <a:ext cx="10515600" cy="571951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4267847-92CF-C447-9EFD-D9DE5033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2E3B1CD-AB70-CD47-861A-1C62010D7E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4000" dirty="0"/>
              <a:t>Format de sortie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982F8A-0F1A-3CED-B4ED-E5A78873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359" y="1401087"/>
            <a:ext cx="7074202" cy="517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27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38DEA9-F974-5C4A-A571-50D11F826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49" y="2358368"/>
            <a:ext cx="10515600" cy="571951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4267847-92CF-C447-9EFD-D9DE5033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2E3B1CD-AB70-CD47-861A-1C62010D7E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4000" dirty="0"/>
              <a:t>Format de sortie : Minima des garantis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C4A6D-B1E4-2DD9-49BC-5F6A4DDC2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614" y="1514209"/>
            <a:ext cx="6315959" cy="511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6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A774794-7C58-914F-A3E6-13E6F2AA7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Contraintes techniques et réglementaires</a:t>
            </a:r>
          </a:p>
        </p:txBody>
      </p:sp>
    </p:spTree>
    <p:extLst>
      <p:ext uri="{BB962C8B-B14F-4D97-AF65-F5344CB8AC3E}">
        <p14:creationId xmlns:p14="http://schemas.microsoft.com/office/powerpoint/2010/main" val="1624873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38DEA9-F974-5C4A-A571-50D11F826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49" y="2358368"/>
            <a:ext cx="10515600" cy="571951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4267847-92CF-C447-9EFD-D9DE5033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2E3B1CD-AB70-CD47-861A-1C62010D7E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4000" dirty="0"/>
              <a:t>Contrainte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BBEC98C-3996-D7CA-23CA-9E1E5804C392}"/>
              </a:ext>
            </a:extLst>
          </p:cNvPr>
          <p:cNvSpPr txBox="1">
            <a:spLocks/>
          </p:cNvSpPr>
          <p:nvPr/>
        </p:nvSpPr>
        <p:spPr bwMode="auto">
          <a:xfrm>
            <a:off x="1837216" y="1833115"/>
            <a:ext cx="10562400" cy="774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spcCol="720000" anchor="t" anchorCtr="0" compatLnSpc="1">
            <a:prstTxWarp prst="textNoShape">
              <a:avLst/>
            </a:prstTxWarp>
            <a:spAutoFit/>
          </a:bodyPr>
          <a:lstStyle>
            <a:lvl1pPr marL="180000" indent="-180000" algn="l" rtl="0" fontAlgn="base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accent2"/>
              </a:buClr>
              <a:buFont typeface=".AppleSystemUIFont" charset="-120"/>
              <a:buChar char="•"/>
              <a:tabLst/>
              <a:defRPr sz="1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360000" indent="-179388" algn="l" rtl="0" fontAlgn="base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Font typeface="Police système Courant"/>
              <a:buChar char="-"/>
              <a:tabLst/>
              <a:defRPr sz="1200" b="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2pPr>
            <a:lvl3pPr marL="540000" indent="-179388" algn="l" rtl="0" fontAlgn="base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Courier New" panose="02070309020205020404" pitchFamily="49" charset="0"/>
              <a:buChar char="o"/>
              <a:tabLst/>
              <a:defRPr sz="12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3pPr>
            <a:lvl4pPr marL="720000" indent="-179388" algn="l" rtl="0" fontAlgn="base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Wingdings" pitchFamily="2" charset="2"/>
              <a:buChar char="§"/>
              <a:tabLst/>
              <a:defRPr sz="1000" i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4pPr>
            <a:lvl5pPr marL="180000" indent="-180000" algn="l" rtl="0" fontAlgn="base">
              <a:lnSpc>
                <a:spcPct val="100000"/>
              </a:lnSpc>
              <a:spcBef>
                <a:spcPts val="1700"/>
              </a:spcBef>
              <a:spcAft>
                <a:spcPct val="0"/>
              </a:spcAft>
              <a:buFont typeface="Wingdings" pitchFamily="2" charset="2"/>
              <a:buChar char="Ø"/>
              <a:tabLst/>
              <a:defRPr sz="1400" b="1" i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dirty="0">
                <a:latin typeface="+mn-lt"/>
              </a:rPr>
              <a:t>Sécurité : </a:t>
            </a:r>
          </a:p>
          <a:p>
            <a:pPr lvl="1" eaLnBrk="1" hangingPunct="1"/>
            <a:r>
              <a:rPr lang="fr-FR" sz="1400" dirty="0">
                <a:latin typeface="+mn-lt"/>
              </a:rPr>
              <a:t>Pour les tests, nous travaillerons sur un code html qui sera en local (prendre la page Edition législative en html)</a:t>
            </a:r>
          </a:p>
          <a:p>
            <a:pPr lvl="1" eaLnBrk="1" hangingPunct="1"/>
            <a:r>
              <a:rPr lang="fr-FR" sz="1400" dirty="0">
                <a:latin typeface="+mn-lt"/>
              </a:rPr>
              <a:t>Risque de nous bloquer l'accès</a:t>
            </a:r>
          </a:p>
        </p:txBody>
      </p:sp>
    </p:spTree>
    <p:extLst>
      <p:ext uri="{BB962C8B-B14F-4D97-AF65-F5344CB8AC3E}">
        <p14:creationId xmlns:p14="http://schemas.microsoft.com/office/powerpoint/2010/main" val="2314582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FC843B1-AE6A-ED42-A4AF-7FA64F12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738" y="2680662"/>
            <a:ext cx="8157519" cy="1938992"/>
          </a:xfrm>
        </p:spPr>
        <p:txBody>
          <a:bodyPr/>
          <a:lstStyle/>
          <a:p>
            <a:r>
              <a:rPr lang="fr-FR" dirty="0"/>
              <a:t>Récupération des données </a:t>
            </a:r>
          </a:p>
          <a:p>
            <a:r>
              <a:rPr lang="fr-FR" dirty="0"/>
              <a:t>Format de sortie </a:t>
            </a:r>
          </a:p>
          <a:p>
            <a:r>
              <a:rPr lang="fr-FR" dirty="0"/>
              <a:t>Contraintes techniques et réglementaires</a:t>
            </a:r>
          </a:p>
          <a:p>
            <a:pPr marL="0" indent="0">
              <a:buNone/>
              <a:tabLst>
                <a:tab pos="2520000" algn="r"/>
              </a:tabLst>
            </a:pPr>
            <a:endParaRPr lang="fr-FR" dirty="0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771A9932-1CB0-8E4C-ACEB-0061AF14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238F5D-1123-E748-88A8-E61900C560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CB8299-542C-EE4E-BE32-F7FACB3DF85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Template et charte graphique Optimind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205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A774794-7C58-914F-A3E6-13E6F2AA7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Récupération des données </a:t>
            </a:r>
          </a:p>
        </p:txBody>
      </p:sp>
    </p:spTree>
    <p:extLst>
      <p:ext uri="{BB962C8B-B14F-4D97-AF65-F5344CB8AC3E}">
        <p14:creationId xmlns:p14="http://schemas.microsoft.com/office/powerpoint/2010/main" val="421430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38DEA9-F974-5C4A-A571-50D11F826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49" y="2358368"/>
            <a:ext cx="10515600" cy="3498394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/>
              <a:t>Les données a récupérer pour chaque CCN de chaque secteur sont :</a:t>
            </a:r>
          </a:p>
          <a:p>
            <a:r>
              <a:rPr lang="fr-FR" sz="1800"/>
              <a:t>Code NAF</a:t>
            </a:r>
            <a:endParaRPr lang="fr-FR" sz="1800" dirty="0"/>
          </a:p>
          <a:p>
            <a:r>
              <a:rPr lang="fr-FR" sz="1800" dirty="0"/>
              <a:t>Le maintien de salaire</a:t>
            </a:r>
          </a:p>
          <a:p>
            <a:r>
              <a:rPr lang="fr-FR" sz="1800" dirty="0"/>
              <a:t>Le Minima des garantis</a:t>
            </a:r>
          </a:p>
          <a:p>
            <a:r>
              <a:rPr lang="fr-FR" sz="1800" dirty="0"/>
              <a:t>La cotisation pour le régime de prévoyance</a:t>
            </a:r>
          </a:p>
          <a:p>
            <a:r>
              <a:rPr lang="fr-FR" sz="1800" dirty="0"/>
              <a:t>Le bénéficiaire de régime de prévoyance</a:t>
            </a:r>
          </a:p>
          <a:p>
            <a:r>
              <a:rPr lang="fr-FR" sz="1800" dirty="0"/>
              <a:t>La base Conventionnelle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4267847-92CF-C447-9EFD-D9DE5033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2E3B1CD-AB70-CD47-861A-1C62010D7E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Récupération des données </a:t>
            </a:r>
          </a:p>
        </p:txBody>
      </p:sp>
    </p:spTree>
    <p:extLst>
      <p:ext uri="{BB962C8B-B14F-4D97-AF65-F5344CB8AC3E}">
        <p14:creationId xmlns:p14="http://schemas.microsoft.com/office/powerpoint/2010/main" val="316049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38DEA9-F974-5C4A-A571-50D11F826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49" y="2358368"/>
            <a:ext cx="10515600" cy="571951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4267847-92CF-C447-9EFD-D9DE5033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2E3B1CD-AB70-CD47-861A-1C62010D7E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4000" dirty="0"/>
              <a:t>Le maintien de salaire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E3B0BF-33B1-C414-9999-235C70932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800" y="1563753"/>
            <a:ext cx="6662689" cy="47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4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38DEA9-F974-5C4A-A571-50D11F826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49" y="2358368"/>
            <a:ext cx="10515600" cy="571951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4267847-92CF-C447-9EFD-D9DE5033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2E3B1CD-AB70-CD47-861A-1C62010D7E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4000" dirty="0"/>
              <a:t>Le Minima des garantis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CF90A5-A5B6-C891-B7A8-40AB77051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002" y="1426013"/>
            <a:ext cx="6977995" cy="524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9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38DEA9-F974-5C4A-A571-50D11F826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49" y="2358368"/>
            <a:ext cx="10515600" cy="571951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4267847-92CF-C447-9EFD-D9DE5033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2E3B1CD-AB70-CD47-861A-1C62010D7E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4000" dirty="0"/>
              <a:t>La cotisation pour le régime de prévoyance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D12F98-3276-1ECC-582C-17D7FFAF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332" y="2029659"/>
            <a:ext cx="81248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7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38DEA9-F974-5C4A-A571-50D11F826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49" y="2358368"/>
            <a:ext cx="10515600" cy="571951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4267847-92CF-C447-9EFD-D9DE5033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2E3B1CD-AB70-CD47-861A-1C62010D7E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4000" dirty="0"/>
              <a:t>Le bénéficiaire de régime de prévoyance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C8550A-D377-52AB-1D81-570DD59AC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2362200"/>
            <a:ext cx="77247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2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38DEA9-F974-5C4A-A571-50D11F826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49" y="2358368"/>
            <a:ext cx="10515600" cy="571951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4267847-92CF-C447-9EFD-D9DE5033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2E3B1CD-AB70-CD47-861A-1C62010D7E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4000" dirty="0"/>
              <a:t>La base Conventionnelle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64308-3BD8-D69D-5137-EDC48FE8E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530" y="1426013"/>
            <a:ext cx="6580204" cy="510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9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18 Optimind office">
      <a:dk1>
        <a:srgbClr val="000000"/>
      </a:dk1>
      <a:lt1>
        <a:srgbClr val="FFFFFF"/>
      </a:lt1>
      <a:dk2>
        <a:srgbClr val="2B2B2B"/>
      </a:dk2>
      <a:lt2>
        <a:srgbClr val="5B6163"/>
      </a:lt2>
      <a:accent1>
        <a:srgbClr val="F5A644"/>
      </a:accent1>
      <a:accent2>
        <a:srgbClr val="DD692E"/>
      </a:accent2>
      <a:accent3>
        <a:srgbClr val="CA3C20"/>
      </a:accent3>
      <a:accent4>
        <a:srgbClr val="F84C66"/>
      </a:accent4>
      <a:accent5>
        <a:srgbClr val="46A1B6"/>
      </a:accent5>
      <a:accent6>
        <a:srgbClr val="5BB3A3"/>
      </a:accent6>
      <a:hlink>
        <a:srgbClr val="804FA5"/>
      </a:hlink>
      <a:folHlink>
        <a:srgbClr val="3E73A1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tx2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302_Optimind-Template.pptx" id="{DFA56CAA-A849-F646-945B-4375B6E845DE}" vid="{268BD47F-6B53-634F-933F-D99CCE48A1A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8908</TotalTime>
  <Words>141</Words>
  <Application>Microsoft Office PowerPoint</Application>
  <PresentationFormat>Widescreen</PresentationFormat>
  <Paragraphs>30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.AppleSystemUIFont</vt:lpstr>
      <vt:lpstr>Arial</vt:lpstr>
      <vt:lpstr>Calibri</vt:lpstr>
      <vt:lpstr>Calibri Léger</vt:lpstr>
      <vt:lpstr>Calibri Light</vt:lpstr>
      <vt:lpstr>Courier New</vt:lpstr>
      <vt:lpstr>Police système Courant</vt:lpstr>
      <vt:lpstr>Wingdings</vt:lpstr>
      <vt:lpstr>Office Theme</vt:lpstr>
      <vt:lpstr>Graphique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Aurélie BOUCHER</dc:creator>
  <cp:lastModifiedBy>Khadija ABID</cp:lastModifiedBy>
  <cp:revision>257</cp:revision>
  <cp:lastPrinted>2018-03-09T09:32:53Z</cp:lastPrinted>
  <dcterms:created xsi:type="dcterms:W3CDTF">2018-01-31T14:27:47Z</dcterms:created>
  <dcterms:modified xsi:type="dcterms:W3CDTF">2023-08-11T08:35:32Z</dcterms:modified>
</cp:coreProperties>
</file>