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25CD-DBDA-51C5-B917-EBAA5D58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1B80AA-80CF-D254-0EBD-317FC4B80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EB531-52A0-1B69-0B44-7B6D289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CA1FC-A4AB-3306-2DF2-C2F21473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E23CC-6E3C-DE80-EA03-10D06EBF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95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9FC9-B6C6-06FD-5371-9CEB7B48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4A149-8ADC-7ED4-5FA2-0A31B389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339ED-692E-93B3-1F67-0D8D10C0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F3EE7-58BF-6FC6-1A52-DB5943D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454EA-F66C-85F3-2CF8-D7D54E6B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D02D5D-90A3-098E-94D2-F2FB3D4EB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FCE78E-9B54-16AB-931E-3F210B38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5256D-4253-4290-DFFB-F001037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D75B3-78E3-404F-2AE3-80EA3E4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A7F06-C056-DA7B-3037-9D84396E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3C46C-A9EB-5881-9147-9FB99742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56C95-48AD-9C14-7538-A2386C1B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C06BB-E901-E13A-903F-80B7166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F456E-5462-C28C-A5F1-5E910F9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188D4-9A53-0A2A-94F1-3F140C6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564C6-1F86-A623-7FEE-8D956E97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A8315-1743-BFF8-E560-CF9ECC7B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39ED5-497D-732E-5015-108B5DBF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5C200-6744-5B76-D16C-B81E95B2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5CAF6-B03D-0315-59AD-9988B01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40B71-260C-32DC-6002-45CAAB37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D2EED3-DD77-A70D-72B7-3D5F74EB4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713A2-7D20-668E-1146-199DA0661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EEEF-5B01-8743-B8B3-91DA493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EC05EF-BBD6-4E57-D3ED-DDBB61BC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0D336-96F7-7930-48C1-1A6ABFB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A0AD1-134C-F200-C055-BC825C27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59BC92-D43D-FBC9-BB3C-C28A9025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B7D6C-7248-8C3A-87D0-999604CF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67ED6A-4226-CCEE-0621-B84AD2CB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300305-CCE4-24C2-2F43-E23DE03D9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1993F3-07FB-DB00-D394-F0AB5A50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79B4D9-46A2-FA13-4631-F19C5985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BD1750-EBE7-4FD0-0E47-2F82AEC0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5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2062D-0259-49A1-B3AF-1813348E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56771-4777-2EBE-1BBD-7DF3A15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B4E0C-E52E-B15A-08A2-65197332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A83B4A-6EDE-EC1B-34A4-CB9C4CF0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0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C50E99-695C-26B0-66A0-05901B23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D94665-31AA-CBF7-7F33-862456B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336756-CF3B-094C-873B-F263A55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5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202A-63A3-01E8-A4CA-B518091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45C02-C2C4-470C-9B4F-F61A628E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909461-5EBE-438B-343F-C326E022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693F5-DC79-CE9B-6943-945D376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505D9-9FD7-EF20-BAB2-5167DE73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EE54D1-F696-E28C-4BD1-C5AA685F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9A22C-44B4-EFBB-8862-125522C5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7CC88B-6E22-C6A6-67A2-CB7F71E4A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DD99D-687C-BB25-282B-50403B34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1DB9B-2785-56F6-7D8F-303DB54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5C50-AD0A-6E7B-3BE9-5A95BA9E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D6FB45-5747-2620-C329-D224FB8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0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A9EC71-8B90-2CEF-477E-0764F5AF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C8658-C814-D4EB-99A4-3EB40BAF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E636B-6D23-79B4-2062-0A4BE01A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AAC7-764A-4191-8B79-4E6218173EC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36BF9-63F9-6DD1-D447-169D7662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3A723-B64E-3A53-9D44-ACC6C4AB4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3C05-07B2-4F3C-9BA8-FA6027A527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22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A45250-8B3D-662E-0167-E7CC15F96DC5}"/>
              </a:ext>
            </a:extLst>
          </p:cNvPr>
          <p:cNvSpPr txBox="1"/>
          <p:nvPr/>
        </p:nvSpPr>
        <p:spPr>
          <a:xfrm>
            <a:off x="793631" y="332919"/>
            <a:ext cx="71081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r>
              <a:rPr lang="fr-CA" sz="1400" dirty="0"/>
              <a:t>1. Analyse du rapport publié dans Excel</a:t>
            </a:r>
          </a:p>
          <a:p>
            <a:r>
              <a:rPr lang="fr-CA" sz="1400" dirty="0"/>
              <a:t>2. Paramètres : Approbation et certifications, Filtres modifiables ou pas, </a:t>
            </a:r>
          </a:p>
          <a:p>
            <a:r>
              <a:rPr lang="fr-CA" sz="1400" dirty="0"/>
              <a:t>3. Métriques d'utilisations pour savoir ce qui est consulté dans l’entreprise</a:t>
            </a:r>
          </a:p>
          <a:p>
            <a:r>
              <a:rPr lang="fr-CA" sz="1400" dirty="0"/>
              <a:t>4. Afficher la traçabilité</a:t>
            </a:r>
          </a:p>
          <a:p>
            <a:r>
              <a:rPr lang="fr-CA" sz="1400" dirty="0"/>
              <a:t>5. Créer un  rapport paginé (à partir du modèle sémantique)</a:t>
            </a:r>
          </a:p>
          <a:p>
            <a:r>
              <a:rPr lang="fr-CA" sz="1400" dirty="0"/>
              <a:t>6. Gérer les autorisations</a:t>
            </a:r>
          </a:p>
          <a:p>
            <a:r>
              <a:rPr lang="fr-CA" sz="1400" dirty="0"/>
              <a:t>7. Déplacer vers un sous dossier de l'espace de travail</a:t>
            </a:r>
          </a:p>
          <a:p>
            <a:r>
              <a:rPr lang="fr-CA" sz="1400" dirty="0"/>
              <a:t>8. Abonner à un rapport</a:t>
            </a:r>
          </a:p>
          <a:p>
            <a:r>
              <a:rPr lang="fr-CA" sz="1400" dirty="0"/>
              <a:t>9. Définir des alertes : Data </a:t>
            </a:r>
            <a:r>
              <a:rPr lang="fr-CA" sz="1400" dirty="0" err="1"/>
              <a:t>Activator</a:t>
            </a:r>
            <a:endParaRPr lang="fr-CA" sz="1400" dirty="0"/>
          </a:p>
          <a:p>
            <a:r>
              <a:rPr lang="fr-CA" sz="1400" dirty="0"/>
              <a:t>10. Visualiser le lignage</a:t>
            </a:r>
          </a:p>
          <a:p>
            <a:r>
              <a:rPr lang="fr-CA" sz="1400" dirty="0"/>
              <a:t>11. incorporer le  rapport dans un site web</a:t>
            </a:r>
          </a:p>
          <a:p>
            <a:r>
              <a:rPr lang="fr-CA" sz="1400" dirty="0"/>
              <a:t>12. Épingler à un tableau de bord</a:t>
            </a:r>
          </a:p>
          <a:p>
            <a:r>
              <a:rPr lang="fr-CA" sz="1400" dirty="0"/>
              <a:t>13. Modifier le  rapport</a:t>
            </a:r>
          </a:p>
          <a:p>
            <a:r>
              <a:rPr lang="fr-CA" sz="1400" dirty="0"/>
              <a:t>14. Enregistrer les </a:t>
            </a:r>
            <a:r>
              <a:rPr lang="fr-CA" sz="1400" dirty="0" err="1"/>
              <a:t>modifs</a:t>
            </a:r>
            <a:r>
              <a:rPr lang="fr-CA" sz="1400" dirty="0"/>
              <a:t> dans un rapport</a:t>
            </a:r>
          </a:p>
          <a:p>
            <a:r>
              <a:rPr lang="fr-CA" sz="1400" dirty="0"/>
              <a:t>15. Générer une application par espace de travail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927D59-C42A-8625-338E-6F32056E37AA}"/>
              </a:ext>
            </a:extLst>
          </p:cNvPr>
          <p:cNvSpPr txBox="1"/>
          <p:nvPr/>
        </p:nvSpPr>
        <p:spPr>
          <a:xfrm>
            <a:off x="802206" y="157668"/>
            <a:ext cx="783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Fonctionnalités inclue  dans Power BI </a:t>
            </a:r>
            <a:r>
              <a:rPr lang="fr-FR" sz="2400" b="1" dirty="0"/>
              <a:t>Service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9CE481-600C-262E-379A-C00C604F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40" y="444081"/>
            <a:ext cx="2993366" cy="31838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FD7697-52A0-A233-15F5-E86C9171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" y="3933905"/>
            <a:ext cx="12071126" cy="20423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AFAA27-C73E-FAAB-B9E6-F8CA0725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7719"/>
            <a:ext cx="9221638" cy="12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FAGOT</dc:creator>
  <cp:lastModifiedBy>GUILLAUME FAGOT</cp:lastModifiedBy>
  <cp:revision>11</cp:revision>
  <dcterms:created xsi:type="dcterms:W3CDTF">2024-06-05T04:16:07Z</dcterms:created>
  <dcterms:modified xsi:type="dcterms:W3CDTF">2024-06-05T04:49:30Z</dcterms:modified>
</cp:coreProperties>
</file>