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9" r:id="rId7"/>
    <p:sldId id="260" r:id="rId8"/>
    <p:sldId id="261" r:id="rId9"/>
  </p:sldIdLst>
  <p:sldSz cx="9144000" cy="5715000" type="screen16x10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00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28" autoAdjust="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898" y="8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356BA-73C9-124E-8DF0-023F6E192C7C}" type="datetime1">
              <a:rPr lang="fr-FR" smtClean="0"/>
              <a:t>08/03/2024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F8374-9646-A74A-B218-0522F52504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4449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69656-9C6B-CD45-9A2D-2DF05353BB60}" type="datetime1">
              <a:rPr lang="fr-FR" smtClean="0"/>
              <a:t>08/03/2024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8B3CF-9DB8-BE46-ADE1-F8783CA63C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48730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1599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11F0-3DE0-6444-AA49-1193577F14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84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85274"/>
            <a:ext cx="1776388" cy="5256026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85274"/>
            <a:ext cx="5807276" cy="5256026"/>
          </a:xfrm>
        </p:spPr>
        <p:txBody>
          <a:bodyPr vert="eaVert"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11F0-3DE0-6444-AA49-1193577F14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1509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r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3273" y="2489697"/>
            <a:ext cx="6127651" cy="479404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360853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11F0-3DE0-6444-AA49-1193577F14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457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78177" y="2726654"/>
            <a:ext cx="6382921" cy="541673"/>
          </a:xfrm>
        </p:spPr>
        <p:txBody>
          <a:bodyPr anchor="t">
            <a:normAutofit/>
          </a:bodyPr>
          <a:lstStyle>
            <a:lvl1pPr algn="l">
              <a:defRPr sz="2500" b="1" cap="all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3718889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14825" y="1082063"/>
            <a:ext cx="3820736" cy="44421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05825" y="1082063"/>
            <a:ext cx="3820736" cy="44421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11F0-3DE0-6444-AA49-1193577F14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223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20520" y="1134937"/>
            <a:ext cx="3816714" cy="62066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20520" y="1668071"/>
            <a:ext cx="3816714" cy="38333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508348" y="1140710"/>
            <a:ext cx="3818213" cy="62066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508348" y="1673844"/>
            <a:ext cx="3818213" cy="38333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11F0-3DE0-6444-AA49-1193577F14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36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11F0-3DE0-6444-AA49-1193577F14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107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11F0-3DE0-6444-AA49-1193577F14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1065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3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16151"/>
            <a:ext cx="4796569" cy="5308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3" y="1195918"/>
            <a:ext cx="3008313" cy="4328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11F0-3DE0-6444-AA49-1193577F14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1416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11F0-3DE0-6444-AA49-1193577F14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7738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07675" y="183194"/>
            <a:ext cx="8018886" cy="479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7675" y="946598"/>
            <a:ext cx="8018886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43534" y="285274"/>
            <a:ext cx="36234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 i="0">
                <a:solidFill>
                  <a:srgbClr val="D90011"/>
                </a:solidFill>
                <a:latin typeface="Lato Regular"/>
                <a:cs typeface="Lato Regular"/>
              </a:defRPr>
            </a:lvl1pPr>
          </a:lstStyle>
          <a:p>
            <a:fld id="{195811F0-3DE0-6444-AA49-1193577F14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0834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000" b="0" i="0" kern="1200">
          <a:solidFill>
            <a:schemeClr val="tx1">
              <a:lumMod val="85000"/>
              <a:lumOff val="15000"/>
            </a:schemeClr>
          </a:solidFill>
          <a:latin typeface="Lato Bold"/>
          <a:ea typeface="+mj-ea"/>
          <a:cs typeface="Lato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D90011"/>
        </a:buClr>
        <a:buFont typeface="Arial"/>
        <a:buChar char="•"/>
        <a:defRPr sz="1800" b="0" i="0" kern="1200">
          <a:solidFill>
            <a:schemeClr val="tx1">
              <a:lumMod val="85000"/>
              <a:lumOff val="15000"/>
            </a:schemeClr>
          </a:solidFill>
          <a:latin typeface="Lato Regular"/>
          <a:ea typeface="+mn-ea"/>
          <a:cs typeface="Lato 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Lucida Grande"/>
        <a:buChar char="-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1237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62E035-E33E-47ED-AEE3-44D8B38D9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Formation Power BI :  les fondamentaux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3604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FBEF28-186F-472A-A2B1-ED4D060B7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Formation Power BI :  les fondamentaux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8CC72C-AB81-4004-BA49-62541AB117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4824" y="1020932"/>
            <a:ext cx="7835947" cy="387426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200" dirty="0"/>
              <a:t>Jour 1</a:t>
            </a:r>
          </a:p>
          <a:p>
            <a:pPr marL="0" indent="0" algn="ctr">
              <a:buNone/>
            </a:pPr>
            <a:r>
              <a:rPr lang="fr-FR" sz="1600" dirty="0"/>
              <a:t>Matin</a:t>
            </a:r>
          </a:p>
          <a:p>
            <a:endParaRPr lang="fr-FR" sz="1800" dirty="0"/>
          </a:p>
          <a:p>
            <a:r>
              <a:rPr lang="fr-FR" sz="1800" dirty="0"/>
              <a:t>A : Business Intelligence</a:t>
            </a:r>
          </a:p>
          <a:p>
            <a:r>
              <a:rPr lang="fr-FR" sz="1800" dirty="0"/>
              <a:t>B : Outils logiciels : Modalité d’utilisations</a:t>
            </a:r>
          </a:p>
          <a:p>
            <a:r>
              <a:rPr lang="fr-FR" sz="1800" dirty="0"/>
              <a:t>C : Focus sur Power </a:t>
            </a:r>
            <a:r>
              <a:rPr lang="fr-FR" sz="1800" dirty="0" err="1"/>
              <a:t>Query</a:t>
            </a:r>
            <a:endParaRPr lang="fr-FR" sz="1800" dirty="0"/>
          </a:p>
          <a:p>
            <a:pPr marL="457200" lvl="1" indent="0" algn="ctr">
              <a:buNone/>
            </a:pPr>
            <a:endParaRPr lang="fr-FR" sz="1600" dirty="0">
              <a:latin typeface="Lato Regular"/>
              <a:cs typeface="Lato Regular"/>
            </a:endParaRPr>
          </a:p>
          <a:p>
            <a:pPr marL="457200" lvl="1" indent="0" algn="ctr">
              <a:buNone/>
            </a:pPr>
            <a:r>
              <a:rPr lang="fr-FR" sz="1600" dirty="0">
                <a:latin typeface="Lato Regular"/>
                <a:cs typeface="Lato Regular"/>
              </a:rPr>
              <a:t>Après – Midi</a:t>
            </a:r>
          </a:p>
          <a:p>
            <a:r>
              <a:rPr lang="fr-FR" sz="1800" dirty="0"/>
              <a:t>D : Power </a:t>
            </a:r>
            <a:r>
              <a:rPr lang="fr-FR" sz="1800" dirty="0" err="1"/>
              <a:t>Query</a:t>
            </a:r>
            <a:r>
              <a:rPr lang="fr-FR" sz="1800" dirty="0"/>
              <a:t> : Transformation des données.</a:t>
            </a:r>
          </a:p>
          <a:p>
            <a:endParaRPr lang="fr-FR" sz="1800" dirty="0"/>
          </a:p>
          <a:p>
            <a:pPr marL="457200" lvl="1" indent="0" algn="ctr">
              <a:buNone/>
            </a:pPr>
            <a:endParaRPr lang="fr-FR" sz="1800" dirty="0">
              <a:latin typeface="Lato Regular"/>
              <a:cs typeface="Lato Regular"/>
            </a:endParaRP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75A6F98-D701-4C45-AC20-73D4ADBCF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11F0-3DE0-6444-AA49-1193577F1443}" type="slidenum">
              <a:rPr lang="fr-FR" smtClean="0"/>
              <a:t>3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1DA37F8-BAD8-5A5D-1B31-5AEA3D59172F}"/>
              </a:ext>
            </a:extLst>
          </p:cNvPr>
          <p:cNvSpPr txBox="1"/>
          <p:nvPr/>
        </p:nvSpPr>
        <p:spPr>
          <a:xfrm>
            <a:off x="6915705" y="4895193"/>
            <a:ext cx="1491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Guillaume FAGOT</a:t>
            </a:r>
          </a:p>
        </p:txBody>
      </p:sp>
    </p:spTree>
    <p:extLst>
      <p:ext uri="{BB962C8B-B14F-4D97-AF65-F5344CB8AC3E}">
        <p14:creationId xmlns:p14="http://schemas.microsoft.com/office/powerpoint/2010/main" val="59387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B6E58-FB85-EF0F-5286-FB7854AB2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66AD99-CBBF-6096-55EE-96C1D012B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Formation  Power BI : les fondamentaux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5E6901-178A-669A-8DE2-CEB5B86C79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4824" y="1082063"/>
            <a:ext cx="7899009" cy="44421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1800" dirty="0"/>
              <a:t>Jour 2</a:t>
            </a:r>
          </a:p>
          <a:p>
            <a:pPr marL="0" indent="0" algn="ctr">
              <a:buNone/>
            </a:pPr>
            <a:endParaRPr lang="fr-FR" sz="1800" dirty="0"/>
          </a:p>
          <a:p>
            <a:pPr marL="0" indent="0" algn="ctr">
              <a:buNone/>
            </a:pPr>
            <a:r>
              <a:rPr lang="fr-FR" sz="1600" dirty="0"/>
              <a:t>Matin</a:t>
            </a:r>
          </a:p>
          <a:p>
            <a:r>
              <a:rPr lang="fr-FR" sz="1800" dirty="0"/>
              <a:t>E : Représentation des données dans un modèle</a:t>
            </a:r>
          </a:p>
          <a:p>
            <a:r>
              <a:rPr lang="fr-FR" sz="1800" dirty="0"/>
              <a:t>F : Essentiel : la table de date</a:t>
            </a:r>
            <a:endParaRPr lang="fr-FR" sz="1800" dirty="0">
              <a:latin typeface="Lato Regular"/>
              <a:cs typeface="Lato Regular"/>
            </a:endParaRPr>
          </a:p>
          <a:p>
            <a:pPr marL="342900" lvl="1" indent="-342900">
              <a:buClr>
                <a:srgbClr val="D90011"/>
              </a:buClr>
            </a:pPr>
            <a:r>
              <a:rPr lang="fr-FR" sz="1800" dirty="0">
                <a:latin typeface="Lato Regular"/>
                <a:cs typeface="Lato Regular"/>
              </a:rPr>
              <a:t>G : Le langage DAX, interaction avec l’interface</a:t>
            </a:r>
          </a:p>
          <a:p>
            <a:pPr marL="0" indent="0" algn="ctr">
              <a:buNone/>
            </a:pPr>
            <a:endParaRPr lang="fr-FR" sz="1600" dirty="0"/>
          </a:p>
          <a:p>
            <a:pPr marL="0" indent="0" algn="ctr">
              <a:buNone/>
            </a:pPr>
            <a:r>
              <a:rPr lang="fr-FR" sz="1600" dirty="0"/>
              <a:t>Après-midi</a:t>
            </a:r>
          </a:p>
          <a:p>
            <a:pPr marL="0" indent="0" algn="ctr">
              <a:buNone/>
            </a:pPr>
            <a:endParaRPr lang="fr-FR" sz="1600" dirty="0"/>
          </a:p>
          <a:p>
            <a:r>
              <a:rPr lang="fr-FR" sz="1800" dirty="0"/>
              <a:t>H : Opération de filtrage via le volet</a:t>
            </a:r>
          </a:p>
          <a:p>
            <a:r>
              <a:rPr lang="fr-FR" sz="1800" dirty="0"/>
              <a:t>I : Utilisation des segments, Synchronisation des segments</a:t>
            </a:r>
          </a:p>
          <a:p>
            <a:r>
              <a:rPr lang="fr-FR" sz="1800" dirty="0"/>
              <a:t>J : Configuration du thème</a:t>
            </a:r>
          </a:p>
          <a:p>
            <a:endParaRPr lang="fr-FR" sz="1600" dirty="0"/>
          </a:p>
          <a:p>
            <a:endParaRPr lang="fr-FR" sz="170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35A4C9C-41A9-1758-4B40-1FF77E9C2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11F0-3DE0-6444-AA49-1193577F1443}" type="slidenum">
              <a:rPr lang="fr-FR" smtClean="0"/>
              <a:t>4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EDA3B18-0BC8-40D1-0284-46B6D967D961}"/>
              </a:ext>
            </a:extLst>
          </p:cNvPr>
          <p:cNvSpPr txBox="1"/>
          <p:nvPr/>
        </p:nvSpPr>
        <p:spPr>
          <a:xfrm>
            <a:off x="6915705" y="4895193"/>
            <a:ext cx="1491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Guillaume FAGOT</a:t>
            </a:r>
          </a:p>
        </p:txBody>
      </p:sp>
    </p:spTree>
    <p:extLst>
      <p:ext uri="{BB962C8B-B14F-4D97-AF65-F5344CB8AC3E}">
        <p14:creationId xmlns:p14="http://schemas.microsoft.com/office/powerpoint/2010/main" val="2039912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369ADA-C4E8-AA0A-E1B9-449E812C1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212CF0-5B7C-FA28-EF4E-D2F1168B5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Formation  Power BI : les fondamentaux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6A4EC0-8580-7497-5E7F-B8E2633BB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4824" y="1082063"/>
            <a:ext cx="7899009" cy="4442151"/>
          </a:xfrm>
        </p:spPr>
        <p:txBody>
          <a:bodyPr>
            <a:normAutofit fontScale="92500" lnSpcReduction="10000"/>
          </a:bodyPr>
          <a:lstStyle/>
          <a:p>
            <a:endParaRPr lang="fr-FR" sz="1700" dirty="0"/>
          </a:p>
          <a:p>
            <a:pPr marL="0" indent="0" algn="ctr">
              <a:buNone/>
            </a:pPr>
            <a:r>
              <a:rPr lang="fr-FR" sz="1600" dirty="0"/>
              <a:t>Jour 3</a:t>
            </a:r>
          </a:p>
          <a:p>
            <a:pPr marL="0" indent="0" algn="ctr">
              <a:buNone/>
            </a:pPr>
            <a:r>
              <a:rPr lang="fr-FR" sz="1800" dirty="0"/>
              <a:t>Matin</a:t>
            </a:r>
          </a:p>
          <a:p>
            <a:r>
              <a:rPr lang="fr-FR" sz="1700" dirty="0"/>
              <a:t>K : Méthode de construction d’une visualisation</a:t>
            </a:r>
          </a:p>
          <a:p>
            <a:r>
              <a:rPr lang="fr-FR" sz="1700" dirty="0"/>
              <a:t>L : Interactions entre visuels</a:t>
            </a:r>
          </a:p>
          <a:p>
            <a:r>
              <a:rPr lang="fr-FR" sz="1700" dirty="0"/>
              <a:t>M : Mise en forme conditionnelle</a:t>
            </a:r>
          </a:p>
          <a:p>
            <a:r>
              <a:rPr lang="fr-FR" sz="1700" dirty="0"/>
              <a:t>N : Exploration des données</a:t>
            </a:r>
          </a:p>
          <a:p>
            <a:r>
              <a:rPr lang="fr-FR" sz="1700" dirty="0"/>
              <a:t>O : Signets et boutons</a:t>
            </a:r>
          </a:p>
          <a:p>
            <a:pPr marL="0" indent="0" algn="ctr">
              <a:buNone/>
            </a:pPr>
            <a:r>
              <a:rPr lang="fr-FR" sz="1800" dirty="0"/>
              <a:t>Jour 3</a:t>
            </a:r>
          </a:p>
          <a:p>
            <a:pPr marL="0" indent="0" algn="ctr">
              <a:buNone/>
            </a:pPr>
            <a:r>
              <a:rPr lang="fr-FR" sz="1800" dirty="0"/>
              <a:t>Après-midi</a:t>
            </a:r>
          </a:p>
          <a:p>
            <a:endParaRPr lang="fr-FR" sz="1700" dirty="0"/>
          </a:p>
          <a:p>
            <a:r>
              <a:rPr lang="fr-FR" sz="1700" dirty="0"/>
              <a:t>P : Le Service Power BI, Workspace</a:t>
            </a:r>
          </a:p>
          <a:p>
            <a:r>
              <a:rPr lang="fr-FR" sz="1700" dirty="0"/>
              <a:t>Q : Gestion des droits utilisateurs</a:t>
            </a:r>
          </a:p>
          <a:p>
            <a:r>
              <a:rPr lang="fr-FR" sz="1700" dirty="0"/>
              <a:t>R : Création d’un rapport dans le service</a:t>
            </a:r>
          </a:p>
          <a:p>
            <a:r>
              <a:rPr lang="fr-FR" sz="1700" dirty="0"/>
              <a:t>S : Création des Applications</a:t>
            </a:r>
          </a:p>
          <a:p>
            <a:r>
              <a:rPr lang="fr-FR" sz="1700" dirty="0"/>
              <a:t>T : Modification des rapports en mode Web.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A1D13F5-152A-342A-03F3-163F19FC6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11F0-3DE0-6444-AA49-1193577F1443}" type="slidenum">
              <a:rPr lang="fr-FR" smtClean="0"/>
              <a:t>5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526379F-9851-EDBE-88FB-9F006D3291EB}"/>
              </a:ext>
            </a:extLst>
          </p:cNvPr>
          <p:cNvSpPr txBox="1"/>
          <p:nvPr/>
        </p:nvSpPr>
        <p:spPr>
          <a:xfrm>
            <a:off x="6915705" y="4895193"/>
            <a:ext cx="1491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Guillaume FAGOT</a:t>
            </a:r>
          </a:p>
        </p:txBody>
      </p:sp>
    </p:spTree>
    <p:extLst>
      <p:ext uri="{BB962C8B-B14F-4D97-AF65-F5344CB8AC3E}">
        <p14:creationId xmlns:p14="http://schemas.microsoft.com/office/powerpoint/2010/main" val="8614178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6FA708DAE78C4486F24686E741325D" ma:contentTypeVersion="13" ma:contentTypeDescription="Create a new document." ma:contentTypeScope="" ma:versionID="be350f3bae5f2fde22c074dd99be66af">
  <xsd:schema xmlns:xsd="http://www.w3.org/2001/XMLSchema" xmlns:xs="http://www.w3.org/2001/XMLSchema" xmlns:p="http://schemas.microsoft.com/office/2006/metadata/properties" xmlns:ns3="9e55a7a9-e23a-4309-817d-6395cd7d4fc2" xmlns:ns4="f6ca7112-1d67-4ed3-b901-36dcf19633dd" targetNamespace="http://schemas.microsoft.com/office/2006/metadata/properties" ma:root="true" ma:fieldsID="8ba63bd55b7c6f18321dd89e537ccb43" ns3:_="" ns4:_="">
    <xsd:import namespace="9e55a7a9-e23a-4309-817d-6395cd7d4fc2"/>
    <xsd:import namespace="f6ca7112-1d67-4ed3-b901-36dcf19633d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55a7a9-e23a-4309-817d-6395cd7d4f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ca7112-1d67-4ed3-b901-36dcf19633d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5595D3-BC7E-4956-9CCE-52B878550B03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9e55a7a9-e23a-4309-817d-6395cd7d4fc2"/>
    <ds:schemaRef ds:uri="http://schemas.microsoft.com/office/infopath/2007/PartnerControls"/>
    <ds:schemaRef ds:uri="http://www.w3.org/XML/1998/namespace"/>
    <ds:schemaRef ds:uri="http://purl.org/dc/elements/1.1/"/>
    <ds:schemaRef ds:uri="f6ca7112-1d67-4ed3-b901-36dcf19633dd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01C2F08-3DA3-4198-A6B0-D222E66CDE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BA93AE-3E15-44A7-A5B1-DE53204DEA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55a7a9-e23a-4309-817d-6395cd7d4fc2"/>
    <ds:schemaRef ds:uri="f6ca7112-1d67-4ed3-b901-36dcf19633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1649</TotalTime>
  <Words>186</Words>
  <Application>Microsoft Office PowerPoint</Application>
  <PresentationFormat>Affichage à l'écran (16:10)</PresentationFormat>
  <Paragraphs>50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2" baseType="lpstr">
      <vt:lpstr>Arial</vt:lpstr>
      <vt:lpstr>Calibri</vt:lpstr>
      <vt:lpstr>Lato Bold</vt:lpstr>
      <vt:lpstr>Lato Light</vt:lpstr>
      <vt:lpstr>Lato Regular</vt:lpstr>
      <vt:lpstr>Lucida Grande</vt:lpstr>
      <vt:lpstr>Thème Office</vt:lpstr>
      <vt:lpstr>Présentation PowerPoint</vt:lpstr>
      <vt:lpstr>Formation Power BI :  les fondamentaux</vt:lpstr>
      <vt:lpstr>Formation Power BI :  les fondamentaux</vt:lpstr>
      <vt:lpstr>Formation  Power BI : les fondamentaux</vt:lpstr>
      <vt:lpstr>Formation  Power BI : les fondamentaux</vt:lpstr>
    </vt:vector>
  </TitlesOfParts>
  <Company>groupe o2i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Diane diane</dc:creator>
  <cp:lastModifiedBy>guillaume fagot</cp:lastModifiedBy>
  <cp:revision>32</cp:revision>
  <dcterms:created xsi:type="dcterms:W3CDTF">2016-12-19T13:50:22Z</dcterms:created>
  <dcterms:modified xsi:type="dcterms:W3CDTF">2024-03-08T15:15:34Z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0x010100556FA708DAE78C4486F24686E741325D</vt:lpwstr>
  </property>
</Properties>
</file>