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5"/>
    <p:restoredTop sz="94693"/>
  </p:normalViewPr>
  <p:slideViewPr>
    <p:cSldViewPr snapToGrid="0">
      <p:cViewPr>
        <p:scale>
          <a:sx n="116" d="100"/>
          <a:sy n="116" d="100"/>
        </p:scale>
        <p:origin x="-169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16187-AC30-3ABF-2327-79EF04972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03382F-BE09-C360-ACD5-D09448775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BA6E05-2642-D07A-3CE2-EBB976F4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B9050-A090-536A-DED5-1B8A057C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DF369-D6EC-2A74-654D-22E504CA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314833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3CB9A-5CD8-94BE-ED81-862755FD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6AF426-8B6F-317F-8A06-8ACBF5701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AD2987-4790-BE64-62E5-21F9F89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61DD1B-8E93-F912-EF01-CFE631E1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E6363-3B5C-3FE7-8994-4F6979CA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23882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92650F-79E8-D076-1E78-EF9F2C395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F014FC-EE44-C1D1-A9E0-61114A633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C930A2-F85C-5E8E-EA52-4E220B8E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425A9-E3F2-E23C-B3BA-793BE1E7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26F98-E2D6-3EAE-6A89-613FC20F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38074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F2A53-7190-55EA-2D4B-B1696FC7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B4CFA-9965-BBEB-EB70-DB454121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69535-2BDB-3E0F-9F7A-8A3CF61C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93311-8FE1-1713-3646-B244710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E16A45-EF06-B54A-C709-BFC88FC2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52686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D4F50-F9D3-113C-31CD-FB88142A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0E3FE9-22A0-D4C3-7ED5-B649E7EB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840F5-6E06-9296-C7E3-40C33636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E93A5-C695-1863-F964-9EACF840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FD1EB1-E7AE-5151-06A3-C0960EB5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67655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B2311-0478-BEF0-8B78-EA77F632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EF425-8FEA-8B83-4A1C-89BED96E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8B6420-E702-07F2-2E51-0A5208EB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C9EAFF-4A9C-487D-2E93-B96FEEB6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7C956-E541-67BB-99EC-59732B4B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D7BF1E-B963-CCE2-3B14-EEFC2F7D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40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8D6D2-A0A8-5D01-C89D-69AE3ACF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3FED4-A270-9E4E-A26B-66C4ED22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8F8379-919C-C84F-E717-11AACB49A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5837C1-D6B7-5DB3-77D0-3BD3093A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61480A-676C-51D9-FCFE-A043B9974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CAEC32-405D-1C35-A543-C221EC74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1BB423-5560-048D-E878-D3C51E18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138BCD-C002-6CB5-6AD2-EC6F6E7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42003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ABCE2-AC80-B9B5-6D5B-24FC62D5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61E08F-17E4-60F6-CA86-0A86EE7C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30ACE6-4187-619A-CC8F-C2F7ED93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B4AF33-D04B-9146-B7B5-0B52A69F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8242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08C7DA-9DF3-CC0A-25D8-035F8444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571623-FD7E-CA49-535C-250F3E10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BAB59-9C83-CDDF-3A5C-40804B15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37336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FDA0A-450F-2A4E-C785-A782B4A3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F13D08-D0B2-E500-31F6-C3A7B528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F734E8-2A81-4400-7529-3218FF57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6DECE4-E947-A3ED-2F6C-69887061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76ACEF-5623-9E2C-7464-22DE42F4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E05638-6FF0-F862-FE6A-CF8598E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376796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3C465-EAA7-FEC1-3E7B-11DEF1B4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D4CCFA-BE0A-E85D-DB2D-9D1F73DE4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B24AF-6ADF-E4B4-028F-A4EC97A1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2A246-DF5C-1141-D378-FF62607B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0272B-3632-2F1C-7BAF-8B699E08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3CCEB-7BE3-9EC0-D824-86712355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2020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9B093C-95E1-6590-8468-2A3C3F55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A87A7-2085-FECE-3191-A53038C81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DC05D-F2CF-0745-B1E8-645B45DAC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1D156-4005-5545-AA98-B9F5452E3811}" type="datetimeFigureOut">
              <a:rPr lang="fr-DE" smtClean="0"/>
              <a:t>09.03.25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BED86-1188-7517-2646-408A691DB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1A4F9-96B7-2CAA-2AEE-80C717DD6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5D481-E903-8C40-9252-C03FE2E350D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41067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B1D2D-7B88-F0CF-2E6D-141A72C06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EF5992-9470-7203-1E3A-349DB9CA7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92070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2ACEA2-CCA6-E707-DB5B-E94D475FB6CC}"/>
              </a:ext>
            </a:extLst>
          </p:cNvPr>
          <p:cNvSpPr/>
          <p:nvPr/>
        </p:nvSpPr>
        <p:spPr>
          <a:xfrm>
            <a:off x="4123766" y="-1"/>
            <a:ext cx="2994211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E" sz="1200" dirty="0"/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8342-49C0-26F3-9D72-905DC641B6F7}"/>
              </a:ext>
            </a:extLst>
          </p:cNvPr>
          <p:cNvSpPr/>
          <p:nvPr/>
        </p:nvSpPr>
        <p:spPr>
          <a:xfrm>
            <a:off x="4123765" y="851646"/>
            <a:ext cx="2994211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Custom C</a:t>
            </a:r>
            <a:r>
              <a:rPr lang="fr-DE" sz="1200" dirty="0"/>
              <a:t>onfig PPO RL algo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5C023B0-E995-8F71-3706-F92308BA309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20871" y="539999"/>
            <a:ext cx="1" cy="3116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9D52E9D-A52F-389E-3CEC-1962C3D28A95}"/>
              </a:ext>
            </a:extLst>
          </p:cNvPr>
          <p:cNvCxnSpPr>
            <a:cxnSpLocks/>
            <a:stCxn id="5" idx="2"/>
            <a:endCxn id="77" idx="0"/>
          </p:cNvCxnSpPr>
          <p:nvPr/>
        </p:nvCxnSpPr>
        <p:spPr>
          <a:xfrm flipH="1">
            <a:off x="5620870" y="1391646"/>
            <a:ext cx="1" cy="333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6EFCC2-953F-A9C5-6B98-CE94E3F6F2BD}"/>
              </a:ext>
            </a:extLst>
          </p:cNvPr>
          <p:cNvSpPr/>
          <p:nvPr/>
        </p:nvSpPr>
        <p:spPr>
          <a:xfrm>
            <a:off x="7418295" y="851646"/>
            <a:ext cx="2217586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Create </a:t>
            </a:r>
            <a:r>
              <a:rPr lang="de-DE" sz="1200" dirty="0" err="1"/>
              <a:t>model</a:t>
            </a:r>
            <a:r>
              <a:rPr lang="de-DE" sz="1200" dirty="0"/>
              <a:t> : Model Catalog -&gt; </a:t>
            </a:r>
            <a:r>
              <a:rPr lang="de-DE" sz="1200" dirty="0" err="1"/>
              <a:t>register_custom_model</a:t>
            </a:r>
            <a:r>
              <a:rPr lang="de-DE" sz="1200" dirty="0"/>
              <a:t> (</a:t>
            </a:r>
            <a:r>
              <a:rPr lang="de-DE" sz="1200" dirty="0" err="1"/>
              <a:t>ray</a:t>
            </a:r>
            <a:r>
              <a:rPr lang="de-DE" sz="1200" dirty="0"/>
              <a:t> </a:t>
            </a:r>
            <a:r>
              <a:rPr lang="de-DE" sz="1200" dirty="0" err="1"/>
              <a:t>lib</a:t>
            </a:r>
            <a:r>
              <a:rPr lang="de-DE" sz="1200" dirty="0"/>
              <a:t>)</a:t>
            </a:r>
            <a:endParaRPr lang="fr-DE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A86913-1C2D-21EA-BB8F-7126F0DBFE49}"/>
              </a:ext>
            </a:extLst>
          </p:cNvPr>
          <p:cNvSpPr/>
          <p:nvPr/>
        </p:nvSpPr>
        <p:spPr>
          <a:xfrm>
            <a:off x="7103293" y="1703293"/>
            <a:ext cx="1260000" cy="741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TransformerModelAdapter</a:t>
            </a:r>
            <a:endParaRPr lang="fr-DE" sz="1200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AC5614A1-6BBE-E7A7-40F7-8FC98CA4CBBA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5620871" y="1391646"/>
            <a:ext cx="2112422" cy="3116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91EC8F-D2F0-EBD3-1152-7A1D1D1D4D42}"/>
              </a:ext>
            </a:extLst>
          </p:cNvPr>
          <p:cNvSpPr/>
          <p:nvPr/>
        </p:nvSpPr>
        <p:spPr>
          <a:xfrm>
            <a:off x="1711025" y="860156"/>
            <a:ext cx="1664188" cy="53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create</a:t>
            </a:r>
            <a:r>
              <a:rPr lang="de-DE" sz="1200" dirty="0"/>
              <a:t> </a:t>
            </a:r>
            <a:r>
              <a:rPr lang="de-DE" sz="1200" dirty="0" err="1"/>
              <a:t>environment</a:t>
            </a:r>
            <a:r>
              <a:rPr lang="de-DE" sz="1200" dirty="0"/>
              <a:t> : </a:t>
            </a:r>
            <a:r>
              <a:rPr lang="de-DE" sz="1200" dirty="0" err="1"/>
              <a:t>egister_env</a:t>
            </a:r>
            <a:r>
              <a:rPr lang="de-DE" sz="1200" dirty="0"/>
              <a:t> (</a:t>
            </a:r>
            <a:r>
              <a:rPr lang="de-DE" sz="1200" dirty="0" err="1"/>
              <a:t>ray</a:t>
            </a:r>
            <a:r>
              <a:rPr lang="de-DE" sz="1200" dirty="0"/>
              <a:t> </a:t>
            </a:r>
            <a:r>
              <a:rPr lang="de-DE" sz="1200" dirty="0" err="1"/>
              <a:t>lib</a:t>
            </a:r>
            <a:r>
              <a:rPr lang="de-DE" sz="1200" dirty="0"/>
              <a:t>)</a:t>
            </a:r>
            <a:endParaRPr lang="fr-DE" sz="12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7D6D57C7-A933-C091-9E66-2EB16DC437D9}"/>
              </a:ext>
            </a:extLst>
          </p:cNvPr>
          <p:cNvCxnSpPr>
            <a:cxnSpLocks/>
            <a:stCxn id="5" idx="2"/>
            <a:endCxn id="60" idx="0"/>
          </p:cNvCxnSpPr>
          <p:nvPr/>
        </p:nvCxnSpPr>
        <p:spPr>
          <a:xfrm flipH="1">
            <a:off x="3823447" y="1391646"/>
            <a:ext cx="1797424" cy="333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F8A4526-DC8B-24C2-D4AD-D2D31BCC6200}"/>
              </a:ext>
            </a:extLst>
          </p:cNvPr>
          <p:cNvSpPr/>
          <p:nvPr/>
        </p:nvSpPr>
        <p:spPr>
          <a:xfrm>
            <a:off x="3193447" y="1725247"/>
            <a:ext cx="126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LearningCryptoEnv</a:t>
            </a:r>
            <a:endParaRPr lang="fr-DE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6FB9C4-A5EE-738D-E8D2-63451017F26A}"/>
              </a:ext>
            </a:extLst>
          </p:cNvPr>
          <p:cNvSpPr/>
          <p:nvPr/>
        </p:nvSpPr>
        <p:spPr>
          <a:xfrm>
            <a:off x="4990870" y="1725247"/>
            <a:ext cx="126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PPOConfig</a:t>
            </a:r>
            <a:r>
              <a:rPr lang="de-DE" sz="1200" dirty="0"/>
              <a:t> (</a:t>
            </a:r>
            <a:r>
              <a:rPr lang="de-DE" sz="1200" dirty="0" err="1"/>
              <a:t>ray</a:t>
            </a:r>
            <a:r>
              <a:rPr lang="de-DE" sz="1200" dirty="0"/>
              <a:t> </a:t>
            </a:r>
            <a:r>
              <a:rPr lang="de-DE" sz="1200" dirty="0" err="1"/>
              <a:t>lib</a:t>
            </a:r>
            <a:r>
              <a:rPr lang="de-DE" sz="1200" dirty="0"/>
              <a:t>) -&gt; </a:t>
            </a:r>
            <a:r>
              <a:rPr lang="de-DE" sz="1200" dirty="0" err="1"/>
              <a:t>baseline</a:t>
            </a:r>
            <a:r>
              <a:rPr lang="de-DE" sz="1200" dirty="0"/>
              <a:t> PPO </a:t>
            </a:r>
            <a:r>
              <a:rPr lang="de-DE" sz="1200" dirty="0" err="1"/>
              <a:t>config</a:t>
            </a:r>
            <a:r>
              <a:rPr lang="de-DE" sz="1200" dirty="0"/>
              <a:t> </a:t>
            </a:r>
            <a:endParaRPr lang="fr-DE" sz="1200" dirty="0"/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4B73F879-9EB8-1148-907F-CEB6DF4EB7C6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>
            <a:off x="2543119" y="1391646"/>
            <a:ext cx="1280328" cy="333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10ADF6B7-5859-E1A1-A954-9646603379D4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7733293" y="1391646"/>
            <a:ext cx="793795" cy="3116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FD804EF-2D17-B529-4E44-69ECBBF44003}"/>
              </a:ext>
            </a:extLst>
          </p:cNvPr>
          <p:cNvSpPr/>
          <p:nvPr/>
        </p:nvSpPr>
        <p:spPr>
          <a:xfrm>
            <a:off x="8363293" y="2756894"/>
            <a:ext cx="1260000" cy="741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TFModelV2</a:t>
            </a:r>
            <a:endParaRPr lang="fr-DE" sz="1200" dirty="0"/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7BED282E-E0FB-A304-81A7-E83CED0403B2}"/>
              </a:ext>
            </a:extLst>
          </p:cNvPr>
          <p:cNvCxnSpPr>
            <a:cxnSpLocks/>
            <a:stCxn id="29" idx="2"/>
            <a:endCxn id="96" idx="0"/>
          </p:cNvCxnSpPr>
          <p:nvPr/>
        </p:nvCxnSpPr>
        <p:spPr>
          <a:xfrm>
            <a:off x="7733293" y="2445247"/>
            <a:ext cx="1260000" cy="3116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D1933A3-249A-00EC-E595-B419B83B9793}"/>
              </a:ext>
            </a:extLst>
          </p:cNvPr>
          <p:cNvSpPr/>
          <p:nvPr/>
        </p:nvSpPr>
        <p:spPr>
          <a:xfrm>
            <a:off x="6590919" y="2767160"/>
            <a:ext cx="126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LearningCryptoEnv</a:t>
            </a:r>
            <a:endParaRPr lang="fr-DE" sz="1200" dirty="0"/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31058AF8-317F-992D-6A22-009403484666}"/>
              </a:ext>
            </a:extLst>
          </p:cNvPr>
          <p:cNvCxnSpPr>
            <a:cxnSpLocks/>
            <a:stCxn id="29" idx="2"/>
            <a:endCxn id="102" idx="0"/>
          </p:cNvCxnSpPr>
          <p:nvPr/>
        </p:nvCxnSpPr>
        <p:spPr>
          <a:xfrm flipH="1">
            <a:off x="7220919" y="2445247"/>
            <a:ext cx="512374" cy="3219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22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45</Words>
  <Application>Microsoft Macintosh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poidatz</dc:creator>
  <cp:lastModifiedBy>guillaume poidatz</cp:lastModifiedBy>
  <cp:revision>1</cp:revision>
  <dcterms:created xsi:type="dcterms:W3CDTF">2025-03-09T11:29:02Z</dcterms:created>
  <dcterms:modified xsi:type="dcterms:W3CDTF">2025-03-09T13:40:56Z</dcterms:modified>
</cp:coreProperties>
</file>