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63637"/>
            <a:ext cx="5867400" cy="1919670"/>
          </a:xfrm>
        </p:spPr>
        <p:txBody>
          <a:bodyPr>
            <a:normAutofit/>
          </a:bodyPr>
          <a:lstStyle/>
          <a:p>
            <a:r>
              <a:rPr lang="en-US" dirty="0"/>
              <a:t>Product Backorder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CAPSTONE FINAL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Part backorders is a common supply chain problem.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 : </a:t>
            </a:r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parts at risk of backorder before the event occurs so the business has time to react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data was taken as weekly snapshots at the start of each week.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2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Data</a:t>
            </a: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was already divided into training and test </a:t>
            </a:r>
            <a:r>
              <a:rPr lang="en-US" dirty="0" smtClean="0"/>
              <a:t>sets</a:t>
            </a:r>
          </a:p>
          <a:p>
            <a:r>
              <a:rPr lang="en-US" dirty="0" smtClean="0"/>
              <a:t>Replaced missing values by -99</a:t>
            </a:r>
          </a:p>
          <a:p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dummy variables by changing No/Yes to 0/1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Went on backorder : </a:t>
            </a:r>
            <a:r>
              <a:rPr lang="en-US" dirty="0"/>
              <a:t>Yes: 1676567 or 99.7</a:t>
            </a:r>
            <a:r>
              <a:rPr lang="en-US" dirty="0" smtClean="0"/>
              <a:t>% and NO</a:t>
            </a:r>
            <a:r>
              <a:rPr lang="en-US" dirty="0"/>
              <a:t>: 11293 or 0.7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Data is Imbalanced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8" y="4324444"/>
            <a:ext cx="3509818" cy="19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 </a:t>
            </a:r>
            <a:br>
              <a:rPr lang="en-US" sz="4000" dirty="0"/>
            </a:br>
            <a:r>
              <a:rPr lang="en-US" sz="4000" b="1" dirty="0"/>
              <a:t>Analysis and methods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 imbalanced data sets, an algorithm doesn’t get the necessary information about the minority </a:t>
            </a:r>
            <a:r>
              <a:rPr lang="en-US" dirty="0" smtClean="0"/>
              <a:t>class </a:t>
            </a:r>
            <a:r>
              <a:rPr lang="en-US" dirty="0"/>
              <a:t>to make an accurate prediction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/>
              <a:t>SMOTE</a:t>
            </a:r>
            <a:r>
              <a:rPr lang="en-US" dirty="0"/>
              <a:t>: Synthetic Minority Over-sampling </a:t>
            </a:r>
            <a:r>
              <a:rPr lang="en-US" dirty="0" smtClean="0"/>
              <a:t>Technique to balance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4087090"/>
            <a:ext cx="4688609" cy="25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0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Linear </a:t>
            </a:r>
            <a:r>
              <a:rPr lang="en-US" i="1" dirty="0" smtClean="0"/>
              <a:t>regression:  </a:t>
            </a:r>
            <a:r>
              <a:rPr lang="en-US" dirty="0"/>
              <a:t>Accuracy:  82.63% </a:t>
            </a:r>
            <a:r>
              <a:rPr lang="en-US" dirty="0" smtClean="0"/>
              <a:t> / </a:t>
            </a:r>
            <a:r>
              <a:rPr lang="en-US" dirty="0"/>
              <a:t>AUC: 50.55% </a:t>
            </a:r>
            <a:endParaRPr lang="en-US" dirty="0" smtClean="0"/>
          </a:p>
          <a:p>
            <a:endParaRPr lang="en-US" i="1" dirty="0" smtClean="0"/>
          </a:p>
          <a:p>
            <a:r>
              <a:rPr lang="en-US" i="1" dirty="0"/>
              <a:t>Cart Regression Tree </a:t>
            </a:r>
            <a:r>
              <a:rPr lang="en-US" i="1" dirty="0" smtClean="0"/>
              <a:t>: </a:t>
            </a:r>
            <a:r>
              <a:rPr lang="en-US" dirty="0"/>
              <a:t>Accuracy:  90.95% </a:t>
            </a:r>
            <a:r>
              <a:rPr lang="en-US" dirty="0" smtClean="0"/>
              <a:t>/ </a:t>
            </a:r>
            <a:r>
              <a:rPr lang="en-US" dirty="0"/>
              <a:t>AUC: 81.95% 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Random Forest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Accuracy: 90.38% </a:t>
            </a:r>
            <a:r>
              <a:rPr lang="en-US" dirty="0" smtClean="0"/>
              <a:t>/ </a:t>
            </a:r>
            <a:r>
              <a:rPr lang="en-US" dirty="0"/>
              <a:t>AUC: 81.94%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376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/>
              <a:t>Cart Regression Tree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500" b="8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355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Recommendation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forecast sales for 3 months is above 1, the current inventory level for the part is less than 33 and the sales quantity for the prior 1 month time period is more than 1, </a:t>
            </a:r>
            <a:r>
              <a:rPr lang="en-US" b="1" dirty="0"/>
              <a:t>the part will go on backorder</a:t>
            </a:r>
            <a:r>
              <a:rPr lang="en-US" dirty="0"/>
              <a:t>.  The company should avoid having these 3 conditions happening simultaneously; otherwise the part will go on backorder.</a:t>
            </a:r>
          </a:p>
          <a:p>
            <a:r>
              <a:rPr lang="en-US" smtClean="0"/>
              <a:t> </a:t>
            </a:r>
            <a:r>
              <a:rPr lang="en-US" dirty="0"/>
              <a:t>I</a:t>
            </a:r>
            <a:r>
              <a:rPr lang="en-US" smtClean="0"/>
              <a:t>f </a:t>
            </a:r>
            <a:r>
              <a:rPr lang="en-US" dirty="0"/>
              <a:t>the forecast sales for 3 months is above 1, the current inventory level for the part is less than 2 and the sales quantity for the prior 1 month time period is less than 1, </a:t>
            </a:r>
            <a:r>
              <a:rPr lang="en-US" b="1" dirty="0"/>
              <a:t>the part will go on backorder</a:t>
            </a:r>
            <a:r>
              <a:rPr lang="en-US" dirty="0"/>
              <a:t>. As soon as these conditions are observed the company should restock to avoid a potential backorder.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3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recommendations to avoid a part backorder were based on our regression tree model, which is our best model with 90.95% accuracy.  The recommendations listed above will help the company predict a part backorder before it occurs so the company could take the appropriate action to avoid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8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75</TotalTime>
  <Words>323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Pixel</vt:lpstr>
      <vt:lpstr>Product Backorder </vt:lpstr>
      <vt:lpstr>Introduction </vt:lpstr>
      <vt:lpstr>Data  </vt:lpstr>
      <vt:lpstr>  Analysis and methods </vt:lpstr>
      <vt:lpstr>Results </vt:lpstr>
      <vt:lpstr>Cart Regression Tree </vt:lpstr>
      <vt:lpstr>Recommendation 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Backorder </dc:title>
  <dc:creator>guillaume henri</dc:creator>
  <cp:lastModifiedBy>guillaume henri</cp:lastModifiedBy>
  <cp:revision>7</cp:revision>
  <dcterms:created xsi:type="dcterms:W3CDTF">2017-11-29T03:34:34Z</dcterms:created>
  <dcterms:modified xsi:type="dcterms:W3CDTF">2017-11-29T04:49:57Z</dcterms:modified>
</cp:coreProperties>
</file>