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8" r:id="rId3"/>
    <p:sldId id="313" r:id="rId4"/>
    <p:sldId id="309" r:id="rId5"/>
    <p:sldId id="310" r:id="rId6"/>
    <p:sldId id="311" r:id="rId7"/>
    <p:sldId id="312" r:id="rId8"/>
    <p:sldId id="325" r:id="rId9"/>
    <p:sldId id="323" r:id="rId10"/>
    <p:sldId id="322" r:id="rId11"/>
    <p:sldId id="317" r:id="rId12"/>
    <p:sldId id="320" r:id="rId13"/>
    <p:sldId id="32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6" autoAdjust="0"/>
    <p:restoredTop sz="92804" autoAdjust="0"/>
  </p:normalViewPr>
  <p:slideViewPr>
    <p:cSldViewPr snapToGrid="0">
      <p:cViewPr varScale="1">
        <p:scale>
          <a:sx n="68" d="100"/>
          <a:sy n="68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Chervet" userId="e88f94f109999b9b" providerId="LiveId" clId="{D3D8D5DD-4F94-46CB-B0B0-4519269E6444}"/>
  </pc:docChgLst>
  <pc:docChgLst>
    <pc:chgData name="Guillaume Chervet" userId="e88f94f109999b9b" providerId="LiveId" clId="{F37C57BD-7CCB-4981-84D9-B597D6CE52FA}"/>
    <pc:docChg chg="undo custSel addSld delSld modSld">
      <pc:chgData name="Guillaume Chervet" userId="e88f94f109999b9b" providerId="LiveId" clId="{F37C57BD-7CCB-4981-84D9-B597D6CE52FA}" dt="2018-04-27T22:32:52.027" v="2528" actId="2696"/>
      <pc:docMkLst>
        <pc:docMk/>
      </pc:docMkLst>
      <pc:sldChg chg="modSp">
        <pc:chgData name="Guillaume Chervet" userId="e88f94f109999b9b" providerId="LiveId" clId="{F37C57BD-7CCB-4981-84D9-B597D6CE52FA}" dt="2018-04-27T21:36:21.082" v="2334" actId="20577"/>
        <pc:sldMkLst>
          <pc:docMk/>
          <pc:sldMk cId="2919905513" sldId="257"/>
        </pc:sldMkLst>
        <pc:spChg chg="mod">
          <ac:chgData name="Guillaume Chervet" userId="e88f94f109999b9b" providerId="LiveId" clId="{F37C57BD-7CCB-4981-84D9-B597D6CE52FA}" dt="2018-04-15T16:37:22.842" v="179" actId="20577"/>
          <ac:spMkLst>
            <pc:docMk/>
            <pc:sldMk cId="2919905513" sldId="257"/>
            <ac:spMk id="2" creationId="{00000000-0000-0000-0000-000000000000}"/>
          </ac:spMkLst>
        </pc:spChg>
        <pc:spChg chg="mod">
          <ac:chgData name="Guillaume Chervet" userId="e88f94f109999b9b" providerId="LiveId" clId="{F37C57BD-7CCB-4981-84D9-B597D6CE52FA}" dt="2018-04-27T21:36:21.082" v="2334" actId="20577"/>
          <ac:spMkLst>
            <pc:docMk/>
            <pc:sldMk cId="2919905513" sldId="257"/>
            <ac:spMk id="3" creationId="{00000000-0000-0000-0000-000000000000}"/>
          </ac:spMkLst>
        </pc:spChg>
      </pc:sldChg>
      <pc:sldChg chg="addSp delSp modSp">
        <pc:chgData name="Guillaume Chervet" userId="e88f94f109999b9b" providerId="LiveId" clId="{F37C57BD-7CCB-4981-84D9-B597D6CE52FA}" dt="2018-04-27T22:06:42.314" v="2512" actId="15"/>
        <pc:sldMkLst>
          <pc:docMk/>
          <pc:sldMk cId="3147606107" sldId="265"/>
        </pc:sldMkLst>
        <pc:spChg chg="mod">
          <ac:chgData name="Guillaume Chervet" userId="e88f94f109999b9b" providerId="LiveId" clId="{F37C57BD-7CCB-4981-84D9-B597D6CE52FA}" dt="2018-04-15T07:52:02.420" v="23" actId="20577"/>
          <ac:spMkLst>
            <pc:docMk/>
            <pc:sldMk cId="3147606107" sldId="265"/>
            <ac:spMk id="2" creationId="{00000000-0000-0000-0000-000000000000}"/>
          </ac:spMkLst>
        </pc:spChg>
        <pc:spChg chg="mod">
          <ac:chgData name="Guillaume Chervet" userId="e88f94f109999b9b" providerId="LiveId" clId="{F37C57BD-7CCB-4981-84D9-B597D6CE52FA}" dt="2018-04-27T22:06:42.314" v="2512" actId="15"/>
          <ac:spMkLst>
            <pc:docMk/>
            <pc:sldMk cId="3147606107" sldId="265"/>
            <ac:spMk id="3" creationId="{00000000-0000-0000-0000-000000000000}"/>
          </ac:spMkLst>
        </pc:spChg>
        <pc:spChg chg="del mod">
          <ac:chgData name="Guillaume Chervet" userId="e88f94f109999b9b" providerId="LiveId" clId="{F37C57BD-7CCB-4981-84D9-B597D6CE52FA}" dt="2018-04-15T07:51:49.674" v="4" actId="478"/>
          <ac:spMkLst>
            <pc:docMk/>
            <pc:sldMk cId="3147606107" sldId="265"/>
            <ac:spMk id="4" creationId="{00000000-0000-0000-0000-000000000000}"/>
          </ac:spMkLst>
        </pc:spChg>
        <pc:spChg chg="del">
          <ac:chgData name="Guillaume Chervet" userId="e88f94f109999b9b" providerId="LiveId" clId="{F37C57BD-7CCB-4981-84D9-B597D6CE52FA}" dt="2018-04-15T07:51:49.674" v="4" actId="478"/>
          <ac:spMkLst>
            <pc:docMk/>
            <pc:sldMk cId="3147606107" sldId="265"/>
            <ac:spMk id="6" creationId="{00000000-0000-0000-0000-000000000000}"/>
          </ac:spMkLst>
        </pc:spChg>
        <pc:spChg chg="del">
          <ac:chgData name="Guillaume Chervet" userId="e88f94f109999b9b" providerId="LiveId" clId="{F37C57BD-7CCB-4981-84D9-B597D6CE52FA}" dt="2018-04-15T07:51:53.039" v="5" actId="478"/>
          <ac:spMkLst>
            <pc:docMk/>
            <pc:sldMk cId="3147606107" sldId="265"/>
            <ac:spMk id="10" creationId="{00000000-0000-0000-0000-000000000000}"/>
          </ac:spMkLst>
        </pc:spChg>
        <pc:spChg chg="del">
          <ac:chgData name="Guillaume Chervet" userId="e88f94f109999b9b" providerId="LiveId" clId="{F37C57BD-7CCB-4981-84D9-B597D6CE52FA}" dt="2018-04-15T07:51:49.674" v="4" actId="478"/>
          <ac:spMkLst>
            <pc:docMk/>
            <pc:sldMk cId="3147606107" sldId="265"/>
            <ac:spMk id="14" creationId="{00000000-0000-0000-0000-000000000000}"/>
          </ac:spMkLst>
        </pc:spChg>
        <pc:picChg chg="del">
          <ac:chgData name="Guillaume Chervet" userId="e88f94f109999b9b" providerId="LiveId" clId="{F37C57BD-7CCB-4981-84D9-B597D6CE52FA}" dt="2018-04-15T07:51:49.674" v="4" actId="478"/>
          <ac:picMkLst>
            <pc:docMk/>
            <pc:sldMk cId="3147606107" sldId="265"/>
            <ac:picMk id="7" creationId="{00000000-0000-0000-0000-000000000000}"/>
          </ac:picMkLst>
        </pc:picChg>
        <pc:picChg chg="del">
          <ac:chgData name="Guillaume Chervet" userId="e88f94f109999b9b" providerId="LiveId" clId="{F37C57BD-7CCB-4981-84D9-B597D6CE52FA}" dt="2018-04-15T07:51:49.674" v="4" actId="478"/>
          <ac:picMkLst>
            <pc:docMk/>
            <pc:sldMk cId="3147606107" sldId="265"/>
            <ac:picMk id="8" creationId="{00000000-0000-0000-0000-000000000000}"/>
          </ac:picMkLst>
        </pc:picChg>
        <pc:picChg chg="del">
          <ac:chgData name="Guillaume Chervet" userId="e88f94f109999b9b" providerId="LiveId" clId="{F37C57BD-7CCB-4981-84D9-B597D6CE52FA}" dt="2018-04-15T07:51:49.674" v="4" actId="478"/>
          <ac:picMkLst>
            <pc:docMk/>
            <pc:sldMk cId="3147606107" sldId="265"/>
            <ac:picMk id="9" creationId="{00000000-0000-0000-0000-000000000000}"/>
          </ac:picMkLst>
        </pc:picChg>
        <pc:picChg chg="del">
          <ac:chgData name="Guillaume Chervet" userId="e88f94f109999b9b" providerId="LiveId" clId="{F37C57BD-7CCB-4981-84D9-B597D6CE52FA}" dt="2018-04-15T07:51:49.674" v="4" actId="478"/>
          <ac:picMkLst>
            <pc:docMk/>
            <pc:sldMk cId="3147606107" sldId="265"/>
            <ac:picMk id="13" creationId="{00000000-0000-0000-0000-000000000000}"/>
          </ac:picMkLst>
        </pc:picChg>
        <pc:picChg chg="add del mod">
          <ac:chgData name="Guillaume Chervet" userId="e88f94f109999b9b" providerId="LiveId" clId="{F37C57BD-7CCB-4981-84D9-B597D6CE52FA}" dt="2018-04-25T19:35:34.967" v="2062" actId="478"/>
          <ac:picMkLst>
            <pc:docMk/>
            <pc:sldMk cId="3147606107" sldId="265"/>
            <ac:picMk id="18" creationId="{CDEF8884-2757-4C30-B7EB-4AF2BF5D9128}"/>
          </ac:picMkLst>
        </pc:picChg>
        <pc:cxnChg chg="del mod">
          <ac:chgData name="Guillaume Chervet" userId="e88f94f109999b9b" providerId="LiveId" clId="{F37C57BD-7CCB-4981-84D9-B597D6CE52FA}" dt="2018-04-15T07:51:49.674" v="4" actId="478"/>
          <ac:cxnSpMkLst>
            <pc:docMk/>
            <pc:sldMk cId="3147606107" sldId="265"/>
            <ac:cxnSpMk id="11" creationId="{00000000-0000-0000-0000-000000000000}"/>
          </ac:cxnSpMkLst>
        </pc:cxnChg>
        <pc:cxnChg chg="del mod">
          <ac:chgData name="Guillaume Chervet" userId="e88f94f109999b9b" providerId="LiveId" clId="{F37C57BD-7CCB-4981-84D9-B597D6CE52FA}" dt="2018-04-15T07:51:49.674" v="4" actId="478"/>
          <ac:cxnSpMkLst>
            <pc:docMk/>
            <pc:sldMk cId="3147606107" sldId="265"/>
            <ac:cxnSpMk id="12" creationId="{00000000-0000-0000-0000-000000000000}"/>
          </ac:cxnSpMkLst>
        </pc:cxnChg>
        <pc:cxnChg chg="del mod">
          <ac:chgData name="Guillaume Chervet" userId="e88f94f109999b9b" providerId="LiveId" clId="{F37C57BD-7CCB-4981-84D9-B597D6CE52FA}" dt="2018-04-15T07:51:49.674" v="4" actId="478"/>
          <ac:cxnSpMkLst>
            <pc:docMk/>
            <pc:sldMk cId="3147606107" sldId="265"/>
            <ac:cxnSpMk id="15" creationId="{00000000-0000-0000-0000-000000000000}"/>
          </ac:cxnSpMkLst>
        </pc:cxnChg>
      </pc:sldChg>
      <pc:sldChg chg="modSp">
        <pc:chgData name="Guillaume Chervet" userId="e88f94f109999b9b" providerId="LiveId" clId="{F37C57BD-7CCB-4981-84D9-B597D6CE52FA}" dt="2018-04-15T07:54:35.013" v="61" actId="20577"/>
        <pc:sldMkLst>
          <pc:docMk/>
          <pc:sldMk cId="1846563530" sldId="269"/>
        </pc:sldMkLst>
        <pc:spChg chg="mod">
          <ac:chgData name="Guillaume Chervet" userId="e88f94f109999b9b" providerId="LiveId" clId="{F37C57BD-7CCB-4981-84D9-B597D6CE52FA}" dt="2018-04-15T07:54:35.013" v="61" actId="20577"/>
          <ac:spMkLst>
            <pc:docMk/>
            <pc:sldMk cId="1846563530" sldId="269"/>
            <ac:spMk id="2" creationId="{00000000-0000-0000-0000-000000000000}"/>
          </ac:spMkLst>
        </pc:spChg>
      </pc:sldChg>
      <pc:sldChg chg="modSp">
        <pc:chgData name="Guillaume Chervet" userId="e88f94f109999b9b" providerId="LiveId" clId="{F37C57BD-7CCB-4981-84D9-B597D6CE52FA}" dt="2018-04-15T16:30:14.411" v="66" actId="20577"/>
        <pc:sldMkLst>
          <pc:docMk/>
          <pc:sldMk cId="2632189916" sldId="278"/>
        </pc:sldMkLst>
        <pc:spChg chg="mod">
          <ac:chgData name="Guillaume Chervet" userId="e88f94f109999b9b" providerId="LiveId" clId="{F37C57BD-7CCB-4981-84D9-B597D6CE52FA}" dt="2018-04-15T16:30:14.411" v="66" actId="20577"/>
          <ac:spMkLst>
            <pc:docMk/>
            <pc:sldMk cId="2632189916" sldId="278"/>
            <ac:spMk id="3" creationId="{00000000-0000-0000-0000-000000000000}"/>
          </ac:spMkLst>
        </pc:spChg>
      </pc:sldChg>
      <pc:sldChg chg="addSp delSp modSp">
        <pc:chgData name="Guillaume Chervet" userId="e88f94f109999b9b" providerId="LiveId" clId="{F37C57BD-7CCB-4981-84D9-B597D6CE52FA}" dt="2018-04-27T21:38:09.535" v="2341" actId="20577"/>
        <pc:sldMkLst>
          <pc:docMk/>
          <pc:sldMk cId="1530495004" sldId="285"/>
        </pc:sldMkLst>
        <pc:spChg chg="mod">
          <ac:chgData name="Guillaume Chervet" userId="e88f94f109999b9b" providerId="LiveId" clId="{F37C57BD-7CCB-4981-84D9-B597D6CE52FA}" dt="2018-04-27T21:38:06.878" v="2337"/>
          <ac:spMkLst>
            <pc:docMk/>
            <pc:sldMk cId="1530495004" sldId="285"/>
            <ac:spMk id="2" creationId="{00000000-0000-0000-0000-000000000000}"/>
          </ac:spMkLst>
        </pc:spChg>
        <pc:spChg chg="mod">
          <ac:chgData name="Guillaume Chervet" userId="e88f94f109999b9b" providerId="LiveId" clId="{F37C57BD-7CCB-4981-84D9-B597D6CE52FA}" dt="2018-04-27T21:38:09.535" v="2341" actId="20577"/>
          <ac:spMkLst>
            <pc:docMk/>
            <pc:sldMk cId="1530495004" sldId="285"/>
            <ac:spMk id="3" creationId="{00000000-0000-0000-0000-000000000000}"/>
          </ac:spMkLst>
        </pc:spChg>
        <pc:picChg chg="add mod">
          <ac:chgData name="Guillaume Chervet" userId="e88f94f109999b9b" providerId="LiveId" clId="{F37C57BD-7CCB-4981-84D9-B597D6CE52FA}" dt="2018-04-27T21:35:45.231" v="2319" actId="1076"/>
          <ac:picMkLst>
            <pc:docMk/>
            <pc:sldMk cId="1530495004" sldId="285"/>
            <ac:picMk id="6" creationId="{455640A7-539F-4B75-B0DE-CEEA55E37135}"/>
          </ac:picMkLst>
        </pc:picChg>
        <pc:picChg chg="del">
          <ac:chgData name="Guillaume Chervet" userId="e88f94f109999b9b" providerId="LiveId" clId="{F37C57BD-7CCB-4981-84D9-B597D6CE52FA}" dt="2018-04-15T16:43:17.781" v="738" actId="478"/>
          <ac:picMkLst>
            <pc:docMk/>
            <pc:sldMk cId="1530495004" sldId="285"/>
            <ac:picMk id="1026" creationId="{00000000-0000-0000-0000-000000000000}"/>
          </ac:picMkLst>
        </pc:picChg>
      </pc:sldChg>
      <pc:sldChg chg="modSp add">
        <pc:chgData name="Guillaume Chervet" userId="e88f94f109999b9b" providerId="LiveId" clId="{F37C57BD-7CCB-4981-84D9-B597D6CE52FA}" dt="2018-04-15T16:42:47.174" v="732" actId="20577"/>
        <pc:sldMkLst>
          <pc:docMk/>
          <pc:sldMk cId="2812567897" sldId="286"/>
        </pc:sldMkLst>
        <pc:spChg chg="mod">
          <ac:chgData name="Guillaume Chervet" userId="e88f94f109999b9b" providerId="LiveId" clId="{F37C57BD-7CCB-4981-84D9-B597D6CE52FA}" dt="2018-04-15T16:37:54.808" v="198" actId="20577"/>
          <ac:spMkLst>
            <pc:docMk/>
            <pc:sldMk cId="2812567897" sldId="286"/>
            <ac:spMk id="2" creationId="{00000000-0000-0000-0000-000000000000}"/>
          </ac:spMkLst>
        </pc:spChg>
        <pc:spChg chg="mod">
          <ac:chgData name="Guillaume Chervet" userId="e88f94f109999b9b" providerId="LiveId" clId="{F37C57BD-7CCB-4981-84D9-B597D6CE52FA}" dt="2018-04-15T16:42:47.174" v="732" actId="20577"/>
          <ac:spMkLst>
            <pc:docMk/>
            <pc:sldMk cId="2812567897" sldId="286"/>
            <ac:spMk id="3" creationId="{00000000-0000-0000-0000-000000000000}"/>
          </ac:spMkLst>
        </pc:spChg>
      </pc:sldChg>
      <pc:sldChg chg="modSp add">
        <pc:chgData name="Guillaume Chervet" userId="e88f94f109999b9b" providerId="LiveId" clId="{F37C57BD-7CCB-4981-84D9-B597D6CE52FA}" dt="2018-04-21T07:36:52.463" v="1249" actId="20577"/>
        <pc:sldMkLst>
          <pc:docMk/>
          <pc:sldMk cId="1409484022" sldId="287"/>
        </pc:sldMkLst>
        <pc:spChg chg="mod">
          <ac:chgData name="Guillaume Chervet" userId="e88f94f109999b9b" providerId="LiveId" clId="{F37C57BD-7CCB-4981-84D9-B597D6CE52FA}" dt="2018-04-21T07:36:52.463" v="1249" actId="20577"/>
          <ac:spMkLst>
            <pc:docMk/>
            <pc:sldMk cId="1409484022" sldId="287"/>
            <ac:spMk id="2" creationId="{483B630C-60B2-4106-A8C3-5578EBE4D5EE}"/>
          </ac:spMkLst>
        </pc:spChg>
        <pc:spChg chg="mod">
          <ac:chgData name="Guillaume Chervet" userId="e88f94f109999b9b" providerId="LiveId" clId="{F37C57BD-7CCB-4981-84D9-B597D6CE52FA}" dt="2018-04-15T16:46:46.560" v="747" actId="20577"/>
          <ac:spMkLst>
            <pc:docMk/>
            <pc:sldMk cId="1409484022" sldId="287"/>
            <ac:spMk id="3" creationId="{5521FD8C-B900-4852-A050-FB05637FC2EC}"/>
          </ac:spMkLst>
        </pc:spChg>
      </pc:sldChg>
      <pc:sldChg chg="modSp add">
        <pc:chgData name="Guillaume Chervet" userId="e88f94f109999b9b" providerId="LiveId" clId="{F37C57BD-7CCB-4981-84D9-B597D6CE52FA}" dt="2018-04-21T07:41:31.544" v="1284" actId="14100"/>
        <pc:sldMkLst>
          <pc:docMk/>
          <pc:sldMk cId="842671570" sldId="289"/>
        </pc:sldMkLst>
        <pc:spChg chg="mod">
          <ac:chgData name="Guillaume Chervet" userId="e88f94f109999b9b" providerId="LiveId" clId="{F37C57BD-7CCB-4981-84D9-B597D6CE52FA}" dt="2018-04-21T07:39:33.872" v="1269" actId="20577"/>
          <ac:spMkLst>
            <pc:docMk/>
            <pc:sldMk cId="842671570" sldId="289"/>
            <ac:spMk id="2" creationId="{F9F61032-6C21-4A6E-AE87-60B9949FCEF6}"/>
          </ac:spMkLst>
        </pc:spChg>
        <pc:spChg chg="mod">
          <ac:chgData name="Guillaume Chervet" userId="e88f94f109999b9b" providerId="LiveId" clId="{F37C57BD-7CCB-4981-84D9-B597D6CE52FA}" dt="2018-04-21T07:41:31.544" v="1284" actId="14100"/>
          <ac:spMkLst>
            <pc:docMk/>
            <pc:sldMk cId="842671570" sldId="289"/>
            <ac:spMk id="3" creationId="{BFA5951D-B448-4176-80F3-784AEEF26AFD}"/>
          </ac:spMkLst>
        </pc:spChg>
      </pc:sldChg>
      <pc:sldChg chg="modSp add">
        <pc:chgData name="Guillaume Chervet" userId="e88f94f109999b9b" providerId="LiveId" clId="{F37C57BD-7CCB-4981-84D9-B597D6CE52FA}" dt="2018-04-21T07:40:15.264" v="1275" actId="20577"/>
        <pc:sldMkLst>
          <pc:docMk/>
          <pc:sldMk cId="2518806933" sldId="290"/>
        </pc:sldMkLst>
        <pc:spChg chg="mod">
          <ac:chgData name="Guillaume Chervet" userId="e88f94f109999b9b" providerId="LiveId" clId="{F37C57BD-7CCB-4981-84D9-B597D6CE52FA}" dt="2018-04-21T07:40:15.264" v="1275" actId="20577"/>
          <ac:spMkLst>
            <pc:docMk/>
            <pc:sldMk cId="2518806933" sldId="290"/>
            <ac:spMk id="2" creationId="{C0D1765F-D137-48CF-824E-4F8FC846EA22}"/>
          </ac:spMkLst>
        </pc:spChg>
        <pc:spChg chg="mod">
          <ac:chgData name="Guillaume Chervet" userId="e88f94f109999b9b" providerId="LiveId" clId="{F37C57BD-7CCB-4981-84D9-B597D6CE52FA}" dt="2018-04-21T07:28:13.551" v="1198" actId="14100"/>
          <ac:spMkLst>
            <pc:docMk/>
            <pc:sldMk cId="2518806933" sldId="290"/>
            <ac:spMk id="3" creationId="{8AB23C52-E535-4D7F-8AF6-3EE77185AE8E}"/>
          </ac:spMkLst>
        </pc:spChg>
      </pc:sldChg>
      <pc:sldChg chg="modSp add">
        <pc:chgData name="Guillaume Chervet" userId="e88f94f109999b9b" providerId="LiveId" clId="{F37C57BD-7CCB-4981-84D9-B597D6CE52FA}" dt="2018-04-15T17:16:05.846" v="785" actId="20577"/>
        <pc:sldMkLst>
          <pc:docMk/>
          <pc:sldMk cId="1729042057" sldId="291"/>
        </pc:sldMkLst>
        <pc:spChg chg="mod">
          <ac:chgData name="Guillaume Chervet" userId="e88f94f109999b9b" providerId="LiveId" clId="{F37C57BD-7CCB-4981-84D9-B597D6CE52FA}" dt="2018-04-15T17:16:05.846" v="785" actId="20577"/>
          <ac:spMkLst>
            <pc:docMk/>
            <pc:sldMk cId="1729042057" sldId="291"/>
            <ac:spMk id="3" creationId="{5A79223D-4D22-4D62-8443-F862DFF743CF}"/>
          </ac:spMkLst>
        </pc:spChg>
      </pc:sldChg>
      <pc:sldChg chg="modSp add">
        <pc:chgData name="Guillaume Chervet" userId="e88f94f109999b9b" providerId="LiveId" clId="{F37C57BD-7CCB-4981-84D9-B597D6CE52FA}" dt="2018-04-25T19:34:33.071" v="2061" actId="20577"/>
        <pc:sldMkLst>
          <pc:docMk/>
          <pc:sldMk cId="2673357981" sldId="292"/>
        </pc:sldMkLst>
        <pc:spChg chg="mod">
          <ac:chgData name="Guillaume Chervet" userId="e88f94f109999b9b" providerId="LiveId" clId="{F37C57BD-7CCB-4981-84D9-B597D6CE52FA}" dt="2018-04-25T19:34:33.071" v="2061" actId="20577"/>
          <ac:spMkLst>
            <pc:docMk/>
            <pc:sldMk cId="2673357981" sldId="292"/>
            <ac:spMk id="3" creationId="{ABEB5F59-F148-4432-B1B4-EB08E825C6F3}"/>
          </ac:spMkLst>
        </pc:spChg>
      </pc:sldChg>
      <pc:sldChg chg="modSp add">
        <pc:chgData name="Guillaume Chervet" userId="e88f94f109999b9b" providerId="LiveId" clId="{F37C57BD-7CCB-4981-84D9-B597D6CE52FA}" dt="2018-04-15T17:23:53.715" v="990" actId="12"/>
        <pc:sldMkLst>
          <pc:docMk/>
          <pc:sldMk cId="1892197821" sldId="293"/>
        </pc:sldMkLst>
        <pc:spChg chg="mod">
          <ac:chgData name="Guillaume Chervet" userId="e88f94f109999b9b" providerId="LiveId" clId="{F37C57BD-7CCB-4981-84D9-B597D6CE52FA}" dt="2018-04-15T17:22:47.298" v="794" actId="20577"/>
          <ac:spMkLst>
            <pc:docMk/>
            <pc:sldMk cId="1892197821" sldId="293"/>
            <ac:spMk id="2" creationId="{839D9DFF-B895-4DB4-A458-D62A7D491BEC}"/>
          </ac:spMkLst>
        </pc:spChg>
        <pc:spChg chg="mod">
          <ac:chgData name="Guillaume Chervet" userId="e88f94f109999b9b" providerId="LiveId" clId="{F37C57BD-7CCB-4981-84D9-B597D6CE52FA}" dt="2018-04-15T17:23:53.715" v="990" actId="12"/>
          <ac:spMkLst>
            <pc:docMk/>
            <pc:sldMk cId="1892197821" sldId="293"/>
            <ac:spMk id="3" creationId="{FE51616D-D15B-4B35-979C-3FB08EA8DEDC}"/>
          </ac:spMkLst>
        </pc:spChg>
      </pc:sldChg>
      <pc:sldChg chg="addSp modSp">
        <pc:chgData name="Guillaume Chervet" userId="e88f94f109999b9b" providerId="LiveId" clId="{F37C57BD-7CCB-4981-84D9-B597D6CE52FA}" dt="2018-04-27T21:37:30.717" v="2336" actId="1036"/>
        <pc:sldMkLst>
          <pc:docMk/>
          <pc:sldMk cId="4259301291" sldId="294"/>
        </pc:sldMkLst>
        <pc:spChg chg="mod">
          <ac:chgData name="Guillaume Chervet" userId="e88f94f109999b9b" providerId="LiveId" clId="{F37C57BD-7CCB-4981-84D9-B597D6CE52FA}" dt="2018-04-21T07:40:20.091" v="1277" actId="20577"/>
          <ac:spMkLst>
            <pc:docMk/>
            <pc:sldMk cId="4259301291" sldId="294"/>
            <ac:spMk id="2" creationId="{8A190415-C896-40D5-A818-654D5CB4DBAD}"/>
          </ac:spMkLst>
        </pc:spChg>
        <pc:spChg chg="mod">
          <ac:chgData name="Guillaume Chervet" userId="e88f94f109999b9b" providerId="LiveId" clId="{F37C57BD-7CCB-4981-84D9-B597D6CE52FA}" dt="2018-04-21T07:28:30.791" v="1210" actId="20577"/>
          <ac:spMkLst>
            <pc:docMk/>
            <pc:sldMk cId="4259301291" sldId="294"/>
            <ac:spMk id="3" creationId="{A8710036-D5D1-4E51-BFC8-4893587E84BD}"/>
          </ac:spMkLst>
        </pc:spChg>
        <pc:picChg chg="add mod">
          <ac:chgData name="Guillaume Chervet" userId="e88f94f109999b9b" providerId="LiveId" clId="{F37C57BD-7CCB-4981-84D9-B597D6CE52FA}" dt="2018-04-27T21:37:30.717" v="2336" actId="1036"/>
          <ac:picMkLst>
            <pc:docMk/>
            <pc:sldMk cId="4259301291" sldId="294"/>
            <ac:picMk id="5" creationId="{0C3CAA07-FA37-49B5-A77A-BDACFADA40BE}"/>
          </ac:picMkLst>
        </pc:picChg>
      </pc:sldChg>
      <pc:sldChg chg="addSp modSp">
        <pc:chgData name="Guillaume Chervet" userId="e88f94f109999b9b" providerId="LiveId" clId="{F37C57BD-7CCB-4981-84D9-B597D6CE52FA}" dt="2018-04-21T07:37:06.143" v="1253" actId="20577"/>
        <pc:sldMkLst>
          <pc:docMk/>
          <pc:sldMk cId="1113327442" sldId="295"/>
        </pc:sldMkLst>
        <pc:spChg chg="mod">
          <ac:chgData name="Guillaume Chervet" userId="e88f94f109999b9b" providerId="LiveId" clId="{F37C57BD-7CCB-4981-84D9-B597D6CE52FA}" dt="2018-04-21T07:37:06.143" v="1253" actId="20577"/>
          <ac:spMkLst>
            <pc:docMk/>
            <pc:sldMk cId="1113327442" sldId="295"/>
            <ac:spMk id="2" creationId="{483B630C-60B2-4106-A8C3-5578EBE4D5EE}"/>
          </ac:spMkLst>
        </pc:spChg>
        <pc:picChg chg="add mod">
          <ac:chgData name="Guillaume Chervet" userId="e88f94f109999b9b" providerId="LiveId" clId="{F37C57BD-7CCB-4981-84D9-B597D6CE52FA}" dt="2018-04-21T07:36:35.025" v="1244" actId="1076"/>
          <ac:picMkLst>
            <pc:docMk/>
            <pc:sldMk cId="1113327442" sldId="295"/>
            <ac:picMk id="5" creationId="{B7A15FF0-8257-43E0-A5E4-0875291C377D}"/>
          </ac:picMkLst>
        </pc:picChg>
      </pc:sldChg>
      <pc:sldChg chg="modSp">
        <pc:chgData name="Guillaume Chervet" userId="e88f94f109999b9b" providerId="LiveId" clId="{F37C57BD-7CCB-4981-84D9-B597D6CE52FA}" dt="2018-04-21T07:39:41.401" v="1273" actId="20577"/>
        <pc:sldMkLst>
          <pc:docMk/>
          <pc:sldMk cId="1009973954" sldId="296"/>
        </pc:sldMkLst>
        <pc:spChg chg="mod">
          <ac:chgData name="Guillaume Chervet" userId="e88f94f109999b9b" providerId="LiveId" clId="{F37C57BD-7CCB-4981-84D9-B597D6CE52FA}" dt="2018-04-21T07:39:41.401" v="1273" actId="20577"/>
          <ac:spMkLst>
            <pc:docMk/>
            <pc:sldMk cId="1009973954" sldId="296"/>
            <ac:spMk id="2" creationId="{EDDA3A5C-2277-4313-9A03-F2C194789B4C}"/>
          </ac:spMkLst>
        </pc:spChg>
        <pc:spChg chg="mod">
          <ac:chgData name="Guillaume Chervet" userId="e88f94f109999b9b" providerId="LiveId" clId="{F37C57BD-7CCB-4981-84D9-B597D6CE52FA}" dt="2018-04-21T07:28:47.882" v="1226" actId="27636"/>
          <ac:spMkLst>
            <pc:docMk/>
            <pc:sldMk cId="1009973954" sldId="296"/>
            <ac:spMk id="3" creationId="{88261F09-8386-4A37-8824-46D5DAF7AEAD}"/>
          </ac:spMkLst>
        </pc:spChg>
      </pc:sldChg>
      <pc:sldChg chg="addSp modSp">
        <pc:chgData name="Guillaume Chervet" userId="e88f94f109999b9b" providerId="LiveId" clId="{F37C57BD-7CCB-4981-84D9-B597D6CE52FA}" dt="2018-04-27T21:48:42.011" v="2452" actId="1037"/>
        <pc:sldMkLst>
          <pc:docMk/>
          <pc:sldMk cId="3419071961" sldId="297"/>
        </pc:sldMkLst>
        <pc:spChg chg="mod">
          <ac:chgData name="Guillaume Chervet" userId="e88f94f109999b9b" providerId="LiveId" clId="{F37C57BD-7CCB-4981-84D9-B597D6CE52FA}" dt="2018-04-27T21:45:47.336" v="2407" actId="1076"/>
          <ac:spMkLst>
            <pc:docMk/>
            <pc:sldMk cId="3419071961" sldId="297"/>
            <ac:spMk id="3" creationId="{9527EB2A-1857-4B82-B4A2-EA42A291966E}"/>
          </ac:spMkLst>
        </pc:spChg>
        <pc:spChg chg="add mod">
          <ac:chgData name="Guillaume Chervet" userId="e88f94f109999b9b" providerId="LiveId" clId="{F37C57BD-7CCB-4981-84D9-B597D6CE52FA}" dt="2018-04-27T21:48:42.011" v="2452" actId="1037"/>
          <ac:spMkLst>
            <pc:docMk/>
            <pc:sldMk cId="3419071961" sldId="297"/>
            <ac:spMk id="6" creationId="{E24155F8-07C2-4432-AD3A-9F6A939DBE13}"/>
          </ac:spMkLst>
        </pc:spChg>
        <pc:picChg chg="add mod">
          <ac:chgData name="Guillaume Chervet" userId="e88f94f109999b9b" providerId="LiveId" clId="{F37C57BD-7CCB-4981-84D9-B597D6CE52FA}" dt="2018-04-27T21:48:42.011" v="2452" actId="1037"/>
          <ac:picMkLst>
            <pc:docMk/>
            <pc:sldMk cId="3419071961" sldId="297"/>
            <ac:picMk id="5" creationId="{4665F71B-7C7D-48E4-8C3F-E0B81532D482}"/>
          </ac:picMkLst>
        </pc:picChg>
      </pc:sldChg>
      <pc:sldChg chg="modSp">
        <pc:chgData name="Guillaume Chervet" userId="e88f94f109999b9b" providerId="LiveId" clId="{F37C57BD-7CCB-4981-84D9-B597D6CE52FA}" dt="2018-04-27T22:00:32.711" v="2458" actId="20577"/>
        <pc:sldMkLst>
          <pc:docMk/>
          <pc:sldMk cId="975804704" sldId="298"/>
        </pc:sldMkLst>
        <pc:spChg chg="mod">
          <ac:chgData name="Guillaume Chervet" userId="e88f94f109999b9b" providerId="LiveId" clId="{F37C57BD-7CCB-4981-84D9-B597D6CE52FA}" dt="2018-04-27T22:00:32.711" v="2458" actId="20577"/>
          <ac:spMkLst>
            <pc:docMk/>
            <pc:sldMk cId="975804704" sldId="298"/>
            <ac:spMk id="3" creationId="{48B88AD0-9288-454D-8866-BF1EA44D7618}"/>
          </ac:spMkLst>
        </pc:spChg>
      </pc:sldChg>
      <pc:sldChg chg="modSp del">
        <pc:chgData name="Guillaume Chervet" userId="e88f94f109999b9b" providerId="LiveId" clId="{F37C57BD-7CCB-4981-84D9-B597D6CE52FA}" dt="2018-04-27T22:32:52.027" v="2528" actId="2696"/>
        <pc:sldMkLst>
          <pc:docMk/>
          <pc:sldMk cId="877041165" sldId="299"/>
        </pc:sldMkLst>
        <pc:spChg chg="mod">
          <ac:chgData name="Guillaume Chervet" userId="e88f94f109999b9b" providerId="LiveId" clId="{F37C57BD-7CCB-4981-84D9-B597D6CE52FA}" dt="2018-04-27T22:04:05.559" v="2507" actId="20577"/>
          <ac:spMkLst>
            <pc:docMk/>
            <pc:sldMk cId="877041165" sldId="299"/>
            <ac:spMk id="2" creationId="{AE3EBDE0-B9CF-40E4-A7CD-BB6ED4965369}"/>
          </ac:spMkLst>
        </pc:spChg>
        <pc:spChg chg="mod">
          <ac:chgData name="Guillaume Chervet" userId="e88f94f109999b9b" providerId="LiveId" clId="{F37C57BD-7CCB-4981-84D9-B597D6CE52FA}" dt="2018-04-27T22:03:09.465" v="2485" actId="14100"/>
          <ac:spMkLst>
            <pc:docMk/>
            <pc:sldMk cId="877041165" sldId="299"/>
            <ac:spMk id="3" creationId="{21B9E78A-8DB4-4554-8FC9-67BA65BDA9C4}"/>
          </ac:spMkLst>
        </pc:spChg>
      </pc:sldChg>
      <pc:sldChg chg="addSp delSp modSp">
        <pc:chgData name="Guillaume Chervet" userId="e88f94f109999b9b" providerId="LiveId" clId="{F37C57BD-7CCB-4981-84D9-B597D6CE52FA}" dt="2018-04-27T21:48:06.364" v="2429" actId="1076"/>
        <pc:sldMkLst>
          <pc:docMk/>
          <pc:sldMk cId="3916552684" sldId="300"/>
        </pc:sldMkLst>
        <pc:spChg chg="add mod">
          <ac:chgData name="Guillaume Chervet" userId="e88f94f109999b9b" providerId="LiveId" clId="{F37C57BD-7CCB-4981-84D9-B597D6CE52FA}" dt="2018-04-27T21:48:06.364" v="2429" actId="1076"/>
          <ac:spMkLst>
            <pc:docMk/>
            <pc:sldMk cId="3916552684" sldId="300"/>
            <ac:spMk id="3" creationId="{D2E095D8-3371-4B39-8890-475B7E4A9304}"/>
          </ac:spMkLst>
        </pc:spChg>
        <pc:spChg chg="mod">
          <ac:chgData name="Guillaume Chervet" userId="e88f94f109999b9b" providerId="LiveId" clId="{F37C57BD-7CCB-4981-84D9-B597D6CE52FA}" dt="2018-04-21T07:43:10.531" v="1286" actId="1076"/>
          <ac:spMkLst>
            <pc:docMk/>
            <pc:sldMk cId="3916552684" sldId="300"/>
            <ac:spMk id="9" creationId="{6314F9A1-4A0D-4FFA-99FA-3D91779D00C6}"/>
          </ac:spMkLst>
        </pc:spChg>
        <pc:spChg chg="mod">
          <ac:chgData name="Guillaume Chervet" userId="e88f94f109999b9b" providerId="LiveId" clId="{F37C57BD-7CCB-4981-84D9-B597D6CE52FA}" dt="2018-04-21T07:43:05.375" v="1285" actId="1076"/>
          <ac:spMkLst>
            <pc:docMk/>
            <pc:sldMk cId="3916552684" sldId="300"/>
            <ac:spMk id="10" creationId="{A906E67D-3EA6-4BEC-AB26-4E1193E24659}"/>
          </ac:spMkLst>
        </pc:spChg>
        <pc:spChg chg="add mod">
          <ac:chgData name="Guillaume Chervet" userId="e88f94f109999b9b" providerId="LiveId" clId="{F37C57BD-7CCB-4981-84D9-B597D6CE52FA}" dt="2018-04-27T21:48:03.394" v="2428" actId="1076"/>
          <ac:spMkLst>
            <pc:docMk/>
            <pc:sldMk cId="3916552684" sldId="300"/>
            <ac:spMk id="11" creationId="{4467399F-32F4-47C6-8AFC-A786B22E659D}"/>
          </ac:spMkLst>
        </pc:spChg>
        <pc:spChg chg="add del mod">
          <ac:chgData name="Guillaume Chervet" userId="e88f94f109999b9b" providerId="LiveId" clId="{F37C57BD-7CCB-4981-84D9-B597D6CE52FA}" dt="2018-04-21T07:44:29.803" v="1347" actId="478"/>
          <ac:spMkLst>
            <pc:docMk/>
            <pc:sldMk cId="3916552684" sldId="300"/>
            <ac:spMk id="12" creationId="{C7C79A2B-372F-413C-87F5-85EB7301525A}"/>
          </ac:spMkLst>
        </pc:spChg>
        <pc:cxnChg chg="mod">
          <ac:chgData name="Guillaume Chervet" userId="e88f94f109999b9b" providerId="LiveId" clId="{F37C57BD-7CCB-4981-84D9-B597D6CE52FA}" dt="2018-04-27T21:47:52.303" v="2422" actId="1076"/>
          <ac:cxnSpMkLst>
            <pc:docMk/>
            <pc:sldMk cId="3916552684" sldId="300"/>
            <ac:cxnSpMk id="6" creationId="{343A001A-9A53-4332-9D90-3BAE9D0B6481}"/>
          </ac:cxnSpMkLst>
        </pc:cxnChg>
        <pc:cxnChg chg="mod">
          <ac:chgData name="Guillaume Chervet" userId="e88f94f109999b9b" providerId="LiveId" clId="{F37C57BD-7CCB-4981-84D9-B597D6CE52FA}" dt="2018-04-27T21:47:58.615" v="2427" actId="1037"/>
          <ac:cxnSpMkLst>
            <pc:docMk/>
            <pc:sldMk cId="3916552684" sldId="300"/>
            <ac:cxnSpMk id="8" creationId="{91BB3D63-E7D9-4F9F-B44C-6B9B9C892052}"/>
          </ac:cxnSpMkLst>
        </pc:cxnChg>
      </pc:sldChg>
      <pc:sldChg chg="delSp">
        <pc:chgData name="Guillaume Chervet" userId="e88f94f109999b9b" providerId="LiveId" clId="{F37C57BD-7CCB-4981-84D9-B597D6CE52FA}" dt="2018-04-20T08:30:42.039" v="1156" actId="20577"/>
        <pc:sldMkLst>
          <pc:docMk/>
          <pc:sldMk cId="1898181697" sldId="301"/>
        </pc:sldMkLst>
        <pc:spChg chg="del">
          <ac:chgData name="Guillaume Chervet" userId="e88f94f109999b9b" providerId="LiveId" clId="{F37C57BD-7CCB-4981-84D9-B597D6CE52FA}" dt="2018-04-20T08:30:42.039" v="1156" actId="20577"/>
          <ac:spMkLst>
            <pc:docMk/>
            <pc:sldMk cId="1898181697" sldId="301"/>
            <ac:spMk id="5" creationId="{22B8F4BE-5E76-4D65-B9CC-8859F11C563D}"/>
          </ac:spMkLst>
        </pc:spChg>
      </pc:sldChg>
      <pc:sldChg chg="modSp">
        <pc:chgData name="Guillaume Chervet" userId="e88f94f109999b9b" providerId="LiveId" clId="{F37C57BD-7CCB-4981-84D9-B597D6CE52FA}" dt="2018-04-19T11:58:57.459" v="1155" actId="20577"/>
        <pc:sldMkLst>
          <pc:docMk/>
          <pc:sldMk cId="161491803" sldId="303"/>
        </pc:sldMkLst>
        <pc:spChg chg="mod">
          <ac:chgData name="Guillaume Chervet" userId="e88f94f109999b9b" providerId="LiveId" clId="{F37C57BD-7CCB-4981-84D9-B597D6CE52FA}" dt="2018-04-19T11:58:57.459" v="1155" actId="20577"/>
          <ac:spMkLst>
            <pc:docMk/>
            <pc:sldMk cId="161491803" sldId="303"/>
            <ac:spMk id="3" creationId="{ABEB5F59-F148-4432-B1B4-EB08E825C6F3}"/>
          </ac:spMkLst>
        </pc:spChg>
      </pc:sldChg>
      <pc:sldChg chg="modSp add">
        <pc:chgData name="Guillaume Chervet" userId="e88f94f109999b9b" providerId="LiveId" clId="{F37C57BD-7CCB-4981-84D9-B597D6CE52FA}" dt="2018-04-21T07:25:03.447" v="1191" actId="27636"/>
        <pc:sldMkLst>
          <pc:docMk/>
          <pc:sldMk cId="747635262" sldId="304"/>
        </pc:sldMkLst>
        <pc:spChg chg="mod">
          <ac:chgData name="Guillaume Chervet" userId="e88f94f109999b9b" providerId="LiveId" clId="{F37C57BD-7CCB-4981-84D9-B597D6CE52FA}" dt="2018-04-19T11:27:02.007" v="1019" actId="20577"/>
          <ac:spMkLst>
            <pc:docMk/>
            <pc:sldMk cId="747635262" sldId="304"/>
            <ac:spMk id="2" creationId="{195801BA-DC39-4A99-9E92-B563949046F1}"/>
          </ac:spMkLst>
        </pc:spChg>
        <pc:spChg chg="mod">
          <ac:chgData name="Guillaume Chervet" userId="e88f94f109999b9b" providerId="LiveId" clId="{F37C57BD-7CCB-4981-84D9-B597D6CE52FA}" dt="2018-04-21T07:25:03.447" v="1191" actId="27636"/>
          <ac:spMkLst>
            <pc:docMk/>
            <pc:sldMk cId="747635262" sldId="304"/>
            <ac:spMk id="3" creationId="{5954DFAF-F4B1-41DC-AB85-2307CC39037C}"/>
          </ac:spMkLst>
        </pc:spChg>
      </pc:sldChg>
      <pc:sldChg chg="addSp delSp modSp add">
        <pc:chgData name="Guillaume Chervet" userId="e88f94f109999b9b" providerId="LiveId" clId="{F37C57BD-7CCB-4981-84D9-B597D6CE52FA}" dt="2018-04-21T07:32:38.113" v="1242" actId="14100"/>
        <pc:sldMkLst>
          <pc:docMk/>
          <pc:sldMk cId="3492954065" sldId="305"/>
        </pc:sldMkLst>
        <pc:spChg chg="del mod">
          <ac:chgData name="Guillaume Chervet" userId="e88f94f109999b9b" providerId="LiveId" clId="{F37C57BD-7CCB-4981-84D9-B597D6CE52FA}" dt="2018-04-21T07:31:47.678" v="1233" actId="14100"/>
          <ac:spMkLst>
            <pc:docMk/>
            <pc:sldMk cId="3492954065" sldId="305"/>
            <ac:spMk id="3" creationId="{5954DFAF-F4B1-41DC-AB85-2307CC39037C}"/>
          </ac:spMkLst>
        </pc:spChg>
        <pc:picChg chg="add del mod">
          <ac:chgData name="Guillaume Chervet" userId="e88f94f109999b9b" providerId="LiveId" clId="{F37C57BD-7CCB-4981-84D9-B597D6CE52FA}" dt="2018-04-21T07:30:31.244" v="1230" actId="478"/>
          <ac:picMkLst>
            <pc:docMk/>
            <pc:sldMk cId="3492954065" sldId="305"/>
            <ac:picMk id="5" creationId="{8DB74F88-4DFF-4966-895F-EFA4EA177087}"/>
          </ac:picMkLst>
        </pc:picChg>
        <pc:picChg chg="add mod">
          <ac:chgData name="Guillaume Chervet" userId="e88f94f109999b9b" providerId="LiveId" clId="{F37C57BD-7CCB-4981-84D9-B597D6CE52FA}" dt="2018-04-21T07:32:38.113" v="1242" actId="14100"/>
          <ac:picMkLst>
            <pc:docMk/>
            <pc:sldMk cId="3492954065" sldId="305"/>
            <ac:picMk id="6" creationId="{B6459065-2A2E-4A42-AB7B-ADDDF3C7B977}"/>
          </ac:picMkLst>
        </pc:picChg>
        <pc:picChg chg="add mod ord">
          <ac:chgData name="Guillaume Chervet" userId="e88f94f109999b9b" providerId="LiveId" clId="{F37C57BD-7CCB-4981-84D9-B597D6CE52FA}" dt="2018-04-21T07:32:29.928" v="1240" actId="1076"/>
          <ac:picMkLst>
            <pc:docMk/>
            <pc:sldMk cId="3492954065" sldId="305"/>
            <ac:picMk id="7" creationId="{89F6F25E-7A10-4B8C-8685-66D3FA5B6FD1}"/>
          </ac:picMkLst>
        </pc:picChg>
      </pc:sldChg>
      <pc:sldChg chg="modSp add">
        <pc:chgData name="Guillaume Chervet" userId="e88f94f109999b9b" providerId="LiveId" clId="{F37C57BD-7CCB-4981-84D9-B597D6CE52FA}" dt="2018-04-20T08:30:49.763" v="1168" actId="20577"/>
        <pc:sldMkLst>
          <pc:docMk/>
          <pc:sldMk cId="3519690524" sldId="306"/>
        </pc:sldMkLst>
        <pc:spChg chg="mod">
          <ac:chgData name="Guillaume Chervet" userId="e88f94f109999b9b" providerId="LiveId" clId="{F37C57BD-7CCB-4981-84D9-B597D6CE52FA}" dt="2018-04-20T08:30:49.763" v="1168" actId="20577"/>
          <ac:spMkLst>
            <pc:docMk/>
            <pc:sldMk cId="3519690524" sldId="306"/>
            <ac:spMk id="2" creationId="{51C88D7E-91BE-410B-86E5-DD323B720DBD}"/>
          </ac:spMkLst>
        </pc:spChg>
      </pc:sldChg>
      <pc:sldChg chg="modSp add">
        <pc:chgData name="Guillaume Chervet" userId="e88f94f109999b9b" providerId="LiveId" clId="{F37C57BD-7CCB-4981-84D9-B597D6CE52FA}" dt="2018-04-27T21:48:50.238" v="2453" actId="6549"/>
        <pc:sldMkLst>
          <pc:docMk/>
          <pc:sldMk cId="1950317473" sldId="307"/>
        </pc:sldMkLst>
        <pc:spChg chg="mod">
          <ac:chgData name="Guillaume Chervet" userId="e88f94f109999b9b" providerId="LiveId" clId="{F37C57BD-7CCB-4981-84D9-B597D6CE52FA}" dt="2018-04-21T07:47:37.685" v="1508" actId="20577"/>
          <ac:spMkLst>
            <pc:docMk/>
            <pc:sldMk cId="1950317473" sldId="307"/>
            <ac:spMk id="2" creationId="{0BBF888D-23FE-4EBC-95B4-7D49E9140F0F}"/>
          </ac:spMkLst>
        </pc:spChg>
        <pc:spChg chg="mod">
          <ac:chgData name="Guillaume Chervet" userId="e88f94f109999b9b" providerId="LiveId" clId="{F37C57BD-7CCB-4981-84D9-B597D6CE52FA}" dt="2018-04-27T21:48:50.238" v="2453" actId="6549"/>
          <ac:spMkLst>
            <pc:docMk/>
            <pc:sldMk cId="1950317473" sldId="307"/>
            <ac:spMk id="3" creationId="{6E55FC48-EF22-4D12-8C25-6F813B5E7669}"/>
          </ac:spMkLst>
        </pc:spChg>
      </pc:sldChg>
      <pc:sldChg chg="modSp add">
        <pc:chgData name="Guillaume Chervet" userId="e88f94f109999b9b" providerId="LiveId" clId="{F37C57BD-7CCB-4981-84D9-B597D6CE52FA}" dt="2018-04-25T19:42:45.484" v="2244" actId="20577"/>
        <pc:sldMkLst>
          <pc:docMk/>
          <pc:sldMk cId="1492117248" sldId="308"/>
        </pc:sldMkLst>
        <pc:spChg chg="mod">
          <ac:chgData name="Guillaume Chervet" userId="e88f94f109999b9b" providerId="LiveId" clId="{F37C57BD-7CCB-4981-84D9-B597D6CE52FA}" dt="2018-04-25T19:42:45.484" v="2244" actId="20577"/>
          <ac:spMkLst>
            <pc:docMk/>
            <pc:sldMk cId="1492117248" sldId="308"/>
            <ac:spMk id="2" creationId="{73CBC646-6B4B-48B3-A4A8-9A00865D0EB8}"/>
          </ac:spMkLst>
        </pc:spChg>
        <pc:spChg chg="mod">
          <ac:chgData name="Guillaume Chervet" userId="e88f94f109999b9b" providerId="LiveId" clId="{F37C57BD-7CCB-4981-84D9-B597D6CE52FA}" dt="2018-04-25T19:42:23.103" v="2237" actId="20577"/>
          <ac:spMkLst>
            <pc:docMk/>
            <pc:sldMk cId="1492117248" sldId="308"/>
            <ac:spMk id="3" creationId="{36575966-E25E-4480-9A6C-25C8AC0985A4}"/>
          </ac:spMkLst>
        </pc:spChg>
      </pc:sldChg>
      <pc:sldChg chg="modSp add">
        <pc:chgData name="Guillaume Chervet" userId="e88f94f109999b9b" providerId="LiveId" clId="{F37C57BD-7CCB-4981-84D9-B597D6CE52FA}" dt="2018-04-27T22:21:16.816" v="2517" actId="20577"/>
        <pc:sldMkLst>
          <pc:docMk/>
          <pc:sldMk cId="878478437" sldId="309"/>
        </pc:sldMkLst>
        <pc:spChg chg="mod">
          <ac:chgData name="Guillaume Chervet" userId="e88f94f109999b9b" providerId="LiveId" clId="{F37C57BD-7CCB-4981-84D9-B597D6CE52FA}" dt="2018-04-27T22:21:16.816" v="2517" actId="20577"/>
          <ac:spMkLst>
            <pc:docMk/>
            <pc:sldMk cId="878478437" sldId="309"/>
            <ac:spMk id="3" creationId="{A6F64BAD-164A-4634-A548-6C3549B1B48A}"/>
          </ac:spMkLst>
        </pc:spChg>
      </pc:sldChg>
      <pc:sldChg chg="modSp add">
        <pc:chgData name="Guillaume Chervet" userId="e88f94f109999b9b" providerId="LiveId" clId="{F37C57BD-7CCB-4981-84D9-B597D6CE52FA}" dt="2018-04-27T22:24:34.201" v="2527" actId="27636"/>
        <pc:sldMkLst>
          <pc:docMk/>
          <pc:sldMk cId="1672073687" sldId="310"/>
        </pc:sldMkLst>
        <pc:spChg chg="mod">
          <ac:chgData name="Guillaume Chervet" userId="e88f94f109999b9b" providerId="LiveId" clId="{F37C57BD-7CCB-4981-84D9-B597D6CE52FA}" dt="2018-04-27T22:24:34.201" v="2527" actId="27636"/>
          <ac:spMkLst>
            <pc:docMk/>
            <pc:sldMk cId="1672073687" sldId="310"/>
            <ac:spMk id="3" creationId="{539C26BD-F9A4-4203-AF0B-BF3FCE7853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ECB4-1DA6-4958-A0CF-A11808127F66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1E60-887E-4FF0-8411-14E4694F24DF}" type="datetimeFigureOut">
              <a:rPr lang="fr-FR" smtClean="0"/>
              <a:t>13/07/2018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1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66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44DD-159C-49DD-92F1-EBE9639D0EE0}" type="datetime1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13/07/2018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13/07/2018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llaume-chervet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uillaumechervet/course.designpattern/tree/feature/oo-vs-f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_ericelliott?source=post_header_lockup" TargetMode="External"/><Relationship Id="rId2" Type="http://schemas.openxmlformats.org/officeDocument/2006/relationships/hyperlink" Target="https://medium.com/javascript-scene/mocking-is-a-code-smell-944a70c90a6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Pourquoi la programmation fonctionnelle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267056"/>
            <a:ext cx="9144000" cy="208929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Juillet 2018</a:t>
            </a:r>
          </a:p>
          <a:p>
            <a:endParaRPr lang="fr-FR" dirty="0"/>
          </a:p>
          <a:p>
            <a:r>
              <a:rPr lang="fr-FR" dirty="0"/>
              <a:t>Guillaume </a:t>
            </a:r>
            <a:r>
              <a:rPr lang="fr-FR" dirty="0" err="1"/>
              <a:t>Chervet</a:t>
            </a:r>
            <a:r>
              <a:rPr lang="fr-FR" dirty="0"/>
              <a:t> </a:t>
            </a:r>
          </a:p>
          <a:p>
            <a:r>
              <a:rPr lang="fr-FR" dirty="0"/>
              <a:t>@</a:t>
            </a:r>
            <a:r>
              <a:rPr lang="fr-FR" dirty="0" err="1"/>
              <a:t>guichervet</a:t>
            </a:r>
            <a:endParaRPr lang="fr-FR" dirty="0"/>
          </a:p>
          <a:p>
            <a:r>
              <a:rPr lang="fr-FR" dirty="0">
                <a:hlinkClick r:id="rId3"/>
              </a:rPr>
              <a:t>https://www.guillaume-chervet.fr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</a:t>
            </a:fld>
            <a:endParaRPr lang="fr-FR"/>
          </a:p>
        </p:txBody>
      </p:sp>
      <p:pic>
        <p:nvPicPr>
          <p:cNvPr id="1028" name="Picture 4" descr="RÃ©sultat de recherche d'images pour &quot;axa logo&quot;">
            <a:extLst>
              <a:ext uri="{FF2B5EF4-FFF2-40B4-BE49-F238E27FC236}">
                <a16:creationId xmlns:a16="http://schemas.microsoft.com/office/drawing/2014/main" id="{795A9E85-2981-4E37-966B-7AEE6532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1" y="365270"/>
            <a:ext cx="1113229" cy="11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epitech&quot;">
            <a:extLst>
              <a:ext uri="{FF2B5EF4-FFF2-40B4-BE49-F238E27FC236}">
                <a16:creationId xmlns:a16="http://schemas.microsoft.com/office/drawing/2014/main" id="{BF16D17E-F39A-42E9-B94F-C341E426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654" y="365270"/>
            <a:ext cx="3094767" cy="11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5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95F5C-A9B9-45E6-BF08-9B1DFD5E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C21E7-E6D1-466B-BE4D-37B8EAB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B93779-E77B-46A7-BCD2-F152BF17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F710E-63A7-4B5F-A2E8-98205B69DFA1}"/>
              </a:ext>
            </a:extLst>
          </p:cNvPr>
          <p:cNvSpPr/>
          <p:nvPr/>
        </p:nvSpPr>
        <p:spPr>
          <a:xfrm>
            <a:off x="0" y="577426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https://github.com/guillaumechervet/course.designpattern/tree/feature/oo-vs-fp</a:t>
            </a:r>
            <a:endParaRPr lang="fr-FR" sz="2800" dirty="0"/>
          </a:p>
          <a:p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977534-23C4-40ED-B28B-CEAEA517A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8" t="15159" r="1394" b="8397"/>
          <a:stretch/>
        </p:blipFill>
        <p:spPr>
          <a:xfrm>
            <a:off x="4833938" y="567159"/>
            <a:ext cx="7296150" cy="47108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526261-DB69-42FF-B2C6-710DF52A7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73" t="12202" r="12367"/>
          <a:stretch/>
        </p:blipFill>
        <p:spPr>
          <a:xfrm>
            <a:off x="61912" y="312516"/>
            <a:ext cx="4391026" cy="4741696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4780A8B-6E1E-4EB0-8764-79448F12146F}"/>
              </a:ext>
            </a:extLst>
          </p:cNvPr>
          <p:cNvCxnSpPr/>
          <p:nvPr/>
        </p:nvCxnSpPr>
        <p:spPr>
          <a:xfrm>
            <a:off x="4681597" y="0"/>
            <a:ext cx="0" cy="51657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4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98FA3-A9F0-4421-83FB-3D2F31A2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la programmation fonctionnelle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90EF9-21D6-4321-ACF4-407D3CDA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545"/>
            <a:ext cx="3557954" cy="3923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Plus simple à</a:t>
            </a:r>
          </a:p>
          <a:p>
            <a:r>
              <a:rPr lang="fr-FR" sz="4000" dirty="0"/>
              <a:t>Coder</a:t>
            </a:r>
          </a:p>
          <a:p>
            <a:r>
              <a:rPr lang="fr-FR" sz="4000" dirty="0"/>
              <a:t>Tester</a:t>
            </a:r>
          </a:p>
          <a:p>
            <a:r>
              <a:rPr lang="fr-FR" sz="4000" dirty="0"/>
              <a:t>Evoluer</a:t>
            </a:r>
          </a:p>
          <a:p>
            <a:pPr lvl="1"/>
            <a:endParaRPr lang="fr-FR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F7709C-13D1-4493-BCBB-725BDEA3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1EBC73-53B1-4F08-B304-69560978CAA5}"/>
              </a:ext>
            </a:extLst>
          </p:cNvPr>
          <p:cNvSpPr txBox="1">
            <a:spLocks/>
          </p:cNvSpPr>
          <p:nvPr/>
        </p:nvSpPr>
        <p:spPr>
          <a:xfrm>
            <a:off x="6485205" y="2470261"/>
            <a:ext cx="5458265" cy="343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Code pérenne dans le temps </a:t>
            </a:r>
          </a:p>
          <a:p>
            <a:r>
              <a:rPr lang="fr-FR" sz="3200" dirty="0"/>
              <a:t>Moins de bug</a:t>
            </a:r>
          </a:p>
          <a:p>
            <a:r>
              <a:rPr lang="fr-FR" sz="3200" dirty="0"/>
              <a:t>Véritable impact « Business » </a:t>
            </a:r>
          </a:p>
          <a:p>
            <a:pPr lvl="1"/>
            <a:r>
              <a:rPr lang="fr-FR" sz="2800" dirty="0"/>
              <a:t>Time To </a:t>
            </a:r>
            <a:r>
              <a:rPr lang="fr-FR" sz="2800" dirty="0" err="1"/>
              <a:t>Market</a:t>
            </a:r>
            <a:r>
              <a:rPr lang="fr-FR" sz="2800" dirty="0"/>
              <a:t> </a:t>
            </a:r>
          </a:p>
          <a:p>
            <a:pPr lvl="1"/>
            <a:r>
              <a:rPr lang="fr-FR" sz="2800" dirty="0"/>
              <a:t>Moins chère</a:t>
            </a:r>
          </a:p>
          <a:p>
            <a:pPr lvl="1"/>
            <a:endParaRPr lang="fr-FR" sz="2800" dirty="0"/>
          </a:p>
          <a:p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5472FB6-0049-4AC7-A55F-ABBDFBA78748}"/>
              </a:ext>
            </a:extLst>
          </p:cNvPr>
          <p:cNvSpPr/>
          <p:nvPr/>
        </p:nvSpPr>
        <p:spPr>
          <a:xfrm>
            <a:off x="4396154" y="2762541"/>
            <a:ext cx="1463040" cy="1182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14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98FA3-A9F0-4421-83FB-3D2F31A2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F7709C-13D1-4493-BCBB-725BDEA3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DD28EC6-BD6A-4539-AADA-1B86D6DA948F}"/>
              </a:ext>
            </a:extLst>
          </p:cNvPr>
          <p:cNvSpPr txBox="1">
            <a:spLocks/>
          </p:cNvSpPr>
          <p:nvPr/>
        </p:nvSpPr>
        <p:spPr>
          <a:xfrm>
            <a:off x="438150" y="4501350"/>
            <a:ext cx="11410364" cy="2220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/>
              <a:t>Le véritable changement se situe entre la chaise et le clavier</a:t>
            </a:r>
          </a:p>
          <a:p>
            <a:pPr marL="0" indent="0">
              <a:buNone/>
            </a:pPr>
            <a:endParaRPr lang="fr-FR" sz="4000" dirty="0">
              <a:hlinkClick r:id="rId2"/>
            </a:endParaRPr>
          </a:p>
          <a:p>
            <a:pPr marL="0" indent="0">
              <a:buNone/>
            </a:pPr>
            <a:r>
              <a:rPr lang="fr-FR" sz="3800" dirty="0">
                <a:hlinkClick r:id="rId3"/>
              </a:rPr>
              <a:t>Eric Elliott</a:t>
            </a:r>
            <a:r>
              <a:rPr lang="fr-FR" sz="3800" dirty="0"/>
              <a:t> </a:t>
            </a:r>
            <a:r>
              <a:rPr lang="fr-FR" dirty="0"/>
              <a:t>=&gt; </a:t>
            </a:r>
            <a:r>
              <a:rPr lang="fr-FR" sz="4000" dirty="0">
                <a:hlinkClick r:id="rId2"/>
              </a:rPr>
              <a:t>https://medium.com/javascript-scene/mocking-is-a-code-smell-944a70c90a6a</a:t>
            </a:r>
            <a:endParaRPr lang="fr-FR" sz="4000" dirty="0"/>
          </a:p>
          <a:p>
            <a:pPr marL="0" indent="0">
              <a:buNone/>
            </a:pPr>
            <a:endParaRPr lang="fr-FR" sz="4000" dirty="0"/>
          </a:p>
          <a:p>
            <a:endParaRPr lang="fr-FR" sz="4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240F25-3AFA-42D1-BB39-3477C9DF5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186" y="1468619"/>
            <a:ext cx="3363587" cy="27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D8211-BF72-40E9-92C6-8100D1A8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00C87-17FF-40D1-AF99-22434687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78F2E2-98C7-4AFD-8F31-1485B0D7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2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A0AD0-888D-4B3B-A473-E415C56F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continue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1C7A5F-463C-4D4A-B397-E9DCDA8D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2</a:t>
            </a:fld>
            <a:endParaRPr lang="fr-FR"/>
          </a:p>
        </p:txBody>
      </p:sp>
      <p:pic>
        <p:nvPicPr>
          <p:cNvPr id="2050" name="Picture 2" descr="RÃ©sultat de recherche d'images">
            <a:extLst>
              <a:ext uri="{FF2B5EF4-FFF2-40B4-BE49-F238E27FC236}">
                <a16:creationId xmlns:a16="http://schemas.microsoft.com/office/drawing/2014/main" id="{DB820557-2956-43AF-8E32-3F0A61831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873" y="1793357"/>
            <a:ext cx="4238254" cy="42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7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8877F-497D-472E-938F-42544320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/>
              <a:t>Démo « Code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E96B-8107-4343-9146-F9E51596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fr-FR" sz="4400" b="1" dirty="0"/>
          </a:p>
          <a:p>
            <a:pPr marL="0" indent="0" algn="ctr">
              <a:lnSpc>
                <a:spcPct val="100000"/>
              </a:lnSpc>
              <a:buNone/>
            </a:pPr>
            <a:endParaRPr lang="fr-FR" sz="44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fr-FR" sz="4400" b="1" dirty="0"/>
              <a:t>Programmation sans couplage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0A5D2-D791-43CC-8CB5-9E7D4338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8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E5A4F-DDE0-42CF-A439-FD0B220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 et les fractales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69CEE-89CF-4E05-A449-742F7AD4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7FAA9-29DC-4E06-8BE9-51AA11E9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4</a:t>
            </a:fld>
            <a:endParaRPr lang="fr-FR"/>
          </a:p>
        </p:txBody>
      </p:sp>
      <p:pic>
        <p:nvPicPr>
          <p:cNvPr id="3074" name="Picture 2" descr="RÃ©sultat de recherche d'images">
            <a:extLst>
              <a:ext uri="{FF2B5EF4-FFF2-40B4-BE49-F238E27FC236}">
                <a16:creationId xmlns:a16="http://schemas.microsoft.com/office/drawing/2014/main" id="{5AD72FAD-0F55-4899-8501-30447A65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57" y="1648006"/>
            <a:ext cx="6301839" cy="47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1D641-549E-4C6B-BFD1-EAE362C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la santé/qualité de votre code applicatif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E1A3F7-6E05-464B-9AFF-8F59E80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9E4878-4BCB-449E-94CF-AE2A0F6BB53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21F16-93D1-4036-A2AD-9E328050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Selon l’échelle où vous avez des moyens d’actions</a:t>
            </a:r>
          </a:p>
          <a:p>
            <a:pPr marL="0" indent="0" algn="ctr">
              <a:buNone/>
            </a:pPr>
            <a:endParaRPr lang="fr-FR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sz="4400" dirty="0">
                <a:solidFill>
                  <a:srgbClr val="FF0000"/>
                </a:solidFill>
              </a:rPr>
              <a:t>Choisissez les priorités !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40612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B5F59-F148-4432-B1B4-EB08E825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5894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rgbClr val="0070C0"/>
                </a:solidFill>
              </a:rPr>
              <a:t>Application</a:t>
            </a:r>
          </a:p>
          <a:p>
            <a:pPr lvl="1"/>
            <a:r>
              <a:rPr lang="fr-FR" sz="2800" b="1" dirty="0"/>
              <a:t>Répondre/comprendre les besoins utilisateurs </a:t>
            </a:r>
            <a:r>
              <a:rPr lang="fr-FR" sz="3200" dirty="0"/>
              <a:t>&gt;</a:t>
            </a:r>
            <a:r>
              <a:rPr lang="fr-FR" sz="2800" dirty="0"/>
              <a:t>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La technique qui se cache derrière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rgbClr val="0070C0"/>
                </a:solidFill>
              </a:rPr>
              <a:t>Organisation</a:t>
            </a:r>
          </a:p>
          <a:p>
            <a:pPr lvl="1"/>
            <a:r>
              <a:rPr lang="fr-FR" sz="2800" b="1" dirty="0"/>
              <a:t>Centré sur l’humain </a:t>
            </a:r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&gt; Automatisé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3200" dirty="0"/>
              <a:t>&gt;</a:t>
            </a:r>
            <a:r>
              <a:rPr lang="fr-FR" sz="2800" dirty="0"/>
              <a:t> 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</a:rPr>
              <a:t>Méthode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rgbClr val="0070C0"/>
                </a:solidFill>
              </a:rPr>
              <a:t>Architecture technique</a:t>
            </a:r>
          </a:p>
          <a:p>
            <a:pPr lvl="1"/>
            <a:r>
              <a:rPr lang="fr-FR" sz="2800" b="1" dirty="0"/>
              <a:t>Adapté aux besoins du moment </a:t>
            </a:r>
            <a:r>
              <a:rPr lang="fr-FR" sz="2800" dirty="0"/>
              <a:t>&gt;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Choix outils/plateforme </a:t>
            </a:r>
            <a:r>
              <a:rPr lang="fr-FR" sz="2800" dirty="0"/>
              <a:t>&gt; 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</a:rPr>
              <a:t>Vision désirée idéale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rgbClr val="0070C0"/>
                </a:solidFill>
              </a:rPr>
              <a:t>Modules </a:t>
            </a:r>
          </a:p>
          <a:p>
            <a:pPr lvl="1"/>
            <a:r>
              <a:rPr lang="fr-FR" sz="2800" b="1" dirty="0"/>
              <a:t>Découpage par pan fonctionnel </a:t>
            </a:r>
            <a:r>
              <a:rPr lang="fr-FR" sz="2800" dirty="0"/>
              <a:t>&gt;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Code sans couplage 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rgbClr val="0070C0"/>
                </a:solidFill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fr-FR" sz="2800" b="1" dirty="0"/>
              <a:t>Programmation sans couplage </a:t>
            </a:r>
            <a:r>
              <a:rPr lang="fr-FR" sz="2800" dirty="0"/>
              <a:t>&gt;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Choix langages/outils </a:t>
            </a:r>
            <a:r>
              <a:rPr lang="fr-FR" sz="2800" dirty="0"/>
              <a:t>&gt; 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</a:rPr>
              <a:t>Choix des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</a:rPr>
              <a:t>frameworks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rgbClr val="0070C0"/>
                </a:solidFill>
              </a:rPr>
              <a:t>Données</a:t>
            </a:r>
          </a:p>
          <a:p>
            <a:pPr lvl="1"/>
            <a:r>
              <a:rPr lang="fr-FR" sz="2800" b="1" dirty="0"/>
              <a:t>Découpages par pan fonctionnel </a:t>
            </a:r>
            <a:r>
              <a:rPr lang="fr-FR" sz="2800" dirty="0"/>
              <a:t>&gt;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Choix des bases de données </a:t>
            </a:r>
            <a:r>
              <a:rPr lang="fr-FR" sz="2800" dirty="0"/>
              <a:t>&gt; 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</a:rPr>
              <a:t>Modélisation des données</a:t>
            </a:r>
          </a:p>
          <a:p>
            <a:pPr marL="0" indent="0">
              <a:buNone/>
            </a:pPr>
            <a:endParaRPr lang="fr-FR" sz="3200" dirty="0"/>
          </a:p>
          <a:p>
            <a:endParaRPr lang="fr-FR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E1A3F7-6E05-464B-9AFF-8F59E80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9E4878-4BCB-449E-94CF-AE2A0F6BB53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72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2DAB8-81EB-4E26-9FB6-AA4556FB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600" dirty="0" err="1"/>
              <a:t>Angular</a:t>
            </a:r>
            <a:r>
              <a:rPr lang="fr-FR" sz="6600" dirty="0"/>
              <a:t> ou </a:t>
            </a:r>
            <a:r>
              <a:rPr lang="fr-FR" sz="6600" dirty="0" err="1"/>
              <a:t>React</a:t>
            </a:r>
            <a:r>
              <a:rPr lang="fr-FR" sz="6600" dirty="0"/>
              <a:t> ou …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072303-4E8F-4B78-92C5-C62A214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7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108E6AA-DA7E-45ED-8651-06FB959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8877F-497D-472E-938F-42544320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/>
              <a:t>Démo « Code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E96B-8107-4343-9146-F9E51596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fr-FR" sz="4400" b="1" dirty="0"/>
          </a:p>
          <a:p>
            <a:pPr marL="0" indent="0" algn="ctr">
              <a:lnSpc>
                <a:spcPct val="100000"/>
              </a:lnSpc>
              <a:buNone/>
            </a:pPr>
            <a:endParaRPr lang="fr-FR" sz="44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fr-FR" sz="4400" b="1" dirty="0"/>
              <a:t>Programmation sans couplage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0A5D2-D791-43CC-8CB5-9E7D4338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37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E5224-F341-4059-8A7D-3D4A69B2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43056"/>
            <a:ext cx="11655706" cy="1325563"/>
          </a:xfrm>
        </p:spPr>
        <p:txBody>
          <a:bodyPr/>
          <a:lstStyle/>
          <a:p>
            <a:r>
              <a:rPr lang="fr-FR" dirty="0"/>
              <a:t>Programmation fonctionnelle </a:t>
            </a:r>
            <a:r>
              <a:rPr lang="fr-FR" b="0" dirty="0"/>
              <a:t>♡</a:t>
            </a:r>
            <a:r>
              <a:rPr lang="fr-FR" dirty="0"/>
              <a:t> Domain Driven </a:t>
            </a:r>
            <a:r>
              <a:rPr lang="fr-FR" dirty="0" err="1"/>
              <a:t>Development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3A267-9FC2-479B-A177-4BCF03C2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60C03-0518-4448-A9DA-33AD399D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24F96C-DFF1-4392-98A1-9F7E1797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30" y="1825625"/>
            <a:ext cx="5985083" cy="434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42696</TotalTime>
  <Words>186</Words>
  <Application>Microsoft Office PowerPoint</Application>
  <PresentationFormat>Grand écran</PresentationFormat>
  <Paragraphs>65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Pourquoi la programmation fonctionnelle ?</vt:lpstr>
      <vt:lpstr>Amélioration continue</vt:lpstr>
      <vt:lpstr>Démo « Code »</vt:lpstr>
      <vt:lpstr>Le code et les fractales</vt:lpstr>
      <vt:lpstr>Pour la santé/qualité de votre code applicatif </vt:lpstr>
      <vt:lpstr>Présentation PowerPoint</vt:lpstr>
      <vt:lpstr>Présentation PowerPoint</vt:lpstr>
      <vt:lpstr>Démo « Code »</vt:lpstr>
      <vt:lpstr>Programmation fonctionnelle ♡ Domain Driven Development</vt:lpstr>
      <vt:lpstr>Présentation PowerPoint</vt:lpstr>
      <vt:lpstr>Pourquoi la programmation fonctionnelle ?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Guillaume Chervet</dc:creator>
  <cp:lastModifiedBy>CHERVET Guillaume</cp:lastModifiedBy>
  <cp:revision>311</cp:revision>
  <cp:lastPrinted>2017-05-09T09:03:59Z</cp:lastPrinted>
  <dcterms:created xsi:type="dcterms:W3CDTF">2017-03-15T18:15:39Z</dcterms:created>
  <dcterms:modified xsi:type="dcterms:W3CDTF">2018-07-13T15:41:04Z</dcterms:modified>
</cp:coreProperties>
</file>