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58" r:id="rId7"/>
    <p:sldId id="286" r:id="rId8"/>
    <p:sldId id="287" r:id="rId9"/>
    <p:sldId id="289" r:id="rId10"/>
    <p:sldId id="29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B1203-9B78-45C7-B9B4-88A37AC57D4D}" v="1" dt="2021-04-13T13:22:53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FRAUCHIGER" userId="a9db2e03-7c41-4e27-8f67-df2ef10dc342" providerId="ADAL" clId="{AD8B1203-9B78-45C7-B9B4-88A37AC57D4D}"/>
    <pc:docChg chg="delSld modSld sldOrd">
      <pc:chgData name="Guillaume FRAUCHIGER" userId="a9db2e03-7c41-4e27-8f67-df2ef10dc342" providerId="ADAL" clId="{AD8B1203-9B78-45C7-B9B4-88A37AC57D4D}" dt="2021-04-13T13:51:06.075" v="16" actId="1076"/>
      <pc:docMkLst>
        <pc:docMk/>
      </pc:docMkLst>
      <pc:sldChg chg="addSp modSp mod">
        <pc:chgData name="Guillaume FRAUCHIGER" userId="a9db2e03-7c41-4e27-8f67-df2ef10dc342" providerId="ADAL" clId="{AD8B1203-9B78-45C7-B9B4-88A37AC57D4D}" dt="2021-04-13T13:23:01.234" v="11" actId="20577"/>
        <pc:sldMkLst>
          <pc:docMk/>
          <pc:sldMk cId="3946934594" sldId="256"/>
        </pc:sldMkLst>
        <pc:spChg chg="add mod">
          <ac:chgData name="Guillaume FRAUCHIGER" userId="a9db2e03-7c41-4e27-8f67-df2ef10dc342" providerId="ADAL" clId="{AD8B1203-9B78-45C7-B9B4-88A37AC57D4D}" dt="2021-04-13T13:23:01.234" v="11" actId="20577"/>
          <ac:spMkLst>
            <pc:docMk/>
            <pc:sldMk cId="3946934594" sldId="256"/>
            <ac:spMk id="4" creationId="{420952B8-3A77-4BB8-AF5F-48B5B8051F2C}"/>
          </ac:spMkLst>
        </pc:spChg>
      </pc:sldChg>
      <pc:sldChg chg="del ord">
        <pc:chgData name="Guillaume FRAUCHIGER" userId="a9db2e03-7c41-4e27-8f67-df2ef10dc342" providerId="ADAL" clId="{AD8B1203-9B78-45C7-B9B4-88A37AC57D4D}" dt="2021-04-13T13:44:24.871" v="12" actId="47"/>
        <pc:sldMkLst>
          <pc:docMk/>
          <pc:sldMk cId="2902794312" sldId="257"/>
        </pc:sldMkLst>
      </pc:sldChg>
      <pc:sldChg chg="modSp mod">
        <pc:chgData name="Guillaume FRAUCHIGER" userId="a9db2e03-7c41-4e27-8f67-df2ef10dc342" providerId="ADAL" clId="{AD8B1203-9B78-45C7-B9B4-88A37AC57D4D}" dt="2021-04-13T13:51:06.075" v="16" actId="1076"/>
        <pc:sldMkLst>
          <pc:docMk/>
          <pc:sldMk cId="3733486012" sldId="258"/>
        </pc:sldMkLst>
        <pc:spChg chg="mod">
          <ac:chgData name="Guillaume FRAUCHIGER" userId="a9db2e03-7c41-4e27-8f67-df2ef10dc342" providerId="ADAL" clId="{AD8B1203-9B78-45C7-B9B4-88A37AC57D4D}" dt="2021-04-13T13:51:06.075" v="16" actId="1076"/>
          <ac:spMkLst>
            <pc:docMk/>
            <pc:sldMk cId="3733486012" sldId="258"/>
            <ac:spMk id="10" creationId="{EF2BC084-E6DB-4DE7-B309-042A85EBA7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874" y="2395728"/>
            <a:ext cx="8855242" cy="1243584"/>
          </a:xfrm>
        </p:spPr>
        <p:txBody>
          <a:bodyPr/>
          <a:lstStyle/>
          <a:p>
            <a:r>
              <a:rPr lang="en-US" dirty="0"/>
              <a:t>Conversion de temps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Guillaume Frauchiger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0952B8-3A77-4BB8-AF5F-48B5B8051F2C}"/>
              </a:ext>
            </a:extLst>
          </p:cNvPr>
          <p:cNvSpPr txBox="1">
            <a:spLocks/>
          </p:cNvSpPr>
          <p:nvPr/>
        </p:nvSpPr>
        <p:spPr>
          <a:xfrm>
            <a:off x="2557272" y="5702808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I.IE.D3A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61736"/>
            <a:ext cx="7781544" cy="859055"/>
          </a:xfrm>
        </p:spPr>
        <p:txBody>
          <a:bodyPr/>
          <a:lstStyle/>
          <a:p>
            <a:r>
              <a:rPr lang="en-US" dirty="0"/>
              <a:t>Table de matières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787089"/>
            <a:ext cx="10253245" cy="3538890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 err="1"/>
              <a:t>Sujet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 err="1"/>
              <a:t>Méthodes</a:t>
            </a:r>
            <a:r>
              <a:rPr lang="en-US" sz="3600" dirty="0"/>
              <a:t> mises </a:t>
            </a:r>
            <a:r>
              <a:rPr lang="en-US" sz="3600" dirty="0" err="1"/>
              <a:t>en</a:t>
            </a:r>
            <a:r>
              <a:rPr lang="en-US" sz="3600" dirty="0"/>
              <a:t> oeuvre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Test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La </a:t>
            </a:r>
            <a:r>
              <a:rPr lang="en-US" sz="3600" dirty="0" err="1"/>
              <a:t>Démonstration</a:t>
            </a:r>
            <a:r>
              <a:rPr lang="en-US" sz="3600" dirty="0"/>
              <a:t> </a:t>
            </a:r>
            <a:r>
              <a:rPr lang="en-US" sz="3600" dirty="0" err="1"/>
              <a:t>impressionnante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Sujet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657" y="2218302"/>
            <a:ext cx="9116595" cy="4461898"/>
          </a:xfrm>
        </p:spPr>
        <p:txBody>
          <a:bodyPr/>
          <a:lstStyle/>
          <a:p>
            <a:r>
              <a:rPr lang="en-US" sz="2800" dirty="0" err="1"/>
              <a:t>Développer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programme</a:t>
            </a:r>
            <a:r>
              <a:rPr lang="en-US" sz="2800" dirty="0"/>
              <a:t> qui </a:t>
            </a:r>
            <a:r>
              <a:rPr lang="en-US" sz="2800" dirty="0" err="1"/>
              <a:t>converti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heure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</a:t>
            </a:r>
            <a:r>
              <a:rPr lang="en-US" sz="2800" dirty="0" err="1"/>
              <a:t>certaine</a:t>
            </a:r>
            <a:r>
              <a:rPr lang="en-US" sz="2800" dirty="0"/>
              <a:t> </a:t>
            </a:r>
            <a:r>
              <a:rPr lang="en-US" sz="2800" dirty="0" err="1"/>
              <a:t>timezone</a:t>
            </a:r>
            <a:r>
              <a:rPr lang="en-US" sz="2800" dirty="0"/>
              <a:t> </a:t>
            </a:r>
            <a:r>
              <a:rPr lang="en-US" sz="2800" dirty="0" err="1"/>
              <a:t>vers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heure</a:t>
            </a:r>
            <a:r>
              <a:rPr lang="en-US" sz="2800" dirty="0"/>
              <a:t> </a:t>
            </a:r>
            <a:r>
              <a:rPr lang="en-US" sz="2800" dirty="0" err="1"/>
              <a:t>d’une</a:t>
            </a:r>
            <a:r>
              <a:rPr lang="en-US" sz="2800" dirty="0"/>
              <a:t> </a:t>
            </a:r>
            <a:r>
              <a:rPr lang="en-US" sz="2800" dirty="0" err="1"/>
              <a:t>autre</a:t>
            </a:r>
            <a:r>
              <a:rPr lang="en-US" sz="2800" dirty="0"/>
              <a:t> </a:t>
            </a:r>
            <a:r>
              <a:rPr lang="en-US" sz="2800" dirty="0" err="1"/>
              <a:t>timezone</a:t>
            </a:r>
            <a:endParaRPr lang="en-US" sz="2800" dirty="0"/>
          </a:p>
          <a:p>
            <a:r>
              <a:rPr lang="en-US" sz="2800" dirty="0"/>
              <a:t>Le </a:t>
            </a:r>
            <a:r>
              <a:rPr lang="en-US" sz="2800" dirty="0" err="1"/>
              <a:t>programme</a:t>
            </a:r>
            <a:r>
              <a:rPr lang="en-US" sz="2800" dirty="0"/>
              <a:t> </a:t>
            </a:r>
            <a:r>
              <a:rPr lang="en-US" sz="2800" dirty="0" err="1"/>
              <a:t>fonctionne</a:t>
            </a:r>
            <a:endParaRPr lang="en-US" sz="2800" dirty="0"/>
          </a:p>
          <a:p>
            <a:r>
              <a:rPr lang="en-US" sz="2800" dirty="0" err="1"/>
              <a:t>Seulement</a:t>
            </a:r>
            <a:r>
              <a:rPr lang="en-US" sz="2800" dirty="0"/>
              <a:t> </a:t>
            </a:r>
            <a:r>
              <a:rPr lang="en-US" sz="2800" dirty="0" err="1"/>
              <a:t>l’option</a:t>
            </a:r>
            <a:r>
              <a:rPr lang="en-US" sz="2800" dirty="0"/>
              <a:t> </a:t>
            </a:r>
            <a:r>
              <a:rPr lang="en-US" sz="2800" dirty="0" err="1"/>
              <a:t>d’edition</a:t>
            </a:r>
            <a:r>
              <a:rPr lang="en-US" sz="2800" dirty="0"/>
              <a:t> de la BD </a:t>
            </a:r>
            <a:r>
              <a:rPr lang="en-US" sz="2800" dirty="0" err="1"/>
              <a:t>n’a</a:t>
            </a:r>
            <a:r>
              <a:rPr lang="en-US" sz="2800" dirty="0"/>
              <a:t> pas </a:t>
            </a:r>
            <a:r>
              <a:rPr lang="en-US" sz="2800" dirty="0" err="1"/>
              <a:t>été</a:t>
            </a:r>
            <a:r>
              <a:rPr lang="en-US" sz="2800" dirty="0"/>
              <a:t> </a:t>
            </a:r>
            <a:r>
              <a:rPr lang="en-US" sz="2800" dirty="0" err="1"/>
              <a:t>implementée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Méthodes</a:t>
            </a:r>
            <a:r>
              <a:rPr lang="en-US" dirty="0"/>
              <a:t> mises </a:t>
            </a:r>
            <a:r>
              <a:rPr lang="en-US" dirty="0" err="1"/>
              <a:t>en</a:t>
            </a:r>
            <a:r>
              <a:rPr lang="en-US" dirty="0"/>
              <a:t> oeuvres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139F2-D9D9-4F03-8EDF-F85EFD63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66825"/>
            <a:ext cx="7143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Méthodes</a:t>
            </a:r>
            <a:r>
              <a:rPr lang="en-US" dirty="0"/>
              <a:t> mises </a:t>
            </a:r>
            <a:r>
              <a:rPr lang="en-US" dirty="0" err="1"/>
              <a:t>en</a:t>
            </a:r>
            <a:r>
              <a:rPr lang="en-US" dirty="0"/>
              <a:t> oeuvres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EF799-9162-4321-894F-200DDCC3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85900"/>
            <a:ext cx="1000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Méthodes</a:t>
            </a:r>
            <a:r>
              <a:rPr lang="en-US" dirty="0"/>
              <a:t> mises </a:t>
            </a:r>
            <a:r>
              <a:rPr lang="en-US" dirty="0" err="1"/>
              <a:t>en</a:t>
            </a:r>
            <a:r>
              <a:rPr lang="en-US" dirty="0"/>
              <a:t> oeuvres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B62BC4-C7DA-4690-8ACF-1189E12C3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6873"/>
              </p:ext>
            </p:extLst>
          </p:nvPr>
        </p:nvGraphicFramePr>
        <p:xfrm>
          <a:off x="533400" y="1379725"/>
          <a:ext cx="8258908" cy="3934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81630">
                  <a:extLst>
                    <a:ext uri="{9D8B030D-6E8A-4147-A177-3AD203B41FA5}">
                      <a16:colId xmlns:a16="http://schemas.microsoft.com/office/drawing/2014/main" val="262041220"/>
                    </a:ext>
                  </a:extLst>
                </a:gridCol>
                <a:gridCol w="1627547">
                  <a:extLst>
                    <a:ext uri="{9D8B030D-6E8A-4147-A177-3AD203B41FA5}">
                      <a16:colId xmlns:a16="http://schemas.microsoft.com/office/drawing/2014/main" val="2976979003"/>
                    </a:ext>
                  </a:extLst>
                </a:gridCol>
                <a:gridCol w="4297821">
                  <a:extLst>
                    <a:ext uri="{9D8B030D-6E8A-4147-A177-3AD203B41FA5}">
                      <a16:colId xmlns:a16="http://schemas.microsoft.com/office/drawing/2014/main" val="1529182498"/>
                    </a:ext>
                  </a:extLst>
                </a:gridCol>
                <a:gridCol w="1251910">
                  <a:extLst>
                    <a:ext uri="{9D8B030D-6E8A-4147-A177-3AD203B41FA5}">
                      <a16:colId xmlns:a16="http://schemas.microsoft.com/office/drawing/2014/main" val="844760828"/>
                    </a:ext>
                  </a:extLst>
                </a:gridCol>
              </a:tblGrid>
              <a:tr h="113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Action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DATA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Résultat obtenu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 / KO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358889"/>
                  </a:ext>
                </a:extLst>
              </a:tr>
              <a:tr h="71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Conversion du temps de Londres vers Genève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Londres et Genève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La conversion entre Londres et Genève donne 1h de moins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642526"/>
                  </a:ext>
                </a:extLst>
              </a:tr>
              <a:tr h="352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Exportation de la DB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La base de données Villes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Une fenêtre demande le chemin d’enregistrement et le fichier .csv est créé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832044"/>
                  </a:ext>
                </a:extLst>
              </a:tr>
              <a:tr h="592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Changement du fuseau de l’horloge principale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La base de données Villes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Lors du clique sur la case, la liste s’active et l’horloge s’ajuste é la ville sélectionnée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078181"/>
                  </a:ext>
                </a:extLst>
              </a:tr>
              <a:tr h="472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Sélection de ville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La base de données Villes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Lorsque l’utilisateur clique sur la liste chacune d’entre elles affichent la liste de ville disponible et charge correctement le temps UTC en dessous de chaque liste respective.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547580"/>
                  </a:ext>
                </a:extLst>
              </a:tr>
              <a:tr h="592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Sélection de l’horloge Analogique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L’horloge analogique apparait et est ajustée correctement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963333"/>
                  </a:ext>
                </a:extLst>
              </a:tr>
              <a:tr h="472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Sélection mode éditeur de BD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La base de données Villes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La page d’édition s’ouvre 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OK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770849"/>
                  </a:ext>
                </a:extLst>
              </a:tr>
              <a:tr h="113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298598"/>
                  </a:ext>
                </a:extLst>
              </a:tr>
              <a:tr h="113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>
                          <a:effectLst/>
                        </a:rPr>
                        <a:t> </a:t>
                      </a:r>
                      <a:endParaRPr lang="fr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100" dirty="0">
                          <a:effectLst/>
                        </a:rPr>
                        <a:t> </a:t>
                      </a:r>
                      <a:endParaRPr lang="fr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85683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12A7BD4-82C8-447E-B4FB-46C87282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9630"/>
            <a:ext cx="12244868" cy="43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937" y="1828800"/>
            <a:ext cx="3740125" cy="1179254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324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Merci a </a:t>
            </a:r>
            <a:r>
              <a:rPr lang="en-US" dirty="0" err="1"/>
              <a:t>toutes</a:t>
            </a:r>
            <a:r>
              <a:rPr lang="en-US" dirty="0"/>
              <a:t> et a </a:t>
            </a:r>
            <a:r>
              <a:rPr lang="en-US" dirty="0" err="1"/>
              <a:t>tous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145</TotalTime>
  <Words>230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Trade Gothic LT Pro</vt:lpstr>
      <vt:lpstr>Arial</vt:lpstr>
      <vt:lpstr>Calibri</vt:lpstr>
      <vt:lpstr>Trebuchet MS</vt:lpstr>
      <vt:lpstr>Office Theme</vt:lpstr>
      <vt:lpstr>Conversion de temps</vt:lpstr>
      <vt:lpstr>Table de matières</vt:lpstr>
      <vt:lpstr>Sujet</vt:lpstr>
      <vt:lpstr>Méthodes mises en oeuvres</vt:lpstr>
      <vt:lpstr>Méthodes mises en oeuvres</vt:lpstr>
      <vt:lpstr>Méthodes mises en oeuvres</vt:lpstr>
      <vt:lpstr>Conclusion</vt:lpstr>
      <vt:lpstr>Merci a toutes et a tous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de temps</dc:title>
  <dc:creator>Guillaume FRAUCHIGER</dc:creator>
  <cp:lastModifiedBy>Guillaume FRAUCHIGER</cp:lastModifiedBy>
  <cp:revision>5</cp:revision>
  <dcterms:created xsi:type="dcterms:W3CDTF">2021-04-13T11:26:17Z</dcterms:created>
  <dcterms:modified xsi:type="dcterms:W3CDTF">2021-04-13T13:51:18Z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