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80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&lt;PAGE&gt;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a:t>
            </a:r>
            <a:r>
              <a:rPr lang="fr-FR" sz="650" baseline="30000" dirty="0">
                <a:solidFill>
                  <a:schemeClr val="tx2"/>
                </a:solidFill>
              </a:rPr>
              <a:t>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43228"/>
            <a:ext cx="6739266" cy="288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&lt;environ&gt;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chemeClr val="tx1"/>
                          </a:solidFill>
                          <a:effectLst/>
                          <a:latin typeface="+mn-lt"/>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dirty="0">
                          <a:solidFill>
                            <a:schemeClr val="tx1"/>
                          </a:solidFill>
                          <a:latin typeface="+mn-lt"/>
                        </a:rPr>
                        <a:t>&lt;NOMSOUSJACENTP1&gt;</a:t>
                      </a:r>
                      <a:r>
                        <a:rPr lang="fr-FR" sz="800" cap="none" baseline="30000" dirty="0">
                          <a:solidFill>
                            <a:schemeClr val="tx1"/>
                          </a:solidFill>
                          <a:latin typeface="+mn-lt"/>
                        </a:rPr>
                        <a:t>(1)</a:t>
                      </a:r>
                      <a:endParaRPr lang="fr-FR" sz="800" b="1" i="0" u="none" strike="noStrike" kern="1200" baseline="300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chemeClr val="tx1"/>
                        </a:solidFill>
                        <a:effectLst/>
                        <a:latin typeface="+mn-lt"/>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497192070"/>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 </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&lt;DDR_MAJ&gt;,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221786558"/>
              </p:ext>
            </p:extLst>
          </p:nvPr>
        </p:nvGraphicFramePr>
        <p:xfrm>
          <a:off x="360894" y="929968"/>
          <a:ext cx="6837886" cy="7883120"/>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247673"/>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&lt;SJR1M&gt;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&lt;sponsor&gt;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&lt;2PDC&gt;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a:t>
            </a:r>
            <a:r>
              <a:rPr lang="fr-FR" sz="800" b="1" dirty="0">
                <a:solidFill>
                  <a:schemeClr val="tx1"/>
                </a:solidFill>
                <a:latin typeface="Proxima Nova Rg"/>
              </a:rPr>
              <a:t>&lt;DUREE&gt;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&lt;DUREE&gt;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837990"/>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87125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137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763372"/>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total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son </a:t>
            </a:r>
            <a:r>
              <a:rPr lang="fr-FR" sz="800" b="1">
                <a:solidFill>
                  <a:schemeClr val="tx2"/>
                </a:solidFill>
              </a:rPr>
              <a:t>&lt;NDR&gt;, l’investisseur </a:t>
            </a:r>
            <a:r>
              <a:rPr lang="fr-FR" sz="800" b="1" dirty="0">
                <a:solidFill>
                  <a:schemeClr val="tx2"/>
                </a:solidFill>
              </a:rPr>
              <a:t>reçoit, le &lt;DEC_MAJ&gt;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&lt;NDR&gt;,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&lt;TRA.MED.P&gt;</a:t>
            </a:r>
            <a:r>
              <a:rPr lang="fr-FR" sz="800" baseline="30000" dirty="0"/>
              <a:t>(2)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&lt;F1&gt; du mécanisme de remboursement anticipé automatique</a:t>
            </a:r>
            <a:r>
              <a:rPr lang="fr-FR" sz="800" b="0" baseline="30000" dirty="0">
                <a:latin typeface="+mn-lt"/>
              </a:rPr>
              <a:t>(1)</a:t>
            </a:r>
            <a:r>
              <a:rPr lang="fr-FR" sz="800" b="0" dirty="0">
                <a:latin typeface="+mn-lt"/>
              </a:rPr>
              <a:t>,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&lt;PERIODE_DE_REMBOURSEMENT2&gt;,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&lt;environ&gt; par &lt;F0&gt; &lt;F2&gt; depuis le &lt;DDCI&gt;&lt;exclus&gt;,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&lt;environ&gt; par &lt;F0&gt; &lt;F2&gt; depuis le &lt;DDCI&gt;&lt;exclus&gt;.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20701</TotalTime>
  <Words>11161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984</cp:revision>
  <cp:lastPrinted>2022-07-13T14:13:17Z</cp:lastPrinted>
  <dcterms:created xsi:type="dcterms:W3CDTF">2017-02-21T09:03:05Z</dcterms:created>
  <dcterms:modified xsi:type="dcterms:W3CDTF">2022-07-20T16:08:40Z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