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4/365*1,75%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107,00%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4/365*1,75%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107,00%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18/02/2022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70,00%)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18/02/2022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18/02/2032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21/02/2023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18/02/2032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environ par jour calendaire écoulé depuis le 18/02/2022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70,00%)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environ par jour calendaire écoulé depuis le 18/02/2022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21/02/2023</a:t>
            </a:r>
            <a:r>
              <a:rPr lang="fr-FR" sz="700" dirty="0">
                <a:latin typeface="Proxima Nova Rg" panose="02000506030000020004" pitchFamily="2" charset="0"/>
              </a:rPr>
              <a:t> (inclus) jusqu’au 18/02/2032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21/02/2023 (inclus) jusqu’au 18/02/2032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60%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4/365*1,75%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107,00%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21/02/2023 (inclus) jusqu’au 18/02/2032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21/02/2023 (inclus) jusqu’au 18/02/2032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21/02/2023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18/02/2032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21/02/2023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18/02/2032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21/02/2023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18/02/2032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18/02/2022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18/02/2022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70,00%)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18/02/2022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le 18/02/2022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70,00%)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(18/02/2032)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du l'indice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1,75%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70,00%)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1,75%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1,75%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1,75%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1,75%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1,75%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7,00%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70,00%)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7,00%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Jérémie HAZOUT</cp:lastModifiedBy>
  <cp:revision>144</cp:revision>
  <dcterms:created xsi:type="dcterms:W3CDTF">2021-04-29T09:48:33Z</dcterms:created>
  <dcterms:modified xsi:type="dcterms:W3CDTF">2022-07-18T15:41:30Z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