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108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102,10%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2 et jusqu’à la fin du année 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2,10%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1/365*2,10%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102,10%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102,10%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2,10%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année écoulée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l' l'indice par rapport à son Niveau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2,10% par annéecalendaire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21,00%)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2,10%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100%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 </a:t>
            </a:r>
            <a:r>
              <a:rPr lang="fr-FR" sz="600" kern="0" dirty="0">
                <a:latin typeface="Proxima Nova Rg" panose="02000506030000020004" pitchFamily="2" charset="0"/>
              </a:rPr>
              <a:t>10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2,10%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année 1 jusqu’au année 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2,10%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2,10%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année 1 jusqu’à la fin du année 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Années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21,00%)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2,10%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 </a:t>
            </a:r>
            <a:r>
              <a:rPr lang="fr-FR" sz="700" kern="0" dirty="0">
                <a:latin typeface="Proxima Nova Rg" panose="02000506030000020004" pitchFamily="2" charset="0"/>
              </a:rPr>
              <a:t>10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Jérémie HAZOUT</cp:lastModifiedBy>
  <cp:revision>144</cp:revision>
  <dcterms:created xsi:type="dcterms:W3CDTF">2021-04-29T09:48:33Z</dcterms:created>
  <dcterms:modified xsi:type="dcterms:W3CDTF">2022-07-18T15:41:30Z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