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1" r:id="rId7"/>
    <p:sldId id="276" r:id="rId8"/>
    <p:sldId id="275" r:id="rId9"/>
    <p:sldId id="260" r:id="rId10"/>
    <p:sldId id="27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85516" y="2374747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31245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6" y="2374747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6" y="2374747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7237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48093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3" y="2374747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79786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&lt;DPRR&gt;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800" kern="0" dirty="0">
                <a:latin typeface="Proxima Nova Rg" panose="02000506030000020004" pitchFamily="2" charset="0"/>
              </a:rPr>
              <a:t>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&lt;DDCI&gt;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&lt;DDCI&gt;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&lt;DDCI&gt;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 24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574082" y="3992092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918BE-BC8F-4F4E-9AF9-19F9509C92AC}"/>
              </a:ext>
            </a:extLst>
          </p:cNvPr>
          <p:cNvSpPr/>
          <p:nvPr/>
        </p:nvSpPr>
        <p:spPr>
          <a:xfrm>
            <a:off x="2196816" y="1338020"/>
            <a:ext cx="700719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Niveau de l’action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la moins performante par rapport à son Niveau Initial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X%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603097" y="2887682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70C0"/>
                </a:solidFill>
                <a:latin typeface="Proxima Nova Rg" panose="02000506030000020004" pitchFamily="2" charset="0"/>
              </a:rPr>
              <a:t>85%</a:t>
            </a:r>
            <a:endParaRPr lang="en-US" sz="600" b="1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877312" y="5380923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4 à 23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333E8FF-F264-47BD-BCD5-F5FFB45E9C34}"/>
              </a:ext>
            </a:extLst>
          </p:cNvPr>
          <p:cNvSpPr txBox="1"/>
          <p:nvPr/>
        </p:nvSpPr>
        <p:spPr>
          <a:xfrm>
            <a:off x="3388124" y="5379707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1 à 3</a:t>
            </a: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4" y="3768853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8" y="376882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 en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33499" y="2294861"/>
            <a:ext cx="106426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932280" y="6145638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2267" y="604082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6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4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60" y="3593031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1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5" y="5131546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39171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2027069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88765" y="5201014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5" y="5201014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514a554b-82b0-4359-b247-fc84018a95f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f624bc2-1644-4d69-8362-5c28ca49637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2642</Words>
  <Application>Microsoft Office PowerPoint</Application>
  <PresentationFormat>Grand écran</PresentationFormat>
  <Paragraphs>687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5</cp:revision>
  <dcterms:created xsi:type="dcterms:W3CDTF">2021-04-29T09:48:33Z</dcterms:created>
  <dcterms:modified xsi:type="dcterms:W3CDTF">2022-06-27T13:50:52Z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