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6122" autoAdjust="0"/>
  </p:normalViewPr>
  <p:slideViewPr>
    <p:cSldViewPr snapToGrid="0">
      <p:cViewPr>
        <p:scale>
          <a:sx n="150" d="100"/>
          <a:sy n="150" d="100"/>
        </p:scale>
        <p:origin x="355" y="-12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41625173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66030026"/>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lié au sous-jacent :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découlant de la nature du support : En cas de revente du produit avant l’échéance ou, selon le cas, à la date de remboursement anticipé automatique(1),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d’échéance(1).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de son &lt;NDR&gt;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Exposition à la performance de l’indice sous-jacent. 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Risques liés aux indices « </a:t>
            </a:r>
            <a:r>
              <a:rPr lang="fr-FR" sz="800" dirty="0" err="1">
                <a:solidFill>
                  <a:srgbClr val="000000"/>
                </a:solidFill>
              </a:rPr>
              <a:t>Decrement</a:t>
            </a:r>
            <a:r>
              <a:rPr lang="fr-FR" sz="800" dirty="0">
                <a:solidFill>
                  <a:srgbClr val="000000"/>
                </a:solidFill>
              </a:rPr>
              <a:t> » en points d’indice : 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20560</TotalTime>
  <Words>10022</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891</cp:revision>
  <cp:lastPrinted>2022-05-04T09:56:42Z</cp:lastPrinted>
  <dcterms:created xsi:type="dcterms:W3CDTF">2017-02-21T09:03:05Z</dcterms:created>
  <dcterms:modified xsi:type="dcterms:W3CDTF">2022-06-27T16:30:51Z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