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2118" y="-8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modMainMaster">
      <pc:chgData name="Milan Cosson" userId="1b722937-9737-476f-bc2f-00e7be64c106" providerId="ADAL" clId="{1AF5CBAA-8B19-4E30-AE3F-FD654036B3A2}" dt="2022-06-13T14:48:59.541" v="10228" actId="1076"/>
      <pc:docMkLst>
        <pc:docMk/>
      </pc:docMkLst>
      <pc:sldChg chg="addSp modSp mod">
        <pc:chgData name="Milan Cosson" userId="1b722937-9737-476f-bc2f-00e7be64c106" providerId="ADAL" clId="{1AF5CBAA-8B19-4E30-AE3F-FD654036B3A2}" dt="2022-06-13T14:39:49.257" v="10060"/>
        <pc:sldMkLst>
          <pc:docMk/>
          <pc:sldMk cId="279835308" sldId="283"/>
        </pc:sldMkLst>
        <pc:spChg chg="add mod">
          <ac:chgData name="Milan Cosson" userId="1b722937-9737-476f-bc2f-00e7be64c106" providerId="ADAL" clId="{1AF5CBAA-8B19-4E30-AE3F-FD654036B3A2}" dt="2022-06-13T14:35:33.042" v="9998" actId="1076"/>
          <ac:spMkLst>
            <pc:docMk/>
            <pc:sldMk cId="279835308" sldId="283"/>
            <ac:spMk id="10" creationId="{6AB66FB1-4D6F-30FB-00E3-544C3BFCAA95}"/>
          </ac:spMkLst>
        </pc:spChg>
        <pc:spChg chg="mod">
          <ac:chgData name="Milan Cosson" userId="1b722937-9737-476f-bc2f-00e7be64c106" providerId="ADAL" clId="{1AF5CBAA-8B19-4E30-AE3F-FD654036B3A2}" dt="2022-06-13T14:39:49.257" v="10060"/>
          <ac:spMkLst>
            <pc:docMk/>
            <pc:sldMk cId="279835308" sldId="283"/>
            <ac:spMk id="18" creationId="{CFFC8B5E-6E2E-4EB2-BF37-16231C4C9B24}"/>
          </ac:spMkLst>
        </pc:spChg>
      </pc:sldChg>
      <pc:sldChg chg="addSp modSp mod">
        <pc:chgData name="Milan Cosson" userId="1b722937-9737-476f-bc2f-00e7be64c106" providerId="ADAL" clId="{1AF5CBAA-8B19-4E30-AE3F-FD654036B3A2}" dt="2022-06-13T14:35:30.194" v="9996" actId="107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add mod">
          <ac:chgData name="Milan Cosson" userId="1b722937-9737-476f-bc2f-00e7be64c106" providerId="ADAL" clId="{1AF5CBAA-8B19-4E30-AE3F-FD654036B3A2}" dt="2022-06-13T14:35:30.194" v="9996" actId="1076"/>
          <ac:spMkLst>
            <pc:docMk/>
            <pc:sldMk cId="4283008219" sldId="284"/>
            <ac:spMk id="13" creationId="{BE2900B0-346F-9C03-3B28-C7107EF48128}"/>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6-13T14:35:39.256" v="10000" actId="1076"/>
        <pc:sldMkLst>
          <pc:docMk/>
          <pc:sldMk cId="1251430996" sldId="285"/>
        </pc:sldMkLst>
        <pc:spChg chg="add mod">
          <ac:chgData name="Milan Cosson" userId="1b722937-9737-476f-bc2f-00e7be64c106" providerId="ADAL" clId="{1AF5CBAA-8B19-4E30-AE3F-FD654036B3A2}" dt="2022-06-13T14:35:39.256" v="10000" actId="1076"/>
          <ac:spMkLst>
            <pc:docMk/>
            <pc:sldMk cId="1251430996" sldId="285"/>
            <ac:spMk id="22" creationId="{6B9B65C2-6288-5A83-9D8D-B46A62946578}"/>
          </ac:spMkLst>
        </pc:spChg>
      </pc:sldChg>
      <pc:sldChg chg="modSp mod">
        <pc:chgData name="Milan Cosson" userId="1b722937-9737-476f-bc2f-00e7be64c106" providerId="ADAL" clId="{1AF5CBAA-8B19-4E30-AE3F-FD654036B3A2}" dt="2022-06-13T14:35:49.276" v="10005" actId="1076"/>
        <pc:sldMkLst>
          <pc:docMk/>
          <pc:sldMk cId="2335663946" sldId="286"/>
        </pc:sldMkLst>
        <pc:spChg chg="mod">
          <ac:chgData name="Milan Cosson" userId="1b722937-9737-476f-bc2f-00e7be64c106" providerId="ADAL" clId="{1AF5CBAA-8B19-4E30-AE3F-FD654036B3A2}" dt="2022-06-13T14:35:49.276" v="10005" actId="1076"/>
          <ac:spMkLst>
            <pc:docMk/>
            <pc:sldMk cId="2335663946" sldId="286"/>
            <ac:spMk id="7" creationId="{11CD4052-900D-4194-A69C-0AF1ADBF03E1}"/>
          </ac:spMkLst>
        </pc:spChg>
      </pc:sldChg>
      <pc:sldChg chg="addSp modSp mod">
        <pc:chgData name="Milan Cosson" userId="1b722937-9737-476f-bc2f-00e7be64c106" providerId="ADAL" clId="{1AF5CBAA-8B19-4E30-AE3F-FD654036B3A2}" dt="2022-06-13T14:35:57.472" v="10009" actId="1076"/>
        <pc:sldMkLst>
          <pc:docMk/>
          <pc:sldMk cId="131778213" sldId="287"/>
        </pc:sldMkLst>
        <pc:spChg chg="add mod">
          <ac:chgData name="Milan Cosson" userId="1b722937-9737-476f-bc2f-00e7be64c106" providerId="ADAL" clId="{1AF5CBAA-8B19-4E30-AE3F-FD654036B3A2}" dt="2022-06-13T14:35:57.472" v="10009" actId="1076"/>
          <ac:spMkLst>
            <pc:docMk/>
            <pc:sldMk cId="131778213" sldId="287"/>
            <ac:spMk id="17" creationId="{BEDC322A-047C-AD25-3052-3FBCB8664A82}"/>
          </ac:spMkLst>
        </pc:spChg>
      </pc:sldChg>
      <pc:sldChg chg="addSp modSp mod">
        <pc:chgData name="Milan Cosson" userId="1b722937-9737-476f-bc2f-00e7be64c106" providerId="ADAL" clId="{1AF5CBAA-8B19-4E30-AE3F-FD654036B3A2}" dt="2022-06-13T14:39:25.818" v="10055" actId="20577"/>
        <pc:sldMkLst>
          <pc:docMk/>
          <pc:sldMk cId="3725312375" sldId="288"/>
        </pc:sldMkLst>
        <pc:spChg chg="add mod">
          <ac:chgData name="Milan Cosson" userId="1b722937-9737-476f-bc2f-00e7be64c106" providerId="ADAL" clId="{1AF5CBAA-8B19-4E30-AE3F-FD654036B3A2}" dt="2022-06-13T14:39:25.818" v="10055"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pChg chg="add mod">
          <ac:chgData name="Milan Cosson" userId="1b722937-9737-476f-bc2f-00e7be64c106" providerId="ADAL" clId="{1AF5CBAA-8B19-4E30-AE3F-FD654036B3A2}" dt="2022-06-13T14:36:06.368" v="10013" actId="1076"/>
          <ac:spMkLst>
            <pc:docMk/>
            <pc:sldMk cId="3725312375" sldId="288"/>
            <ac:spMk id="21" creationId="{73FE95BF-5478-6A01-9726-C38CE9FEAAF1}"/>
          </ac:spMkLst>
        </pc:spChg>
        <pc:graphicFrameChg chg="modGraphic">
          <ac:chgData name="Milan Cosson" userId="1b722937-9737-476f-bc2f-00e7be64c106" providerId="ADAL" clId="{1AF5CBAA-8B19-4E30-AE3F-FD654036B3A2}" dt="2022-06-13T14:38:13.748" v="10049" actId="20577"/>
          <ac:graphicFrameMkLst>
            <pc:docMk/>
            <pc:sldMk cId="3725312375" sldId="288"/>
            <ac:graphicFrameMk id="12" creationId="{9C2661B6-D3C8-47C4-B00C-101FBDFE6745}"/>
          </ac:graphicFrameMkLst>
        </pc:graphicFrameChg>
      </pc:sldChg>
      <pc:sldChg chg="addSp modSp mod">
        <pc:chgData name="Milan Cosson" userId="1b722937-9737-476f-bc2f-00e7be64c106" providerId="ADAL" clId="{1AF5CBAA-8B19-4E30-AE3F-FD654036B3A2}" dt="2022-06-13T14:36:15.211" v="10015" actId="1076"/>
        <pc:sldMkLst>
          <pc:docMk/>
          <pc:sldMk cId="713649784" sldId="289"/>
        </pc:sldMkLst>
        <pc:spChg chg="add mod">
          <ac:chgData name="Milan Cosson" userId="1b722937-9737-476f-bc2f-00e7be64c106" providerId="ADAL" clId="{1AF5CBAA-8B19-4E30-AE3F-FD654036B3A2}" dt="2022-06-13T14:36:15.211" v="10015" actId="1076"/>
          <ac:spMkLst>
            <pc:docMk/>
            <pc:sldMk cId="713649784" sldId="289"/>
            <ac:spMk id="8" creationId="{6900565A-F48B-5B06-F008-39BAB3A261F0}"/>
          </ac:spMkLst>
        </pc:spChg>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addSp modSp mod">
        <pc:chgData name="Milan Cosson" userId="1b722937-9737-476f-bc2f-00e7be64c106" providerId="ADAL" clId="{1AF5CBAA-8B19-4E30-AE3F-FD654036B3A2}" dt="2022-06-13T14:36:21.036" v="10019" actId="1076"/>
        <pc:sldMkLst>
          <pc:docMk/>
          <pc:sldMk cId="441078789" sldId="290"/>
        </pc:sldMkLst>
        <pc:spChg chg="add mod">
          <ac:chgData name="Milan Cosson" userId="1b722937-9737-476f-bc2f-00e7be64c106" providerId="ADAL" clId="{1AF5CBAA-8B19-4E30-AE3F-FD654036B3A2}" dt="2022-06-13T14:36:21.036" v="10019" actId="1076"/>
          <ac:spMkLst>
            <pc:docMk/>
            <pc:sldMk cId="441078789" sldId="290"/>
            <ac:spMk id="4" creationId="{520466E7-91C4-9A40-89AB-1AD05A0F35F6}"/>
          </ac:spMkLst>
        </pc:spChg>
      </pc:sldChg>
      <pc:sldChg chg="addSp modSp mod">
        <pc:chgData name="Milan Cosson" userId="1b722937-9737-476f-bc2f-00e7be64c106" providerId="ADAL" clId="{1AF5CBAA-8B19-4E30-AE3F-FD654036B3A2}" dt="2022-06-13T14:35:26.322" v="9994" actId="1076"/>
        <pc:sldMkLst>
          <pc:docMk/>
          <pc:sldMk cId="1502825947" sldId="291"/>
        </pc:sldMkLst>
        <pc:spChg chg="mod">
          <ac:chgData name="Milan Cosson" userId="1b722937-9737-476f-bc2f-00e7be64c106" providerId="ADAL" clId="{1AF5CBAA-8B19-4E30-AE3F-FD654036B3A2}" dt="2022-06-13T14:34:28.635" v="9991" actId="1076"/>
          <ac:spMkLst>
            <pc:docMk/>
            <pc:sldMk cId="1502825947" sldId="291"/>
            <ac:spMk id="8" creationId="{38611E08-F7D1-4B39-8F74-B0ABAC8875AC}"/>
          </ac:spMkLst>
        </pc:spChg>
        <pc:spChg chg="mod">
          <ac:chgData name="Milan Cosson" userId="1b722937-9737-476f-bc2f-00e7be64c106" providerId="ADAL" clId="{1AF5CBAA-8B19-4E30-AE3F-FD654036B3A2}" dt="2022-06-13T14:23:15.538" v="9922" actId="1076"/>
          <ac:spMkLst>
            <pc:docMk/>
            <pc:sldMk cId="1502825947" sldId="291"/>
            <ac:spMk id="10" creationId="{31CAF7AC-73A1-4EA4-8819-54E6AE4D0F39}"/>
          </ac:spMkLst>
        </pc:spChg>
        <pc:spChg chg="mod">
          <ac:chgData name="Milan Cosson" userId="1b722937-9737-476f-bc2f-00e7be64c106" providerId="ADAL" clId="{1AF5CBAA-8B19-4E30-AE3F-FD654036B3A2}" dt="2022-06-13T14:23:12.249" v="9921" actId="1035"/>
          <ac:spMkLst>
            <pc:docMk/>
            <pc:sldMk cId="1502825947" sldId="291"/>
            <ac:spMk id="12" creationId="{5DA83454-519B-4E6A-812F-048CD0F99996}"/>
          </ac:spMkLst>
        </pc:spChg>
        <pc:spChg chg="add mod">
          <ac:chgData name="Milan Cosson" userId="1b722937-9737-476f-bc2f-00e7be64c106" providerId="ADAL" clId="{1AF5CBAA-8B19-4E30-AE3F-FD654036B3A2}" dt="2022-06-13T14:35:26.322" v="9994" actId="1076"/>
          <ac:spMkLst>
            <pc:docMk/>
            <pc:sldMk cId="1502825947" sldId="291"/>
            <ac:spMk id="13" creationId="{7B447C33-5D6C-5BE1-7641-1A8296241FED}"/>
          </ac:spMkLst>
        </pc:spChg>
        <pc:spChg chg="mod">
          <ac:chgData name="Milan Cosson" userId="1b722937-9737-476f-bc2f-00e7be64c106" providerId="ADAL" clId="{1AF5CBAA-8B19-4E30-AE3F-FD654036B3A2}" dt="2022-06-13T14:23:12.249" v="9921" actId="1035"/>
          <ac:spMkLst>
            <pc:docMk/>
            <pc:sldMk cId="1502825947" sldId="291"/>
            <ac:spMk id="14" creationId="{D6BE63DD-C030-4686-859D-855377F73DE2}"/>
          </ac:spMkLst>
        </pc:spChg>
        <pc:spChg chg="mod">
          <ac:chgData name="Milan Cosson" userId="1b722937-9737-476f-bc2f-00e7be64c106" providerId="ADAL" clId="{1AF5CBAA-8B19-4E30-AE3F-FD654036B3A2}" dt="2022-06-13T14:18:45.366" v="8649" actId="20577"/>
          <ac:spMkLst>
            <pc:docMk/>
            <pc:sldMk cId="1502825947" sldId="291"/>
            <ac:spMk id="16" creationId="{E676ECD3-0DEA-491E-887F-9613472B311F}"/>
          </ac:spMkLst>
        </pc:spChg>
      </pc:sldChg>
      <pc:sldChg chg="addSp modSp mod">
        <pc:chgData name="Milan Cosson" userId="1b722937-9737-476f-bc2f-00e7be64c106" providerId="ADAL" clId="{1AF5CBAA-8B19-4E30-AE3F-FD654036B3A2}" dt="2022-06-13T14:35:42.129" v="10002" actId="1076"/>
        <pc:sldMkLst>
          <pc:docMk/>
          <pc:sldMk cId="3215453978" sldId="292"/>
        </pc:sldMkLst>
        <pc:spChg chg="add mod">
          <ac:chgData name="Milan Cosson" userId="1b722937-9737-476f-bc2f-00e7be64c106" providerId="ADAL" clId="{1AF5CBAA-8B19-4E30-AE3F-FD654036B3A2}" dt="2022-06-13T14:35:42.129" v="10002" actId="1076"/>
          <ac:spMkLst>
            <pc:docMk/>
            <pc:sldMk cId="3215453978" sldId="292"/>
            <ac:spMk id="15" creationId="{33410FBD-4079-CE26-C6AA-880C6F049567}"/>
          </ac:spMkLst>
        </pc:spChg>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addSp modSp mod">
        <pc:chgData name="Milan Cosson" userId="1b722937-9737-476f-bc2f-00e7be64c106" providerId="ADAL" clId="{1AF5CBAA-8B19-4E30-AE3F-FD654036B3A2}" dt="2022-06-13T14:35:45.885" v="10004" actId="1076"/>
        <pc:sldMkLst>
          <pc:docMk/>
          <pc:sldMk cId="3692740643" sldId="293"/>
        </pc:sldMkLst>
        <pc:spChg chg="add mod">
          <ac:chgData name="Milan Cosson" userId="1b722937-9737-476f-bc2f-00e7be64c106" providerId="ADAL" clId="{1AF5CBAA-8B19-4E30-AE3F-FD654036B3A2}" dt="2022-06-13T14:35:45.885" v="10004" actId="1076"/>
          <ac:spMkLst>
            <pc:docMk/>
            <pc:sldMk cId="3692740643" sldId="293"/>
            <ac:spMk id="18" creationId="{3F9E4DAC-04CA-0D36-7449-B93C5C5782EC}"/>
          </ac:spMkLst>
        </pc:spChg>
      </pc:sldChg>
      <pc:sldChg chg="addSp delSp modSp mod">
        <pc:chgData name="Milan Cosson" userId="1b722937-9737-476f-bc2f-00e7be64c106" providerId="ADAL" clId="{1AF5CBAA-8B19-4E30-AE3F-FD654036B3A2}" dt="2022-06-13T14:37:26.070" v="10020" actId="6549"/>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add mod">
          <ac:chgData name="Milan Cosson" userId="1b722937-9737-476f-bc2f-00e7be64c106" providerId="ADAL" clId="{1AF5CBAA-8B19-4E30-AE3F-FD654036B3A2}" dt="2022-06-13T14:35:53.078" v="10007" actId="1076"/>
          <ac:spMkLst>
            <pc:docMk/>
            <pc:sldMk cId="2416999927" sldId="294"/>
            <ac:spMk id="7" creationId="{F0795451-C16B-D644-7B08-7FB47F4A915C}"/>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6-13T14:37:26.070" v="10020" actId="6549"/>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6-13T14:36:02.560" v="10011" actId="1076"/>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pChg chg="add mod">
          <ac:chgData name="Milan Cosson" userId="1b722937-9737-476f-bc2f-00e7be64c106" providerId="ADAL" clId="{1AF5CBAA-8B19-4E30-AE3F-FD654036B3A2}" dt="2022-06-13T14:36:02.560" v="10011" actId="1076"/>
          <ac:spMkLst>
            <pc:docMk/>
            <pc:sldMk cId="1551785400" sldId="295"/>
            <ac:spMk id="19" creationId="{19EE1CDE-3347-6DCC-BCF5-5A246EA88D66}"/>
          </ac:spMkLst>
        </pc:spChg>
      </pc:sldChg>
      <pc:sldChg chg="addSp modSp mod">
        <pc:chgData name="Milan Cosson" userId="1b722937-9737-476f-bc2f-00e7be64c106" providerId="ADAL" clId="{1AF5CBAA-8B19-4E30-AE3F-FD654036B3A2}" dt="2022-06-13T14:48:59.541" v="10228" actId="1076"/>
        <pc:sldMkLst>
          <pc:docMk/>
          <pc:sldMk cId="3358940979" sldId="296"/>
        </pc:sldMkLst>
        <pc:spChg chg="mod">
          <ac:chgData name="Milan Cosson" userId="1b722937-9737-476f-bc2f-00e7be64c106" providerId="ADAL" clId="{1AF5CBAA-8B19-4E30-AE3F-FD654036B3A2}" dt="2022-06-13T14:48:57.503" v="10227" actId="1076"/>
          <ac:spMkLst>
            <pc:docMk/>
            <pc:sldMk cId="3358940979" sldId="296"/>
            <ac:spMk id="5" creationId="{45E1DCC2-11CD-41F7-969A-E4566F5B1573}"/>
          </ac:spMkLst>
        </pc:spChg>
        <pc:spChg chg="add mod">
          <ac:chgData name="Milan Cosson" userId="1b722937-9737-476f-bc2f-00e7be64c106" providerId="ADAL" clId="{1AF5CBAA-8B19-4E30-AE3F-FD654036B3A2}" dt="2022-06-13T14:48:59.541" v="10228" actId="1076"/>
          <ac:spMkLst>
            <pc:docMk/>
            <pc:sldMk cId="3358940979" sldId="296"/>
            <ac:spMk id="8" creationId="{1A940C7D-0EEA-A326-72C1-98B4C2BA3302}"/>
          </ac:spMkLst>
        </pc:spChg>
        <pc:graphicFrameChg chg="mod modGraphic">
          <ac:chgData name="Milan Cosson" userId="1b722937-9737-476f-bc2f-00e7be64c106" providerId="ADAL" clId="{1AF5CBAA-8B19-4E30-AE3F-FD654036B3A2}" dt="2022-06-13T14:48:46.252" v="10226" actId="20577"/>
          <ac:graphicFrameMkLst>
            <pc:docMk/>
            <pc:sldMk cId="3358940979" sldId="296"/>
            <ac:graphicFrameMk id="9" creationId="{CDF24725-4E16-F687-E839-9CDE396BAF0D}"/>
          </ac:graphicFrameMkLst>
        </pc:graphicFrameChg>
      </pc:sldChg>
      <pc:sldMasterChg chg="modSldLayout">
        <pc:chgData name="Milan Cosson" userId="1b722937-9737-476f-bc2f-00e7be64c106" providerId="ADAL" clId="{1AF5CBAA-8B19-4E30-AE3F-FD654036B3A2}" dt="2022-06-13T14:35:21.722" v="9992" actId="478"/>
        <pc:sldMasterMkLst>
          <pc:docMk/>
          <pc:sldMasterMk cId="3591108463" sldId="2147483660"/>
        </pc:sldMasterMkLst>
        <pc:sldLayoutChg chg="delSp modSp mod">
          <pc:chgData name="Milan Cosson" userId="1b722937-9737-476f-bc2f-00e7be64c106" providerId="ADAL" clId="{1AF5CBAA-8B19-4E30-AE3F-FD654036B3A2}" dt="2022-06-13T14:35:21.722" v="9992" actId="478"/>
          <pc:sldLayoutMkLst>
            <pc:docMk/>
            <pc:sldMasterMk cId="3591108463" sldId="2147483660"/>
            <pc:sldLayoutMk cId="1071623652" sldId="2147483677"/>
          </pc:sldLayoutMkLst>
          <pc:spChg chg="del mod">
            <ac:chgData name="Milan Cosson" userId="1b722937-9737-476f-bc2f-00e7be64c106" providerId="ADAL" clId="{1AF5CBAA-8B19-4E30-AE3F-FD654036B3A2}" dt="2022-06-13T14:35:21.722" v="9992" actId="478"/>
            <ac:spMkLst>
              <pc:docMk/>
              <pc:sldMasterMk cId="3591108463" sldId="2147483660"/>
              <pc:sldLayoutMk cId="1071623652" sldId="2147483677"/>
              <ac:spMk id="22" creationId="{0C591005-A978-4017-82AC-F4C5CD330576}"/>
            </ac:spMkLst>
          </pc:spChg>
        </pc:sldLayoutChg>
      </pc:sldMasterChg>
    </pc:docChg>
  </pc:docChgLst>
  <pc:docChgLst>
    <pc:chgData name="Wally PILLER" userId="e1c1cba4-6299-482b-91e7-ffd34a654594" providerId="ADAL" clId="{A5289BD9-B288-479C-9C53-1CB8B081C19E}"/>
    <pc:docChg chg="undo redo custSel modSld modMainMaster modNotesMaster">
      <pc:chgData name="Wally PILLER" userId="e1c1cba4-6299-482b-91e7-ffd34a654594" providerId="ADAL" clId="{A5289BD9-B288-479C-9C53-1CB8B081C19E}" dt="2022-06-14T12:13:11.757" v="1303" actId="20577"/>
      <pc:docMkLst>
        <pc:docMk/>
      </pc:docMkLst>
      <pc:sldChg chg="modSp mod">
        <pc:chgData name="Wally PILLER" userId="e1c1cba4-6299-482b-91e7-ffd34a654594" providerId="ADAL" clId="{A5289BD9-B288-479C-9C53-1CB8B081C19E}" dt="2022-06-02T12:28:25.132" v="1108"/>
        <pc:sldMkLst>
          <pc:docMk/>
          <pc:sldMk cId="279835308" sldId="283"/>
        </pc:sldMkLst>
        <pc:spChg chg="mod">
          <ac:chgData name="Wally PILLER" userId="e1c1cba4-6299-482b-91e7-ffd34a654594" providerId="ADAL" clId="{A5289BD9-B288-479C-9C53-1CB8B081C19E}" dt="2022-05-25T13:15:10.880" v="980"/>
          <ac:spMkLst>
            <pc:docMk/>
            <pc:sldMk cId="279835308" sldId="283"/>
            <ac:spMk id="12" creationId="{6D78390A-2262-4712-95F9-8DE5399A1291}"/>
          </ac:spMkLst>
        </pc:spChg>
        <pc:spChg chg="mod">
          <ac:chgData name="Wally PILLER" userId="e1c1cba4-6299-482b-91e7-ffd34a654594" providerId="ADAL" clId="{A5289BD9-B288-479C-9C53-1CB8B081C19E}" dt="2022-06-02T12:28:25.132" v="1108"/>
          <ac:spMkLst>
            <pc:docMk/>
            <pc:sldMk cId="279835308" sldId="283"/>
            <ac:spMk id="18" creationId="{CFFC8B5E-6E2E-4EB2-BF37-16231C4C9B24}"/>
          </ac:spMkLst>
        </pc:spChg>
        <pc:spChg chg="mod">
          <ac:chgData name="Wally PILLER" userId="e1c1cba4-6299-482b-91e7-ffd34a654594" providerId="ADAL" clId="{A5289BD9-B288-479C-9C53-1CB8B081C19E}" dt="2022-06-02T12:13:07.477" v="1033"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6-14T11:57:24.813" v="1256" actId="20577"/>
        <pc:sldMkLst>
          <pc:docMk/>
          <pc:sldMk cId="4283008219" sldId="284"/>
        </pc:sldMkLst>
        <pc:spChg chg="mod">
          <ac:chgData name="Wally PILLER" userId="e1c1cba4-6299-482b-91e7-ffd34a654594" providerId="ADAL" clId="{A5289BD9-B288-479C-9C53-1CB8B081C19E}" dt="2022-06-14T11:57:24.813" v="1256" actId="2057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13:43:53.800" v="1020" actId="20577"/>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5T13:43:53.800" v="1020" actId="20577"/>
          <ac:spMkLst>
            <pc:docMk/>
            <pc:sldMk cId="1251430996" sldId="285"/>
            <ac:spMk id="9" creationId="{BAD55BEF-E45A-4965-B14D-559B26896481}"/>
          </ac:spMkLst>
        </pc:spChg>
        <pc:spChg chg="mod">
          <ac:chgData name="Wally PILLER" userId="e1c1cba4-6299-482b-91e7-ffd34a654594" providerId="ADAL" clId="{A5289BD9-B288-479C-9C53-1CB8B081C19E}" dt="2022-05-25T13:33:30.889" v="1019" actId="20577"/>
          <ac:spMkLst>
            <pc:docMk/>
            <pc:sldMk cId="1251430996" sldId="285"/>
            <ac:spMk id="11" creationId="{6DC45A7B-7BFC-4642-8DD1-B4A6D781A216}"/>
          </ac:spMkLst>
        </pc:spChg>
      </pc:sldChg>
      <pc:sldChg chg="delSp modSp mod">
        <pc:chgData name="Wally PILLER" userId="e1c1cba4-6299-482b-91e7-ffd34a654594" providerId="ADAL" clId="{A5289BD9-B288-479C-9C53-1CB8B081C19E}" dt="2022-06-14T12:12:49.709" v="1295" actId="20577"/>
        <pc:sldMkLst>
          <pc:docMk/>
          <pc:sldMk cId="2335663946" sldId="286"/>
        </pc:sldMkLst>
        <pc:spChg chg="del">
          <ac:chgData name="Wally PILLER" userId="e1c1cba4-6299-482b-91e7-ffd34a654594" providerId="ADAL" clId="{A5289BD9-B288-479C-9C53-1CB8B081C19E}" dt="2022-06-02T12:23:29.937" v="1107" actId="478"/>
          <ac:spMkLst>
            <pc:docMk/>
            <pc:sldMk cId="2335663946" sldId="286"/>
            <ac:spMk id="8" creationId="{C768572F-300B-4C49-A926-4F8F54816CFD}"/>
          </ac:spMkLst>
        </pc:spChg>
        <pc:spChg chg="del mod">
          <ac:chgData name="Wally PILLER" userId="e1c1cba4-6299-482b-91e7-ffd34a654594" providerId="ADAL" clId="{A5289BD9-B288-479C-9C53-1CB8B081C19E}" dt="2022-06-02T12:23:27.851" v="1106" actId="478"/>
          <ac:spMkLst>
            <pc:docMk/>
            <pc:sldMk cId="2335663946" sldId="286"/>
            <ac:spMk id="9" creationId="{A55E763B-8611-4526-B7E2-84EB19435569}"/>
          </ac:spMkLst>
        </pc:spChg>
        <pc:spChg chg="mod">
          <ac:chgData name="Wally PILLER" userId="e1c1cba4-6299-482b-91e7-ffd34a654594" providerId="ADAL" clId="{A5289BD9-B288-479C-9C53-1CB8B081C19E}" dt="2022-06-14T12:12:49.709" v="1295" actId="20577"/>
          <ac:spMkLst>
            <pc:docMk/>
            <pc:sldMk cId="2335663946" sldId="286"/>
            <ac:spMk id="11" creationId="{FED2574D-6984-4E56-B512-D9093DAE028A}"/>
          </ac:spMkLst>
        </pc:spChg>
      </pc:sldChg>
      <pc:sldChg chg="modSp mod">
        <pc:chgData name="Wally PILLER" userId="e1c1cba4-6299-482b-91e7-ffd34a654594" providerId="ADAL" clId="{A5289BD9-B288-479C-9C53-1CB8B081C19E}" dt="2022-06-02T12:32:39.860" v="1112" actId="13926"/>
        <pc:sldMkLst>
          <pc:docMk/>
          <pc:sldMk cId="131778213" sldId="287"/>
        </pc:sldMkLst>
        <pc:spChg chg="mod">
          <ac:chgData name="Wally PILLER" userId="e1c1cba4-6299-482b-91e7-ffd34a654594" providerId="ADAL" clId="{A5289BD9-B288-479C-9C53-1CB8B081C19E}" dt="2022-06-02T12:32:39.860" v="1112" actId="13926"/>
          <ac:spMkLst>
            <pc:docMk/>
            <pc:sldMk cId="131778213" sldId="287"/>
            <ac:spMk id="5" creationId="{D0ED12C2-7003-44D9-A2FB-4B2BA1F366F5}"/>
          </ac:spMkLst>
        </pc:spChg>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addSp modSp mod">
        <pc:chgData name="Wally PILLER" userId="e1c1cba4-6299-482b-91e7-ffd34a654594" providerId="ADAL" clId="{A5289BD9-B288-479C-9C53-1CB8B081C19E}" dt="2022-06-02T13:02:37.273" v="1251" actId="255"/>
        <pc:sldMkLst>
          <pc:docMk/>
          <pc:sldMk cId="3725312375" sldId="288"/>
        </pc:sldMkLst>
        <pc:spChg chg="mod">
          <ac:chgData name="Wally PILLER" userId="e1c1cba4-6299-482b-91e7-ffd34a654594" providerId="ADAL" clId="{A5289BD9-B288-479C-9C53-1CB8B081C19E}" dt="2022-06-02T13:01:52.767" v="1230" actId="1036"/>
          <ac:spMkLst>
            <pc:docMk/>
            <pc:sldMk cId="3725312375" sldId="288"/>
            <ac:spMk id="8" creationId="{25F57E63-7609-49F5-AFF2-CE65182404AF}"/>
          </ac:spMkLst>
        </pc:spChg>
        <pc:spChg chg="mod">
          <ac:chgData name="Wally PILLER" userId="e1c1cba4-6299-482b-91e7-ffd34a654594" providerId="ADAL" clId="{A5289BD9-B288-479C-9C53-1CB8B081C19E}" dt="2022-06-02T13:01:56.685" v="1241" actId="1036"/>
          <ac:spMkLst>
            <pc:docMk/>
            <pc:sldMk cId="3725312375" sldId="288"/>
            <ac:spMk id="9" creationId="{C0011B95-1A07-422F-8211-F672BFDFBA44}"/>
          </ac:spMkLst>
        </pc:spChg>
        <pc:spChg chg="mod">
          <ac:chgData name="Wally PILLER" userId="e1c1cba4-6299-482b-91e7-ffd34a654594" providerId="ADAL" clId="{A5289BD9-B288-479C-9C53-1CB8B081C19E}" dt="2022-06-02T13:02:05.163" v="1242" actId="20577"/>
          <ac:spMkLst>
            <pc:docMk/>
            <pc:sldMk cId="3725312375" sldId="288"/>
            <ac:spMk id="14" creationId="{BCDE6401-7CA2-46E0-A131-0DD4A83894B1}"/>
          </ac:spMkLst>
        </pc:spChg>
        <pc:spChg chg="add mod">
          <ac:chgData name="Wally PILLER" userId="e1c1cba4-6299-482b-91e7-ffd34a654594" providerId="ADAL" clId="{A5289BD9-B288-479C-9C53-1CB8B081C19E}" dt="2022-06-02T13:02:37.273" v="1251" actId="255"/>
          <ac:spMkLst>
            <pc:docMk/>
            <pc:sldMk cId="3725312375" sldId="288"/>
            <ac:spMk id="20" creationId="{2F598E05-39CA-7388-F3B7-8C0904D50D74}"/>
          </ac:spMkLst>
        </pc:spChg>
      </pc:sldChg>
      <pc:sldChg chg="modSp mod">
        <pc:chgData name="Wally PILLER" userId="e1c1cba4-6299-482b-91e7-ffd34a654594" providerId="ADAL" clId="{A5289BD9-B288-479C-9C53-1CB8B081C19E}" dt="2022-06-02T12:55:27.366" v="1139" actId="20577"/>
        <pc:sldMkLst>
          <pc:docMk/>
          <pc:sldMk cId="713649784" sldId="289"/>
        </pc:sldMkLst>
        <pc:spChg chg="mod">
          <ac:chgData name="Wally PILLER" userId="e1c1cba4-6299-482b-91e7-ffd34a654594" providerId="ADAL" clId="{A5289BD9-B288-479C-9C53-1CB8B081C19E}" dt="2022-06-02T12:55:27.366" v="1139"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13:49:51.416" v="1026"/>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6-14T12:00:07.425" v="1267" actId="1036"/>
        <pc:sldMkLst>
          <pc:docMk/>
          <pc:sldMk cId="1502825947" sldId="291"/>
        </pc:sldMkLst>
        <pc:spChg chg="mod">
          <ac:chgData name="Wally PILLER" userId="e1c1cba4-6299-482b-91e7-ffd34a654594" providerId="ADAL" clId="{A5289BD9-B288-479C-9C53-1CB8B081C19E}" dt="2022-06-02T12:39:54.902" v="1121" actId="1076"/>
          <ac:spMkLst>
            <pc:docMk/>
            <pc:sldMk cId="1502825947" sldId="291"/>
            <ac:spMk id="8" creationId="{38611E08-F7D1-4B39-8F74-B0ABAC8875AC}"/>
          </ac:spMkLst>
        </pc:spChg>
        <pc:spChg chg="mod">
          <ac:chgData name="Wally PILLER" userId="e1c1cba4-6299-482b-91e7-ffd34a654594" providerId="ADAL" clId="{A5289BD9-B288-479C-9C53-1CB8B081C19E}" dt="2022-06-14T12:00:06.385" v="1264" actId="1036"/>
          <ac:spMkLst>
            <pc:docMk/>
            <pc:sldMk cId="1502825947" sldId="291"/>
            <ac:spMk id="9" creationId="{BABA6F2C-8A6E-407C-B54F-E6563E0166F3}"/>
          </ac:spMkLst>
        </pc:spChg>
        <pc:spChg chg="mod">
          <ac:chgData name="Wally PILLER" userId="e1c1cba4-6299-482b-91e7-ffd34a654594" providerId="ADAL" clId="{A5289BD9-B288-479C-9C53-1CB8B081C19E}" dt="2022-06-14T12:00:07.425" v="1267" actId="1036"/>
          <ac:spMkLst>
            <pc:docMk/>
            <pc:sldMk cId="1502825947" sldId="291"/>
            <ac:spMk id="11" creationId="{53E1E26E-6DAD-4328-A3B2-AD4C9876CED8}"/>
          </ac:spMkLst>
        </pc:spChg>
        <pc:spChg chg="mod">
          <ac:chgData name="Wally PILLER" userId="e1c1cba4-6299-482b-91e7-ffd34a654594" providerId="ADAL" clId="{A5289BD9-B288-479C-9C53-1CB8B081C19E}" dt="2022-06-14T12:00:04.385" v="1260" actId="1036"/>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addSp delSp modSp mod">
        <pc:chgData name="Wally PILLER" userId="e1c1cba4-6299-482b-91e7-ffd34a654594" providerId="ADAL" clId="{A5289BD9-B288-479C-9C53-1CB8B081C19E}" dt="2022-06-14T12:13:11.757" v="1303" actId="20577"/>
        <pc:sldMkLst>
          <pc:docMk/>
          <pc:sldMk cId="2416999927" sldId="294"/>
        </pc:sldMkLst>
        <pc:spChg chg="add del">
          <ac:chgData name="Wally PILLER" userId="e1c1cba4-6299-482b-91e7-ffd34a654594" providerId="ADAL" clId="{A5289BD9-B288-479C-9C53-1CB8B081C19E}" dt="2022-06-14T12:12:19.410" v="1285" actId="478"/>
          <ac:spMkLst>
            <pc:docMk/>
            <pc:sldMk cId="2416999927" sldId="294"/>
            <ac:spMk id="9" creationId="{334EA9F6-968D-2523-02F6-177B1F597FA8}"/>
          </ac:spMkLst>
        </pc:spChg>
        <pc:spChg chg="mod">
          <ac:chgData name="Wally PILLER" userId="e1c1cba4-6299-482b-91e7-ffd34a654594" providerId="ADAL" clId="{A5289BD9-B288-479C-9C53-1CB8B081C19E}" dt="2022-06-14T12:13:11.757" v="1303" actId="20577"/>
          <ac:spMkLst>
            <pc:docMk/>
            <pc:sldMk cId="2416999927" sldId="294"/>
            <ac:spMk id="11" creationId="{FED2574D-6984-4E56-B512-D9093DAE028A}"/>
          </ac:spMkLst>
        </pc:spChg>
      </pc:sldChg>
      <pc:sldChg chg="modSp mod">
        <pc:chgData name="Wally PILLER" userId="e1c1cba4-6299-482b-91e7-ffd34a654594" providerId="ADAL" clId="{A5289BD9-B288-479C-9C53-1CB8B081C19E}" dt="2022-06-02T12:33:08.959" v="1114"/>
        <pc:sldMkLst>
          <pc:docMk/>
          <pc:sldMk cId="1551785400" sldId="295"/>
        </pc:sldMkLst>
        <pc:spChg chg="mod">
          <ac:chgData name="Wally PILLER" userId="e1c1cba4-6299-482b-91e7-ffd34a654594" providerId="ADAL" clId="{A5289BD9-B288-479C-9C53-1CB8B081C19E}" dt="2022-06-02T12:33:08.959" v="1114"/>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sldChg chg="modSp mod">
        <pc:chgData name="Wally PILLER" userId="e1c1cba4-6299-482b-91e7-ffd34a654594" providerId="ADAL" clId="{A5289BD9-B288-479C-9C53-1CB8B081C19E}" dt="2022-06-02T12:56:03.327" v="1143" actId="20577"/>
        <pc:sldMkLst>
          <pc:docMk/>
          <pc:sldMk cId="3358940979" sldId="296"/>
        </pc:sldMkLst>
        <pc:spChg chg="mod">
          <ac:chgData name="Wally PILLER" userId="e1c1cba4-6299-482b-91e7-ffd34a654594" providerId="ADAL" clId="{A5289BD9-B288-479C-9C53-1CB8B081C19E}" dt="2022-06-02T12:56:03.327" v="1143" actId="20577"/>
          <ac:spMkLst>
            <pc:docMk/>
            <pc:sldMk cId="3358940979" sldId="296"/>
            <ac:spMk id="5" creationId="{45E1DCC2-11CD-41F7-969A-E4566F5B1573}"/>
          </ac:spMkLst>
        </pc:spChg>
        <pc:graphicFrameChg chg="mod">
          <ac:chgData name="Wally PILLER" userId="e1c1cba4-6299-482b-91e7-ffd34a654594" providerId="ADAL" clId="{A5289BD9-B288-479C-9C53-1CB8B081C19E}" dt="2022-06-02T12:42:36.803" v="1129"/>
          <ac:graphicFrameMkLst>
            <pc:docMk/>
            <pc:sldMk cId="3358940979" sldId="296"/>
            <ac:graphicFrameMk id="9" creationId="{CDF24725-4E16-F687-E839-9CDE396BAF0D}"/>
          </ac:graphicFrameMkLst>
        </pc:graphicFrameChg>
      </pc:sldChg>
      <pc:sldMasterChg chg="modSp mod modSldLayout">
        <pc:chgData name="Wally PILLER" userId="e1c1cba4-6299-482b-91e7-ffd34a654594" providerId="ADAL" clId="{A5289BD9-B288-479C-9C53-1CB8B081C19E}" dt="2022-06-02T13:01:41.901" v="1212" actId="1036"/>
        <pc:sldMasterMkLst>
          <pc:docMk/>
          <pc:sldMasterMk cId="3591108463" sldId="2147483660"/>
        </pc:sldMasterMkLst>
        <pc:spChg chg="mod">
          <ac:chgData name="Wally PILLER" userId="e1c1cba4-6299-482b-91e7-ffd34a654594" providerId="ADAL" clId="{A5289BD9-B288-479C-9C53-1CB8B081C19E}" dt="2022-06-02T13:00:55.621" v="1176" actId="1036"/>
          <ac:spMkLst>
            <pc:docMk/>
            <pc:sldMasterMk cId="3591108463" sldId="2147483660"/>
            <ac:spMk id="4" creationId="{E7F06E1F-D644-4F11-9C6B-F8D54F8A3E78}"/>
          </ac:spMkLst>
        </pc:spChg>
        <pc:picChg chg="mod">
          <ac:chgData name="Wally PILLER" userId="e1c1cba4-6299-482b-91e7-ffd34a654594" providerId="ADAL" clId="{A5289BD9-B288-479C-9C53-1CB8B081C19E}" dt="2022-06-02T13:00:50.453" v="1157" actId="1037"/>
          <ac:picMkLst>
            <pc:docMk/>
            <pc:sldMasterMk cId="3591108463" sldId="2147483660"/>
            <ac:picMk id="5" creationId="{A9E3A983-A56E-48BC-B71A-23C20E45D0F9}"/>
          </ac:picMkLst>
        </pc:picChg>
        <pc:sldLayoutChg chg="modSp mod">
          <pc:chgData name="Wally PILLER" userId="e1c1cba4-6299-482b-91e7-ffd34a654594" providerId="ADAL" clId="{A5289BD9-B288-479C-9C53-1CB8B081C19E}" dt="2022-06-02T13:01:41.901" v="1212" actId="1036"/>
          <pc:sldLayoutMkLst>
            <pc:docMk/>
            <pc:sldMasterMk cId="3591108463" sldId="2147483660"/>
            <pc:sldLayoutMk cId="1071623652" sldId="2147483677"/>
          </pc:sldLayoutMkLst>
          <pc:spChg chg="mod">
            <ac:chgData name="Wally PILLER" userId="e1c1cba4-6299-482b-91e7-ffd34a654594" providerId="ADAL" clId="{A5289BD9-B288-479C-9C53-1CB8B081C19E}" dt="2022-06-02T13:01:41.901" v="1212" actId="1036"/>
            <ac:spMkLst>
              <pc:docMk/>
              <pc:sldMasterMk cId="3591108463" sldId="2147483660"/>
              <pc:sldLayoutMk cId="1071623652" sldId="2147483677"/>
              <ac:spMk id="3" creationId="{1DE10B4D-4606-4171-8C03-DB6DCC94C19B}"/>
            </ac:spMkLst>
          </pc:spChg>
          <pc:picChg chg="mod">
            <ac:chgData name="Wally PILLER" userId="e1c1cba4-6299-482b-91e7-ffd34a654594" providerId="ADAL" clId="{A5289BD9-B288-479C-9C53-1CB8B081C19E}" dt="2022-06-02T13:01:39.189" v="1197" actId="1035"/>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français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⁽¹⁾</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21 juin 2022 au 29 juillet 2022 (inclus). </a:t>
            </a:r>
            <a:r>
              <a:rPr lang="fr-FR" sz="800" cap="none" dirty="0"/>
              <a:t>Une fois le montant de l’enveloppe initiale atteint (30 000 000 EUR), la commercialisation de « Actions Carrefour Airbus Trimestriel Juillet 2022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a:t>
            </a:r>
            <a:r>
              <a:rPr lang="fr-FR" sz="800" b="1" cap="none" dirty="0" err="1"/>
              <a:t>dic</a:t>
            </a:r>
            <a:r>
              <a:rPr lang="fr-FR" sz="800" b="1" dirty="0"/>
              <a:t>&gt;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ACTIONS CARREFOUR AIRBUS TRIMESTRIEL JUILLET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⁽¹⁾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⁽²⁾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14 juin 2022.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 la moins performante</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100%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Actions Carrefour Airbus Trimestriel Juillet 2022 » EST TRÈS SENSIBLE À UNE FAIBLE </a:t>
            </a:r>
            <a:r>
              <a:rPr lang="fr-FR" sz="800">
                <a:solidFill>
                  <a:srgbClr val="B9A049"/>
                </a:solidFill>
                <a:latin typeface="+mn-lt"/>
              </a:rPr>
              <a:t>VARIATION DU cours </a:t>
            </a:r>
            <a:r>
              <a:rPr lang="fr-FR" sz="800" dirty="0">
                <a:solidFill>
                  <a:srgbClr val="B9A049"/>
                </a:solidFill>
                <a:latin typeface="+mn-lt"/>
              </a:rPr>
              <a:t>DE l’action la moins performante AUTOUR DES SEUILS DE 60% ET DE 100% DE SON Niveau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l’action la moins performante clôture à un cours strictement supérieur à 100% de son Niveau de Référence. Le produit verse donc un coupon de 2,75%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19, aux dates de constatation correspondantes</a:t>
            </a:r>
            <a:r>
              <a:rPr lang="fr-FR" sz="800" baseline="30000" dirty="0"/>
              <a:t>⁽¹⁾</a:t>
            </a:r>
            <a:r>
              <a:rPr lang="fr-FR" sz="800" dirty="0"/>
              <a:t>, l’action la moins performante clôture à un cours strictement inférieur à </a:t>
            </a:r>
            <a:r>
              <a:rPr lang="fr-FR" sz="800" dirty="0">
                <a:highlight>
                  <a:srgbClr val="FF00FF"/>
                </a:highlight>
              </a:rPr>
              <a:t>100% de son Niveau de Référence. </a:t>
            </a:r>
            <a:r>
              <a:rPr lang="fr-FR" sz="800" dirty="0"/>
              <a:t>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Niveau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-17,51%</a:t>
            </a:r>
            <a:r>
              <a:rPr lang="fr-FR" sz="800" baseline="30000" dirty="0"/>
              <a:t>⁽²⁾</a:t>
            </a:r>
            <a:r>
              <a:rPr lang="fr-FR" sz="800" dirty="0"/>
              <a:t>, pour un investissement direct dans l’action la moins performante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l’action la moins performante clôture à un cours strictement inférieur à 100% de son Niveau de Référence mais supérieur au seuil de versement du coupon. Le mécanisme de remboursement anticipé automatique n’est donc pas activé mais le produit verse un coupon de 2,75%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100% de son Niveau de Référence (65% dans cet exemple) mais strictement supérieur à 60%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-0,44%</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-9,14%</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Actions Carrefour Airbus Trimestriel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l’action la moins performante clôture à un cours supérieur à </a:t>
            </a:r>
            <a:r>
              <a:rPr lang="fr-FR" sz="800" dirty="0">
                <a:solidFill>
                  <a:schemeClr val="tx2"/>
                </a:solidFill>
                <a:highlight>
                  <a:srgbClr val="FF00FF"/>
                </a:highlight>
              </a:rPr>
              <a:t>&lt;ABAC2</a:t>
            </a:r>
            <a:r>
              <a:rPr lang="fr-FR" sz="800" dirty="0">
                <a:solidFill>
                  <a:schemeClr val="tx2"/>
                </a:solidFill>
              </a:rPr>
              <a:t>&gt;. Le produit verse alors un coupon de 2,75%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l’action la moins performante clôture à un cours supérieur à 100% de son Niveau de Référence (120% dans cet exemple). Le produit est alors automatiquement remboursé par anticipation. L’investisseur récupère l’intégralité du capital initial majoré d’un coupon de 2,75%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10,05%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14 juin 2022</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STOXX GLOBAL SELECT DIVIDEND 100 INDEX EUR ET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STOXX GLOBAL SELECT DIVIDEND 100 INDEX EUR ET 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STOXX GLOBAL SELECT DIVIDEND 100 INDEX EUR ET 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DES ACTIONS  STOXX GLOBAL SELECT DIVIDEND 100 INDEX EUR ET EURO STOXX 50 PRICE EUR ENTRE LE </a:t>
            </a:r>
            <a:r>
              <a:rPr lang="en-US" sz="1200" b="0" dirty="0">
                <a:effectLst/>
                <a:latin typeface="+mj-lt"/>
              </a:rPr>
              <a:t>13 JUIN 2010</a:t>
            </a:r>
            <a:r>
              <a:rPr lang="en-US" sz="1200" dirty="0">
                <a:latin typeface="+mj-lt"/>
              </a:rPr>
              <a:t> </a:t>
            </a:r>
            <a:r>
              <a:rPr lang="fr-FR" sz="1200" cap="none" dirty="0">
                <a:latin typeface="Futura PT" panose="020B0902020204020203" pitchFamily="34" charset="0"/>
              </a:rPr>
              <a:t>ET LE 13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13 JUIN 2022</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22" name="Picture 21"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⁽¹⁾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⁽²⁾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STOXX Global Select Dividend 100 Index EUR et EURO STOXX 50 Price EUR (L'indice est construit en réinvestissant les dividendes bruts détachés par les actions qui le composent  et dividendes non réinvestis dans l'indice ; code Bloomberg : SDGP Index et SX5E Index ; sponsor : sponsorSTOXX et STOXX ; www.stoxx.com et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21/06/2022 au 29/07/2022 (inclus). Une fois le montant de l’enveloppe initiale atteint (30 000 000 EUR), la commercialisation de « Actions Carrefour Airbus Trimestriel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cours de clôture de l’action la moins performante  du 03/06/2022 au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76% du Niveau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ce qui peut être source d’un conflit d’intérêt⁽²⁾.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⁽¹⁾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⁽²⁾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STOXX Global Select Dividend 100 Index EUR et EURO STOXX 50 Price EUR (L'indice est construit en réinvestissant les dividendes bruts détachés par les actions qui le composent  et dividendes non réinvestis dans l'indice ; code Bloomberg : SDGP Index et SX5E Index ; sponsor : sponsorSTOXX et STOXX ; www.stoxx.com et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21/06/2022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21/06/2022 au 29/07/2022 (inclus). Une fois le montant de l’enveloppe initiale atteint (30 000 000 EUR), la commercialisation de « Actions Carrefour Airbus Trimestriel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cours de clôture de l’action la moins performante  du 03/06/2022 au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05/08/2027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Morgan Stanley &amp; Co International Plc⁽¹⁾ paiera aux distributeurs une rémunération annuelle maximum inférieur à 1,50% TTC du montant de l’émission.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Actions Carrefour Airbus Trimestriel Juillet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Carrefour Airbus Trimestriel Juillet 2022 », vous êtes exposé pour une durée de 4 à 20 trimestres à la performance positive ou négative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STOXX Global Select Dividend 100 Index EUR (L'indice est construit en réinvestissant les dividendes bruts détachés par les actions qui le composent  ; code Bloomberg : SDGP Index ;  sponsor : STOXX ; www.stoxx.com) et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2,75% par trimestre écoulé depuis le 29/07/2022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ou si à la date de constatation finale(¹), l’action la moins performante clôture à un cours supérieur ou égal à 76% de son Niveau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2,75% par trimestre écoulé (soit un Taux de Rendement Annuel net maximum de 9,61%%), les investisseurs recevront en contrepartie l’intégralité du capital initial si l’action la moins performante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de Référence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Actions Carrefour Airbus Trimestriel Juillet 2022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29/07/2022)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00" i="1" baseline="30000" dirty="0">
                <a:solidFill>
                  <a:srgbClr val="000000"/>
                </a:solidFill>
                <a:latin typeface="Proxima Nova Rg" panose="02000506030000020004" pitchFamily="2" charset="0"/>
              </a:rPr>
              <a:t>⁽²⁾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⁽¹⁾</a:t>
            </a:r>
            <a:r>
              <a:rPr lang="fr-FR" sz="600" i="1"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Actions Carrefour Airbus Trimestriel Juillet 2022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STOXX Global Select Dividend 100 Index EUR (L'indice est construit en réinvestissant les dividendes bruts détachés par les actions qui le composent  ; code Bloomberg : SDGP Index ;  sponsor : STOXX ; www.stoxx.com) et 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⁽¹⁾⁽²⁾</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2,75% par trimestre (soit 11,00%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⁽¹⁾⁽²⁾</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lang="fr-FR" sz="800" dirty="0">
                <a:latin typeface="Proxima Nova Rg"/>
              </a:rPr>
              <a:t>, l’action la moins performante clôture à un cours supérieur ou égal à 100% de son Niveau de Référence.</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10,28%</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Actions Carrefour Airbus Trimestriel Juillet 2022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2,75% par trimestre écoulé depuis le 29/07/2022</a:t>
            </a:r>
          </a:p>
          <a:p>
            <a:pPr marL="0" indent="0" algn="ctr">
              <a:lnSpc>
                <a:spcPct val="100000"/>
              </a:lnSpc>
              <a:spcBef>
                <a:spcPts val="0"/>
              </a:spcBef>
              <a:buNone/>
            </a:pPr>
            <a:r>
              <a:rPr lang="fr-FR" sz="800" dirty="0"/>
              <a:t>(soit un gain de 55,00% et un Taux de Rendement Annuel net de </a:t>
            </a:r>
            <a:r>
              <a:rPr lang="fr-FR" sz="800" dirty="0">
                <a:highlight>
                  <a:srgbClr val="FFFF00"/>
                </a:highlight>
              </a:rPr>
              <a:t>8,03%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2,75%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8,12%</a:t>
            </a:r>
            <a:r>
              <a:rPr lang="fr-FR" sz="800" baseline="30000" dirty="0"/>
              <a:t>⁽²⁾ </a:t>
            </a:r>
            <a:r>
              <a:rPr lang="fr-FR" sz="800" dirty="0"/>
              <a:t>et </a:t>
            </a:r>
            <a:r>
              <a:rPr lang="fr-FR" sz="800" dirty="0">
                <a:highlight>
                  <a:srgbClr val="FFFF00"/>
                </a:highlight>
              </a:rPr>
              <a:t>9,61%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76% de son Niveau de Référence, l’investisseur reçoit, le 05 août 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 août 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29/07/2022 et le 29/07/2027</a:t>
            </a:r>
          </a:p>
          <a:p>
            <a:pPr marL="0" indent="0" algn="ctr">
              <a:lnSpc>
                <a:spcPct val="100000"/>
              </a:lnSpc>
              <a:spcBef>
                <a:spcPts val="0"/>
              </a:spcBef>
              <a:buNone/>
            </a:pPr>
            <a:r>
              <a:rPr lang="fr-FR" sz="800" dirty="0"/>
              <a:t>(Soit un Taux de Rendement Annuel net inférieur ou égal </a:t>
            </a:r>
            <a:r>
              <a:rPr lang="fr-FR" sz="800"/>
              <a:t>à -11,05%</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cours de clôture de l’action la moins performante  du 03/06/2022 au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76% mais supérieur ou égal à 60% de son Niveau de Référence, l’investisseur reçoit, le 05 août 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de Référence  en fin de trimestre 4, puis décroît de 1.50% chaque trimestre, pour atteindre 77,5% du Niveau de Référence à la fin du trimestre 19.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cours de l’action la moins performante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cours de clôture de l’action la moins performante  du 03/06/2022 au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Niveau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2,75%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la moins performante</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Niveau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a:t>
            </a:r>
            <a:r>
              <a:rPr lang="fr-FR" sz="800" baseline="30000" dirty="0"/>
              <a:t>⁽²⁾</a:t>
            </a:r>
            <a:r>
              <a:rPr lang="fr-FR" sz="800" dirty="0"/>
              <a:t> et </a:t>
            </a:r>
            <a:r>
              <a:rPr lang="fr-FR" sz="800" dirty="0">
                <a:highlight>
                  <a:srgbClr val="00FFFF"/>
                </a:highlight>
              </a:rPr>
              <a:t>10,28%</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100% de son Niveau de Référence, l’investisseur reçoit, le 05/08/2027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05/08/2027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29/07/2027</a:t>
            </a:r>
          </a:p>
          <a:p>
            <a:pPr marL="0" indent="0" algn="ctr">
              <a:lnSpc>
                <a:spcPct val="100000"/>
              </a:lnSpc>
              <a:spcBef>
                <a:spcPts val="0"/>
              </a:spcBef>
              <a:buNone/>
            </a:pPr>
            <a:r>
              <a:rPr lang="fr-FR" sz="800" dirty="0"/>
              <a:t>(Soit un Taux de Rendement Annuel net inférieur ou égal à 2,04%</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9,83%</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100% mais supérieur ou égal à 60% de son Niveau de Référence, l’investisseur reçoit, le 05/08/2027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10,27%</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19), on compare le cours de clôture de l'action la moins performante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la moins performante </a:t>
            </a:r>
            <a:r>
              <a:rPr lang="fr-FR" sz="800" b="1" dirty="0">
                <a:solidFill>
                  <a:schemeClr val="tx2"/>
                </a:solidFill>
              </a:rPr>
              <a:t>clôture à un cours supérieur ou égal à 100%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de Référence  en fin de trimestre 4, puis décroît de 1.50% chaque trimestre, pour atteindre 77,5% du Niveau de Référence à la fin du trimestre 19.</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a:t>
            </a:r>
            <a:r>
              <a:rPr lang="fr-FR" sz="800" baseline="30000" dirty="0">
                <a:solidFill>
                  <a:srgbClr val="000000"/>
                </a:solidFill>
              </a:rPr>
              <a:t>⁽¹⁾</a:t>
            </a:r>
            <a:r>
              <a:rPr lang="fr-FR" sz="800" dirty="0">
                <a:solidFill>
                  <a:srgbClr val="000000"/>
                </a:solidFill>
              </a:rPr>
              <a:t> trimestrielle l’action la moins performante clôture à un cours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2,75% par trimestre écoulé depuis le 29/07/2022 (soit 11,00%</a:t>
            </a:r>
            <a:r>
              <a:rPr lang="fr-FR" sz="800" i="1" dirty="0">
                <a:solidFill>
                  <a:srgbClr val="000000"/>
                </a:solidFill>
              </a:rPr>
              <a:t> </a:t>
            </a:r>
            <a:r>
              <a:rPr lang="fr-FR" sz="800" dirty="0">
                <a:solidFill>
                  <a:srgbClr val="000000"/>
                </a:solidFill>
              </a:rPr>
              <a:t>par année écoulée et un Taux de Rendement Annuel net maximum de 9,61%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76% de son Niveau de Référence, l’investisseur récupère alors l’intégralité de son capital initial, majorée d’un gain de 2,75% par trimestre écoulé depuis le 29/07/2022  (soit un gain de 55,00% et un Taux de Rendement Annuel net de 8,03%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76% de son Niveau de Référence mais supérieur ou égal à 60% de ce dernier, l’investisseur récupère l’intégralité de son capital initialement investi. Le capital n’est donc exposé à un risque de perte à l’échéance⁽¹⁾ que si l’action la moins performante clôture à un cours strictement inférieur à 60%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Carrefour Airbus Trimestriel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2,75% par trimestre écoulé depuis le 29/07/2022 </a:t>
            </a:r>
            <a:r>
              <a:rPr lang="fr-FR" sz="800" dirty="0">
                <a:solidFill>
                  <a:srgbClr val="000000"/>
                </a:solidFill>
              </a:rPr>
              <a:t>(soit un Taux de Rendement Annuel net maximum de 9,61%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Actions Carrefour Airbus Trimestriel Juillet 2022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de son Niveau de Référence  de son Niveau de Référence </a:t>
            </a:r>
            <a:r>
              <a:rPr lang="fr-FR" sz="800" b="1" dirty="0">
                <a:effectLst/>
                <a:ea typeface="Calibri" panose="020F0502020204030204" pitchFamily="34" charset="0"/>
              </a:rPr>
              <a:t>en cours de vie, et des seuils de 76% et 60%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2,75% dès lors que l’action la moins performante clôture à un cours supérieur ou égal à 100% de son Niveau de Référence</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100%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2,75%  (soit un Taux de Rendement Annuel net maximum de</a:t>
            </a:r>
            <a:r>
              <a:rPr lang="fr-FR" sz="800" dirty="0">
                <a:solidFill>
                  <a:srgbClr val="000000"/>
                </a:solidFill>
                <a:highlight>
                  <a:srgbClr val="00FFFF"/>
                </a:highlight>
              </a:rPr>
              <a:t>10,28%</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la moins performante clôture à un cours supérieur ou égal à 60% de son Niveau de Référence, l’investisseur récupère alors l’intégralité de son capital initialement investi (soit un Taux de Rendement Annuel net maximum de </a:t>
            </a:r>
            <a:r>
              <a:rPr lang="fr-FR" sz="800" dirty="0">
                <a:solidFill>
                  <a:srgbClr val="000000"/>
                </a:solidFill>
                <a:highlight>
                  <a:srgbClr val="00FFFF"/>
                </a:highlight>
              </a:rPr>
              <a:t>10,28%</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Actions Carrefour Airbus Trimestriel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40%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final⁽¹⁾,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10,28%</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Actions Carrefour Airbus Trimestriel Juillet 2022 » est très sensible à une faible variation du cours de clôture de l'action la moins performante autour du seuil de </a:t>
            </a:r>
            <a:r>
              <a:rPr lang="fr-FR" sz="800" dirty="0">
                <a:solidFill>
                  <a:srgbClr val="000000"/>
                </a:solidFill>
                <a:effectLst/>
                <a:ea typeface="Calibri" panose="020F0502020204030204" pitchFamily="34" charset="0"/>
              </a:rPr>
              <a:t>100% de son Niveau de Référence  de son Niveau de Référence </a:t>
            </a:r>
            <a:r>
              <a:rPr lang="fr-FR" sz="800" dirty="0">
                <a:effectLst/>
                <a:ea typeface="Calibri" panose="020F0502020204030204" pitchFamily="34" charset="0"/>
              </a:rPr>
              <a:t>en cours de vie, et des seuils de 100% et 60% de son Niveau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l’action la moins performante</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60%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76% mais supérieur ou égal à 60%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Actions Carrefour Airbus Trimestriel Juillet 2022 » EST TRÈS SENSIBLE À UNE FAIBLE VARIATION DU cours DE CLÔTURE de l'action la moins performante AUTOUR DES SEUILS DE 76% ET DE 60%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19</a:t>
            </a:r>
            <a:r>
              <a:rPr lang="fr-FR" sz="800" dirty="0"/>
              <a:t>, l’action la moins performante clôture à un cours strictement inférieur à 100%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60% de son Niveau de Référence (40% dans cet exemple). L’investisseur récupère alors le capital initialement investi diminué de l’intégralité de la baisse enregistrée par l’action la moins performante, soit 40%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-17,51%</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100%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76% de son Niveau de Référence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-9,14%</a:t>
            </a:r>
            <a:r>
              <a:rPr lang="fr-FR" sz="800" baseline="30000" dirty="0">
                <a:solidFill>
                  <a:schemeClr val="tx1"/>
                </a:solidFill>
                <a:latin typeface="+mn-lt"/>
              </a:rPr>
              <a:t>⁽²⁾</a:t>
            </a:r>
            <a:r>
              <a:rPr lang="fr-FR" sz="800" dirty="0">
                <a:solidFill>
                  <a:schemeClr val="tx1"/>
                </a:solidFill>
                <a:latin typeface="+mn-lt"/>
              </a:rPr>
              <a:t>, pour un investissement direct dans l’action la moins performante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Actions Carrefour Airbus Trimestriel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Niveau de Référence 100% de son Niveau de Référence </a:t>
            </a:r>
            <a:r>
              <a:rPr lang="fr-FR" sz="800" dirty="0">
                <a:solidFill>
                  <a:schemeClr val="tx2"/>
                </a:solidFill>
              </a:rPr>
              <a:t>(120% dans cet exemple). Le produit est automatiquement remboursé par anticipation. Il verse alors l’intégralité du capital initial majorée d’un gain de 2,75% par trimestre écoulé depuis le 29/07/2022, soit un gain de 11,00% dans notre exemple.</a:t>
            </a:r>
          </a:p>
          <a:p>
            <a:pPr algn="just">
              <a:spcAft>
                <a:spcPts val="600"/>
              </a:spcAft>
            </a:pPr>
            <a:r>
              <a:rPr lang="fr-FR" sz="800" dirty="0"/>
              <a:t>Ce qui correspond à un Taux de Rendement Annuel net de 9,61%</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l’action la moins performante</a:t>
            </a:r>
            <a:r>
              <a:rPr lang="fr-FR" sz="800" baseline="30000" dirty="0"/>
              <a:t>(3)</a:t>
            </a:r>
            <a:r>
              <a:rPr lang="fr-FR" sz="800" dirty="0"/>
              <a:t>, du fait du </a:t>
            </a:r>
            <a:r>
              <a:rPr lang="fr-FR" sz="800" b="1" dirty="0">
                <a:solidFill>
                  <a:schemeClr val="tx2"/>
                </a:solidFill>
              </a:rPr>
              <a:t>mécanisme de plafonnement des gains à 2,75%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20415</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892</cp:revision>
  <cp:lastPrinted>2022-05-04T09:56:42Z</cp:lastPrinted>
  <dcterms:created xsi:type="dcterms:W3CDTF">2017-02-21T09:03:05Z</dcterms:created>
  <dcterms:modified xsi:type="dcterms:W3CDTF">2022-06-14T15:24:53Z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