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1524" y="39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1AF5CBAA-8B19-4E30-AE3F-FD654036B3A2}"/>
    <pc:docChg chg="undo custSel modSld">
      <pc:chgData name="Milan Cosson" userId="1b722937-9737-476f-bc2f-00e7be64c106" providerId="ADAL" clId="{1AF5CBAA-8B19-4E30-AE3F-FD654036B3A2}" dt="2022-05-24T14:12:13.392" v="8420" actId="255"/>
      <pc:docMkLst>
        <pc:docMk/>
      </pc:docMkLst>
      <pc:sldChg chg="modSp mod">
        <pc:chgData name="Milan Cosson" userId="1b722937-9737-476f-bc2f-00e7be64c106" providerId="ADAL" clId="{1AF5CBAA-8B19-4E30-AE3F-FD654036B3A2}" dt="2022-05-24T09:10:51.433" v="10" actId="113"/>
        <pc:sldMkLst>
          <pc:docMk/>
          <pc:sldMk cId="279835308" sldId="283"/>
        </pc:sldMkLst>
        <pc:spChg chg="mod">
          <ac:chgData name="Milan Cosson" userId="1b722937-9737-476f-bc2f-00e7be64c106" providerId="ADAL" clId="{1AF5CBAA-8B19-4E30-AE3F-FD654036B3A2}" dt="2022-05-24T09:10:51.433" v="10" actId="113"/>
          <ac:spMkLst>
            <pc:docMk/>
            <pc:sldMk cId="279835308" sldId="283"/>
            <ac:spMk id="18" creationId="{CFFC8B5E-6E2E-4EB2-BF37-16231C4C9B24}"/>
          </ac:spMkLst>
        </pc:spChg>
      </pc:sldChg>
      <pc:sldChg chg="modSp mod">
        <pc:chgData name="Milan Cosson" userId="1b722937-9737-476f-bc2f-00e7be64c106" providerId="ADAL" clId="{1AF5CBAA-8B19-4E30-AE3F-FD654036B3A2}" dt="2022-05-24T10:10:42.402" v="5932" actId="1392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5-24T13:52:43.785" v="8417" actId="20577"/>
        <pc:sldMkLst>
          <pc:docMk/>
          <pc:sldMk cId="3725312375" sldId="288"/>
        </pc:sldMkLst>
        <pc:spChg chg="add mod">
          <ac:chgData name="Milan Cosson" userId="1b722937-9737-476f-bc2f-00e7be64c106" providerId="ADAL" clId="{1AF5CBAA-8B19-4E30-AE3F-FD654036B3A2}" dt="2022-05-24T13:52:43.785" v="8417" actId="20577"/>
          <ac:spMkLst>
            <pc:docMk/>
            <pc:sldMk cId="3725312375" sldId="288"/>
            <ac:spMk id="18" creationId="{9B028CA2-B057-FAEF-EFF1-D1F87BC5D8F3}"/>
          </ac:spMkLst>
        </pc:spChg>
        <pc:spChg chg="add mod">
          <ac:chgData name="Milan Cosson" userId="1b722937-9737-476f-bc2f-00e7be64c106" providerId="ADAL" clId="{1AF5CBAA-8B19-4E30-AE3F-FD654036B3A2}" dt="2022-05-24T13:52:38.184" v="8414" actId="20577"/>
          <ac:spMkLst>
            <pc:docMk/>
            <pc:sldMk cId="3725312375" sldId="288"/>
            <ac:spMk id="19" creationId="{F430BCC1-AFEA-9CD5-2109-F2802CCF6A55}"/>
          </ac:spMkLst>
        </pc:spChg>
      </pc:sldChg>
      <pc:sldChg chg="modSp mod">
        <pc:chgData name="Milan Cosson" userId="1b722937-9737-476f-bc2f-00e7be64c106" providerId="ADAL" clId="{1AF5CBAA-8B19-4E30-AE3F-FD654036B3A2}" dt="2022-05-24T10:17:38.597" v="6166" actId="20577"/>
        <pc:sldMkLst>
          <pc:docMk/>
          <pc:sldMk cId="713649784" sldId="289"/>
        </pc:sldMkLst>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modSp mod">
        <pc:chgData name="Milan Cosson" userId="1b722937-9737-476f-bc2f-00e7be64c106" providerId="ADAL" clId="{1AF5CBAA-8B19-4E30-AE3F-FD654036B3A2}" dt="2022-05-24T10:10:25.409" v="5922" actId="13926"/>
        <pc:sldMkLst>
          <pc:docMk/>
          <pc:sldMk cId="1502825947" sldId="291"/>
        </pc:sldMkLst>
        <pc:spChg chg="mod">
          <ac:chgData name="Milan Cosson" userId="1b722937-9737-476f-bc2f-00e7be64c106" providerId="ADAL" clId="{1AF5CBAA-8B19-4E30-AE3F-FD654036B3A2}" dt="2022-05-24T10:10:25.409" v="5922" actId="13926"/>
          <ac:spMkLst>
            <pc:docMk/>
            <pc:sldMk cId="1502825947" sldId="291"/>
            <ac:spMk id="8" creationId="{38611E08-F7D1-4B39-8F74-B0ABAC8875AC}"/>
          </ac:spMkLst>
        </pc:spChg>
        <pc:spChg chg="mod">
          <ac:chgData name="Milan Cosson" userId="1b722937-9737-476f-bc2f-00e7be64c106" providerId="ADAL" clId="{1AF5CBAA-8B19-4E30-AE3F-FD654036B3A2}" dt="2022-05-24T10:08:37.833" v="5620" actId="13926"/>
          <ac:spMkLst>
            <pc:docMk/>
            <pc:sldMk cId="1502825947" sldId="291"/>
            <ac:spMk id="16" creationId="{E676ECD3-0DEA-491E-887F-9613472B311F}"/>
          </ac:spMkLst>
        </pc:spChg>
      </pc:sldChg>
      <pc:sldChg chg="modSp mod">
        <pc:chgData name="Milan Cosson" userId="1b722937-9737-476f-bc2f-00e7be64c106" providerId="ADAL" clId="{1AF5CBAA-8B19-4E30-AE3F-FD654036B3A2}" dt="2022-05-24T09:37:55.751" v="2063" actId="20577"/>
        <pc:sldMkLst>
          <pc:docMk/>
          <pc:sldMk cId="3215453978" sldId="292"/>
        </pc:sldMkLst>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delSp modSp mod">
        <pc:chgData name="Milan Cosson" userId="1b722937-9737-476f-bc2f-00e7be64c106" providerId="ADAL" clId="{1AF5CBAA-8B19-4E30-AE3F-FD654036B3A2}" dt="2022-05-24T13:50:24.889" v="8408" actId="20577"/>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5-24T13:50:24.889" v="8408" actId="20577"/>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5-24T13:51:49.048" v="8411" actId="20577"/>
        <pc:sldMkLst>
          <pc:docMk/>
          <pc:sldMk cId="1551785400" sldId="295"/>
        </pc:sldMkLst>
        <pc:spChg chg="add mod">
          <ac:chgData name="Milan Cosson" userId="1b722937-9737-476f-bc2f-00e7be64c106" providerId="ADAL" clId="{1AF5CBAA-8B19-4E30-AE3F-FD654036B3A2}" dt="2022-05-24T13:51:49.048" v="8411" actId="20577"/>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ldChg>
      <pc:sldChg chg="modSp mod">
        <pc:chgData name="Milan Cosson" userId="1b722937-9737-476f-bc2f-00e7be64c106" providerId="ADAL" clId="{1AF5CBAA-8B19-4E30-AE3F-FD654036B3A2}" dt="2022-05-24T14:12:13.392" v="8420" actId="255"/>
        <pc:sldMkLst>
          <pc:docMk/>
          <pc:sldMk cId="3358940979" sldId="296"/>
        </pc:sldMkLst>
        <pc:spChg chg="mod">
          <ac:chgData name="Milan Cosson" userId="1b722937-9737-476f-bc2f-00e7be64c106" providerId="ADAL" clId="{1AF5CBAA-8B19-4E30-AE3F-FD654036B3A2}" dt="2022-05-24T11:56:11.792" v="8404" actId="403"/>
          <ac:spMkLst>
            <pc:docMk/>
            <pc:sldMk cId="3358940979" sldId="296"/>
            <ac:spMk id="5" creationId="{45E1DCC2-11CD-41F7-969A-E4566F5B1573}"/>
          </ac:spMkLst>
        </pc:spChg>
        <pc:graphicFrameChg chg="mod modGraphic">
          <ac:chgData name="Milan Cosson" userId="1b722937-9737-476f-bc2f-00e7be64c106" providerId="ADAL" clId="{1AF5CBAA-8B19-4E30-AE3F-FD654036B3A2}" dt="2022-05-24T14:12:13.392" v="8420" actId="255"/>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A5289BD9-B288-479C-9C53-1CB8B081C19E}"/>
    <pc:docChg chg="undo redo custSel modSld modMainMaster modNotesMaster">
      <pc:chgData name="Wally PILLER" userId="e1c1cba4-6299-482b-91e7-ffd34a654594" providerId="ADAL" clId="{A5289BD9-B288-479C-9C53-1CB8B081C19E}" dt="2022-06-02T13:02:37.273" v="1251" actId="255"/>
      <pc:docMkLst>
        <pc:docMk/>
      </pc:docMkLst>
      <pc:sldChg chg="modSp mod">
        <pc:chgData name="Wally PILLER" userId="e1c1cba4-6299-482b-91e7-ffd34a654594" providerId="ADAL" clId="{A5289BD9-B288-479C-9C53-1CB8B081C19E}" dt="2022-06-02T12:28:25.132" v="1108"/>
        <pc:sldMkLst>
          <pc:docMk/>
          <pc:sldMk cId="279835308" sldId="283"/>
        </pc:sldMkLst>
        <pc:spChg chg="mod">
          <ac:chgData name="Wally PILLER" userId="e1c1cba4-6299-482b-91e7-ffd34a654594" providerId="ADAL" clId="{A5289BD9-B288-479C-9C53-1CB8B081C19E}" dt="2022-05-25T13:15:10.880" v="980"/>
          <ac:spMkLst>
            <pc:docMk/>
            <pc:sldMk cId="279835308" sldId="283"/>
            <ac:spMk id="12" creationId="{6D78390A-2262-4712-95F9-8DE5399A1291}"/>
          </ac:spMkLst>
        </pc:spChg>
        <pc:spChg chg="mod">
          <ac:chgData name="Wally PILLER" userId="e1c1cba4-6299-482b-91e7-ffd34a654594" providerId="ADAL" clId="{A5289BD9-B288-479C-9C53-1CB8B081C19E}" dt="2022-06-02T12:28:25.132" v="1108"/>
          <ac:spMkLst>
            <pc:docMk/>
            <pc:sldMk cId="279835308" sldId="283"/>
            <ac:spMk id="18" creationId="{CFFC8B5E-6E2E-4EB2-BF37-16231C4C9B24}"/>
          </ac:spMkLst>
        </pc:spChg>
        <pc:spChg chg="mod">
          <ac:chgData name="Wally PILLER" userId="e1c1cba4-6299-482b-91e7-ffd34a654594" providerId="ADAL" clId="{A5289BD9-B288-479C-9C53-1CB8B081C19E}" dt="2022-06-02T12:13:07.477" v="1033" actId="20577"/>
          <ac:spMkLst>
            <pc:docMk/>
            <pc:sldMk cId="279835308" sldId="283"/>
            <ac:spMk id="19" creationId="{31D75E17-6DBF-43D8-8176-54D6EA820E0A}"/>
          </ac:spMkLst>
        </pc:spChg>
      </pc:sldChg>
      <pc:sldChg chg="modSp mod">
        <pc:chgData name="Wally PILLER" userId="e1c1cba4-6299-482b-91e7-ffd34a654594" providerId="ADAL" clId="{A5289BD9-B288-479C-9C53-1CB8B081C19E}" dt="2022-06-02T12:40:11.639" v="1124" actId="20577"/>
        <pc:sldMkLst>
          <pc:docMk/>
          <pc:sldMk cId="4283008219" sldId="284"/>
        </pc:sldMkLst>
        <pc:spChg chg="mod">
          <ac:chgData name="Wally PILLER" userId="e1c1cba4-6299-482b-91e7-ffd34a654594" providerId="ADAL" clId="{A5289BD9-B288-479C-9C53-1CB8B081C19E}" dt="2022-06-02T12:40:11.639" v="1124" actId="20577"/>
          <ac:spMkLst>
            <pc:docMk/>
            <pc:sldMk cId="4283008219" sldId="284"/>
            <ac:spMk id="16" creationId="{E676ECD3-0DEA-491E-887F-9613472B311F}"/>
          </ac:spMkLst>
        </pc:spChg>
      </pc:sldChg>
      <pc:sldChg chg="modSp mod">
        <pc:chgData name="Wally PILLER" userId="e1c1cba4-6299-482b-91e7-ffd34a654594" providerId="ADAL" clId="{A5289BD9-B288-479C-9C53-1CB8B081C19E}" dt="2022-05-25T13:43:53.800" v="1020" actId="20577"/>
        <pc:sldMkLst>
          <pc:docMk/>
          <pc:sldMk cId="1251430996" sldId="285"/>
        </pc:sldMkLst>
        <pc:spChg chg="mod">
          <ac:chgData name="Wally PILLER" userId="e1c1cba4-6299-482b-91e7-ffd34a654594" providerId="ADAL" clId="{A5289BD9-B288-479C-9C53-1CB8B081C19E}" dt="2022-05-25T07:39:40.016" v="627" actId="13926"/>
          <ac:spMkLst>
            <pc:docMk/>
            <pc:sldMk cId="1251430996" sldId="285"/>
            <ac:spMk id="3" creationId="{CA03B948-52BE-4099-9E3E-FCC2F2CB0E31}"/>
          </ac:spMkLst>
        </pc:spChg>
        <pc:spChg chg="mod">
          <ac:chgData name="Wally PILLER" userId="e1c1cba4-6299-482b-91e7-ffd34a654594" providerId="ADAL" clId="{A5289BD9-B288-479C-9C53-1CB8B081C19E}" dt="2022-05-24T14:15:21.702" v="537" actId="20577"/>
          <ac:spMkLst>
            <pc:docMk/>
            <pc:sldMk cId="1251430996" sldId="285"/>
            <ac:spMk id="8" creationId="{45E62237-4DC9-4DD0-9918-340FCAD95D29}"/>
          </ac:spMkLst>
        </pc:spChg>
        <pc:spChg chg="mod">
          <ac:chgData name="Wally PILLER" userId="e1c1cba4-6299-482b-91e7-ffd34a654594" providerId="ADAL" clId="{A5289BD9-B288-479C-9C53-1CB8B081C19E}" dt="2022-05-25T13:43:53.800" v="1020" actId="20577"/>
          <ac:spMkLst>
            <pc:docMk/>
            <pc:sldMk cId="1251430996" sldId="285"/>
            <ac:spMk id="9" creationId="{BAD55BEF-E45A-4965-B14D-559B26896481}"/>
          </ac:spMkLst>
        </pc:spChg>
        <pc:spChg chg="mod">
          <ac:chgData name="Wally PILLER" userId="e1c1cba4-6299-482b-91e7-ffd34a654594" providerId="ADAL" clId="{A5289BD9-B288-479C-9C53-1CB8B081C19E}" dt="2022-05-25T13:33:30.889" v="1019" actId="20577"/>
          <ac:spMkLst>
            <pc:docMk/>
            <pc:sldMk cId="1251430996" sldId="285"/>
            <ac:spMk id="11" creationId="{6DC45A7B-7BFC-4642-8DD1-B4A6D781A216}"/>
          </ac:spMkLst>
        </pc:spChg>
      </pc:sldChg>
      <pc:sldChg chg="delSp modSp mod">
        <pc:chgData name="Wally PILLER" userId="e1c1cba4-6299-482b-91e7-ffd34a654594" providerId="ADAL" clId="{A5289BD9-B288-479C-9C53-1CB8B081C19E}" dt="2022-06-02T12:23:29.937" v="1107" actId="478"/>
        <pc:sldMkLst>
          <pc:docMk/>
          <pc:sldMk cId="2335663946" sldId="286"/>
        </pc:sldMkLst>
        <pc:spChg chg="del">
          <ac:chgData name="Wally PILLER" userId="e1c1cba4-6299-482b-91e7-ffd34a654594" providerId="ADAL" clId="{A5289BD9-B288-479C-9C53-1CB8B081C19E}" dt="2022-06-02T12:23:29.937" v="1107" actId="478"/>
          <ac:spMkLst>
            <pc:docMk/>
            <pc:sldMk cId="2335663946" sldId="286"/>
            <ac:spMk id="8" creationId="{C768572F-300B-4C49-A926-4F8F54816CFD}"/>
          </ac:spMkLst>
        </pc:spChg>
        <pc:spChg chg="del mod">
          <ac:chgData name="Wally PILLER" userId="e1c1cba4-6299-482b-91e7-ffd34a654594" providerId="ADAL" clId="{A5289BD9-B288-479C-9C53-1CB8B081C19E}" dt="2022-06-02T12:23:27.851" v="1106" actId="478"/>
          <ac:spMkLst>
            <pc:docMk/>
            <pc:sldMk cId="2335663946" sldId="286"/>
            <ac:spMk id="9" creationId="{A55E763B-8611-4526-B7E2-84EB19435569}"/>
          </ac:spMkLst>
        </pc:spChg>
        <pc:spChg chg="mod">
          <ac:chgData name="Wally PILLER" userId="e1c1cba4-6299-482b-91e7-ffd34a654594" providerId="ADAL" clId="{A5289BD9-B288-479C-9C53-1CB8B081C19E}" dt="2022-05-24T16:10:29.857" v="609"/>
          <ac:spMkLst>
            <pc:docMk/>
            <pc:sldMk cId="2335663946" sldId="286"/>
            <ac:spMk id="11" creationId="{FED2574D-6984-4E56-B512-D9093DAE028A}"/>
          </ac:spMkLst>
        </pc:spChg>
      </pc:sldChg>
      <pc:sldChg chg="modSp mod">
        <pc:chgData name="Wally PILLER" userId="e1c1cba4-6299-482b-91e7-ffd34a654594" providerId="ADAL" clId="{A5289BD9-B288-479C-9C53-1CB8B081C19E}" dt="2022-06-02T12:32:39.860" v="1112" actId="13926"/>
        <pc:sldMkLst>
          <pc:docMk/>
          <pc:sldMk cId="131778213" sldId="287"/>
        </pc:sldMkLst>
        <pc:spChg chg="mod">
          <ac:chgData name="Wally PILLER" userId="e1c1cba4-6299-482b-91e7-ffd34a654594" providerId="ADAL" clId="{A5289BD9-B288-479C-9C53-1CB8B081C19E}" dt="2022-06-02T12:32:39.860" v="1112" actId="13926"/>
          <ac:spMkLst>
            <pc:docMk/>
            <pc:sldMk cId="131778213" sldId="287"/>
            <ac:spMk id="5" creationId="{D0ED12C2-7003-44D9-A2FB-4B2BA1F366F5}"/>
          </ac:spMkLst>
        </pc:spChg>
        <pc:spChg chg="mod">
          <ac:chgData name="Wally PILLER" userId="e1c1cba4-6299-482b-91e7-ffd34a654594" providerId="ADAL" clId="{A5289BD9-B288-479C-9C53-1CB8B081C19E}" dt="2022-05-24T14:18:54.370" v="540" actId="20577"/>
          <ac:spMkLst>
            <pc:docMk/>
            <pc:sldMk cId="131778213" sldId="287"/>
            <ac:spMk id="67" creationId="{54856FA3-20DE-4C1E-8670-977050ABC5CF}"/>
          </ac:spMkLst>
        </pc:spChg>
      </pc:sldChg>
      <pc:sldChg chg="addSp modSp mod">
        <pc:chgData name="Wally PILLER" userId="e1c1cba4-6299-482b-91e7-ffd34a654594" providerId="ADAL" clId="{A5289BD9-B288-479C-9C53-1CB8B081C19E}" dt="2022-06-02T13:02:37.273" v="1251" actId="255"/>
        <pc:sldMkLst>
          <pc:docMk/>
          <pc:sldMk cId="3725312375" sldId="288"/>
        </pc:sldMkLst>
        <pc:spChg chg="mod">
          <ac:chgData name="Wally PILLER" userId="e1c1cba4-6299-482b-91e7-ffd34a654594" providerId="ADAL" clId="{A5289BD9-B288-479C-9C53-1CB8B081C19E}" dt="2022-06-02T13:01:52.767" v="1230" actId="1036"/>
          <ac:spMkLst>
            <pc:docMk/>
            <pc:sldMk cId="3725312375" sldId="288"/>
            <ac:spMk id="8" creationId="{25F57E63-7609-49F5-AFF2-CE65182404AF}"/>
          </ac:spMkLst>
        </pc:spChg>
        <pc:spChg chg="mod">
          <ac:chgData name="Wally PILLER" userId="e1c1cba4-6299-482b-91e7-ffd34a654594" providerId="ADAL" clId="{A5289BD9-B288-479C-9C53-1CB8B081C19E}" dt="2022-06-02T13:01:56.685" v="1241" actId="1036"/>
          <ac:spMkLst>
            <pc:docMk/>
            <pc:sldMk cId="3725312375" sldId="288"/>
            <ac:spMk id="9" creationId="{C0011B95-1A07-422F-8211-F672BFDFBA44}"/>
          </ac:spMkLst>
        </pc:spChg>
        <pc:spChg chg="mod">
          <ac:chgData name="Wally PILLER" userId="e1c1cba4-6299-482b-91e7-ffd34a654594" providerId="ADAL" clId="{A5289BD9-B288-479C-9C53-1CB8B081C19E}" dt="2022-06-02T13:02:05.163" v="1242" actId="20577"/>
          <ac:spMkLst>
            <pc:docMk/>
            <pc:sldMk cId="3725312375" sldId="288"/>
            <ac:spMk id="14" creationId="{BCDE6401-7CA2-46E0-A131-0DD4A83894B1}"/>
          </ac:spMkLst>
        </pc:spChg>
        <pc:spChg chg="add mod">
          <ac:chgData name="Wally PILLER" userId="e1c1cba4-6299-482b-91e7-ffd34a654594" providerId="ADAL" clId="{A5289BD9-B288-479C-9C53-1CB8B081C19E}" dt="2022-06-02T13:02:37.273" v="1251" actId="255"/>
          <ac:spMkLst>
            <pc:docMk/>
            <pc:sldMk cId="3725312375" sldId="288"/>
            <ac:spMk id="20" creationId="{2F598E05-39CA-7388-F3B7-8C0904D50D74}"/>
          </ac:spMkLst>
        </pc:spChg>
      </pc:sldChg>
      <pc:sldChg chg="modSp mod">
        <pc:chgData name="Wally PILLER" userId="e1c1cba4-6299-482b-91e7-ffd34a654594" providerId="ADAL" clId="{A5289BD9-B288-479C-9C53-1CB8B081C19E}" dt="2022-06-02T12:55:27.366" v="1139" actId="20577"/>
        <pc:sldMkLst>
          <pc:docMk/>
          <pc:sldMk cId="713649784" sldId="289"/>
        </pc:sldMkLst>
        <pc:spChg chg="mod">
          <ac:chgData name="Wally PILLER" userId="e1c1cba4-6299-482b-91e7-ffd34a654594" providerId="ADAL" clId="{A5289BD9-B288-479C-9C53-1CB8B081C19E}" dt="2022-06-02T12:55:27.366" v="1139" actId="20577"/>
          <ac:spMkLst>
            <pc:docMk/>
            <pc:sldMk cId="713649784" sldId="289"/>
            <ac:spMk id="5" creationId="{45E1DCC2-11CD-41F7-969A-E4566F5B1573}"/>
          </ac:spMkLst>
        </pc:spChg>
        <pc:graphicFrameChg chg="mod modGraphic">
          <ac:chgData name="Wally PILLER" userId="e1c1cba4-6299-482b-91e7-ffd34a654594" providerId="ADAL" clId="{A5289BD9-B288-479C-9C53-1CB8B081C19E}" dt="2022-05-25T13:49:51.416" v="1026"/>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6-02T12:39:54.902" v="1121" actId="1076"/>
        <pc:sldMkLst>
          <pc:docMk/>
          <pc:sldMk cId="1502825947" sldId="291"/>
        </pc:sldMkLst>
        <pc:spChg chg="mod">
          <ac:chgData name="Wally PILLER" userId="e1c1cba4-6299-482b-91e7-ffd34a654594" providerId="ADAL" clId="{A5289BD9-B288-479C-9C53-1CB8B081C19E}" dt="2022-06-02T12:39:54.902" v="1121" actId="1076"/>
          <ac:spMkLst>
            <pc:docMk/>
            <pc:sldMk cId="1502825947" sldId="291"/>
            <ac:spMk id="8" creationId="{38611E08-F7D1-4B39-8F74-B0ABAC8875AC}"/>
          </ac:spMkLst>
        </pc:spChg>
        <pc:spChg chg="mod">
          <ac:chgData name="Wally PILLER" userId="e1c1cba4-6299-482b-91e7-ffd34a654594" providerId="ADAL" clId="{A5289BD9-B288-479C-9C53-1CB8B081C19E}" dt="2022-06-02T12:39:24.750" v="1117" actId="20577"/>
          <ac:spMkLst>
            <pc:docMk/>
            <pc:sldMk cId="1502825947" sldId="291"/>
            <ac:spMk id="16" creationId="{E676ECD3-0DEA-491E-887F-9613472B311F}"/>
          </ac:spMkLst>
        </pc:sp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3:54:23.574" v="419" actId="13926"/>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3:54:23.574" v="419" actId="13926"/>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modSp mod">
        <pc:chgData name="Wally PILLER" userId="e1c1cba4-6299-482b-91e7-ffd34a654594" providerId="ADAL" clId="{A5289BD9-B288-479C-9C53-1CB8B081C19E}" dt="2022-06-02T12:33:08.959" v="1114"/>
        <pc:sldMkLst>
          <pc:docMk/>
          <pc:sldMk cId="1551785400" sldId="295"/>
        </pc:sldMkLst>
        <pc:spChg chg="mod">
          <ac:chgData name="Wally PILLER" userId="e1c1cba4-6299-482b-91e7-ffd34a654594" providerId="ADAL" clId="{A5289BD9-B288-479C-9C53-1CB8B081C19E}" dt="2022-06-02T12:33:08.959" v="1114"/>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3:48:01.018" v="417" actId="20577"/>
          <ac:spMkLst>
            <pc:docMk/>
            <pc:sldMk cId="1551785400" sldId="295"/>
            <ac:spMk id="41" creationId="{D9808083-2602-4381-B2C0-93B66238FCB8}"/>
          </ac:spMkLst>
        </pc:spChg>
        <pc:spChg chg="mod">
          <ac:chgData name="Wally PILLER" userId="e1c1cba4-6299-482b-91e7-ffd34a654594" providerId="ADAL" clId="{A5289BD9-B288-479C-9C53-1CB8B081C19E}" dt="2022-05-24T13:47:02.761" v="411" actId="20577"/>
          <ac:spMkLst>
            <pc:docMk/>
            <pc:sldMk cId="1551785400" sldId="295"/>
            <ac:spMk id="67" creationId="{54856FA3-20DE-4C1E-8670-977050ABC5CF}"/>
          </ac:spMkLst>
        </pc:spChg>
      </pc:sldChg>
      <pc:sldChg chg="modSp mod">
        <pc:chgData name="Wally PILLER" userId="e1c1cba4-6299-482b-91e7-ffd34a654594" providerId="ADAL" clId="{A5289BD9-B288-479C-9C53-1CB8B081C19E}" dt="2022-06-02T12:56:03.327" v="1143" actId="20577"/>
        <pc:sldMkLst>
          <pc:docMk/>
          <pc:sldMk cId="3358940979" sldId="296"/>
        </pc:sldMkLst>
        <pc:spChg chg="mod">
          <ac:chgData name="Wally PILLER" userId="e1c1cba4-6299-482b-91e7-ffd34a654594" providerId="ADAL" clId="{A5289BD9-B288-479C-9C53-1CB8B081C19E}" dt="2022-06-02T12:56:03.327" v="1143" actId="20577"/>
          <ac:spMkLst>
            <pc:docMk/>
            <pc:sldMk cId="3358940979" sldId="296"/>
            <ac:spMk id="5" creationId="{45E1DCC2-11CD-41F7-969A-E4566F5B1573}"/>
          </ac:spMkLst>
        </pc:spChg>
        <pc:graphicFrameChg chg="mod">
          <ac:chgData name="Wally PILLER" userId="e1c1cba4-6299-482b-91e7-ffd34a654594" providerId="ADAL" clId="{A5289BD9-B288-479C-9C53-1CB8B081C19E}" dt="2022-06-02T12:42:36.803" v="1129"/>
          <ac:graphicFrameMkLst>
            <pc:docMk/>
            <pc:sldMk cId="3358940979" sldId="296"/>
            <ac:graphicFrameMk id="9" creationId="{CDF24725-4E16-F687-E839-9CDE396BAF0D}"/>
          </ac:graphicFrameMkLst>
        </pc:graphicFrameChg>
      </pc:sldChg>
      <pc:sldMasterChg chg="modSp mod modSldLayout">
        <pc:chgData name="Wally PILLER" userId="e1c1cba4-6299-482b-91e7-ffd34a654594" providerId="ADAL" clId="{A5289BD9-B288-479C-9C53-1CB8B081C19E}" dt="2022-06-02T13:01:41.901" v="1212" actId="1036"/>
        <pc:sldMasterMkLst>
          <pc:docMk/>
          <pc:sldMasterMk cId="3591108463" sldId="2147483660"/>
        </pc:sldMasterMkLst>
        <pc:spChg chg="mod">
          <ac:chgData name="Wally PILLER" userId="e1c1cba4-6299-482b-91e7-ffd34a654594" providerId="ADAL" clId="{A5289BD9-B288-479C-9C53-1CB8B081C19E}" dt="2022-06-02T13:00:55.621" v="1176" actId="1036"/>
          <ac:spMkLst>
            <pc:docMk/>
            <pc:sldMasterMk cId="3591108463" sldId="2147483660"/>
            <ac:spMk id="4" creationId="{E7F06E1F-D644-4F11-9C6B-F8D54F8A3E78}"/>
          </ac:spMkLst>
        </pc:spChg>
        <pc:picChg chg="mod">
          <ac:chgData name="Wally PILLER" userId="e1c1cba4-6299-482b-91e7-ffd34a654594" providerId="ADAL" clId="{A5289BD9-B288-479C-9C53-1CB8B081C19E}" dt="2022-06-02T13:00:50.453" v="1157" actId="1037"/>
          <ac:picMkLst>
            <pc:docMk/>
            <pc:sldMasterMk cId="3591108463" sldId="2147483660"/>
            <ac:picMk id="5" creationId="{A9E3A983-A56E-48BC-B71A-23C20E45D0F9}"/>
          </ac:picMkLst>
        </pc:picChg>
        <pc:sldLayoutChg chg="modSp mod">
          <pc:chgData name="Wally PILLER" userId="e1c1cba4-6299-482b-91e7-ffd34a654594" providerId="ADAL" clId="{A5289BD9-B288-479C-9C53-1CB8B081C19E}" dt="2022-06-02T13:01:41.901" v="1212" actId="1036"/>
          <pc:sldLayoutMkLst>
            <pc:docMk/>
            <pc:sldMasterMk cId="3591108463" sldId="2147483660"/>
            <pc:sldLayoutMk cId="1071623652" sldId="2147483677"/>
          </pc:sldLayoutMkLst>
          <pc:spChg chg="mod">
            <ac:chgData name="Wally PILLER" userId="e1c1cba4-6299-482b-91e7-ffd34a654594" providerId="ADAL" clId="{A5289BD9-B288-479C-9C53-1CB8B081C19E}" dt="2022-06-02T13:01:41.901" v="1212" actId="1036"/>
            <ac:spMkLst>
              <pc:docMk/>
              <pc:sldMasterMk cId="3591108463" sldId="2147483660"/>
              <pc:sldLayoutMk cId="1071623652" sldId="2147483677"/>
              <ac:spMk id="3" creationId="{1DE10B4D-4606-4171-8C03-DB6DCC94C19B}"/>
            </ac:spMkLst>
          </pc:spChg>
          <pc:picChg chg="mod">
            <ac:chgData name="Wally PILLER" userId="e1c1cba4-6299-482b-91e7-ffd34a654594" providerId="ADAL" clId="{A5289BD9-B288-479C-9C53-1CB8B081C19E}" dt="2022-06-02T13:01:39.189" v="1197" actId="1035"/>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02/06/2022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français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21 juin 2022 au 29 juillet 2022 (inclus). </a:t>
            </a:r>
            <a:r>
              <a:rPr lang="fr-FR" sz="800" cap="none" dirty="0"/>
              <a:t>Une fois le montant de l’enveloppe initiale atteint (30 000 000 EUR), la commercialisation de « Actions Carrefour Airbus Trimestriel Juillet 2022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5 ans</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FR001400AT19</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ACTIONS CARREFOUR AIRBUS TRIMESTRIEL JUILLET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13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 la moins performante</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76% mais supérieur ou égal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Actions Carrefour Airbus Trimestriel Juillet 2022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60% ET DE 76% DE SON Cours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l’action la moins performante clôture à un cours strictement supérieur à 100% de son Cours de Référence. Le produit verse donc un coupon de 2,9125%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19, aux dates de constatation correspondantes</a:t>
            </a:r>
            <a:r>
              <a:rPr lang="fr-FR" sz="800" baseline="30000" dirty="0"/>
              <a:t>⁽¹⁾</a:t>
            </a:r>
            <a:r>
              <a:rPr lang="fr-FR" sz="800" dirty="0"/>
              <a:t>, l’action la moins performante clôture à un cours strictement inférieur à </a:t>
            </a:r>
            <a:r>
              <a:rPr lang="fr-FR" sz="800" dirty="0">
                <a:highlight>
                  <a:srgbClr val="FF00FF"/>
                </a:highlight>
              </a:rPr>
              <a:t>100% de son Cours de Référence. </a:t>
            </a:r>
            <a:r>
              <a:rPr lang="fr-FR" sz="800" dirty="0"/>
              <a:t>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60% de son Cours de Référence (40% dans cet exemple). L’investisseur récupère alors le capital initialement investi diminué de l’intégralité de la baisse enregistrée par l’action la moins performante, soit 40%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-16,98%</a:t>
            </a:r>
            <a:r>
              <a:rPr lang="fr-FR" sz="800" baseline="30000" dirty="0"/>
              <a:t>⁽²⁾</a:t>
            </a:r>
            <a:r>
              <a:rPr lang="fr-FR" sz="800" dirty="0"/>
              <a:t>, contre un Taux de Rendement Annuel net négatif de </a:t>
            </a:r>
            <a:r>
              <a:rPr lang="fr-FR" sz="800" dirty="0">
                <a:solidFill>
                  <a:srgbClr val="000000"/>
                </a:solidFill>
                <a:highlight>
                  <a:srgbClr val="00FFFF"/>
                </a:highlight>
              </a:rPr>
              <a:t>-17,51%</a:t>
            </a:r>
            <a:r>
              <a:rPr lang="fr-FR" sz="800" baseline="30000" dirty="0"/>
              <a:t>⁽²⁾</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la moins performante clôture à un cours strictement inférieur à la barrière dégressive de remboursement anticipé automatique mais supérieur au seuil de versement du coupon. Le mécanisme de remboursement anticipé automatique n’est donc pas activé mais le produit verse un coupon de 2,9125%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76% de son Cours de Référence (65% dans cet exemple) mais strictement supérieur à 60%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-0,42%</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-9,14%</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Actions Carrefour Airbus Trimestriel Juillet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la moins performante clôture à un cours supérieur à </a:t>
            </a:r>
            <a:r>
              <a:rPr lang="fr-FR" sz="800" dirty="0">
                <a:solidFill>
                  <a:schemeClr val="tx2"/>
                </a:solidFill>
                <a:highlight>
                  <a:srgbClr val="FF00FF"/>
                </a:highlight>
              </a:rPr>
              <a:t>&lt;ABAC2</a:t>
            </a:r>
            <a:r>
              <a:rPr lang="fr-FR" sz="800" dirty="0">
                <a:solidFill>
                  <a:schemeClr val="tx2"/>
                </a:solidFill>
              </a:rPr>
              <a:t>&gt;. Le produit verse alors un coupon de 2,9125%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la moins performante clôture à un cours supérieur à la barrière dégressive de remboursement anticipé automatique (120% dans cet exemple). Le produit est alors automatiquement remboursé par anticipation. L’investisseur récupère l’intégralité du capital initial majoré d’un coupon de 2,9125%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7,61%</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18,28%</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2,9125%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13 juin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AIRBUS SE ET CARREFOUR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12/06/2022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AIRBUS SE ET CARREFOUR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-6,39%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-11,74%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48,33%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350,12%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629,20%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AIRBUS SE ET CARREFOUR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9,63%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19,08%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-7,61%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78,32%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-27,42%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AIRBUS SE ET CARREFOUR SA ENTRE LE </a:t>
            </a:r>
            <a:r>
              <a:rPr lang="en-US" sz="1200" b="0" dirty="0">
                <a:effectLst/>
                <a:latin typeface="+mj-lt"/>
              </a:rPr>
              <a:t>12 JUIN 2010</a:t>
            </a:r>
            <a:r>
              <a:rPr lang="en-US" sz="1200" dirty="0">
                <a:latin typeface="+mj-lt"/>
              </a:rPr>
              <a:t> </a:t>
            </a:r>
            <a:r>
              <a:rPr lang="fr-FR" sz="1200" cap="none" dirty="0">
                <a:latin typeface="Futura PT" panose="020B0902020204020203" pitchFamily="34" charset="0"/>
              </a:rPr>
              <a:t>ET LE 12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12 JUIN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12 JUIN 2022</a:t>
            </a:r>
            <a:endParaRPr lang="fr-FR" sz="80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pic>
        <p:nvPicPr>
          <p:cNvPr id="21" name="Picture 20"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⁽²⁾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Airbus SE et Carrefour SA (dividendes non réinvestis et dividendes non réinvestis ; code Bloomberg : AIR FP Equity et CA FP Equity ; place de cotation : sponsorEuronext Paris SA et Euronext Paris SA ; www.airbus.com et www.carrefour.com).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21/06/2022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21/06/2022 au 29/07/2022 (inclus). Une fois le montant de l’enveloppe initiale atteint (30 000 000 EUR), la commercialisation de « Actions Carrefour Airbus Trimestriel Juillet 2022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des cours de clôture de l’action la moins performante  du 29/07/2022 au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76%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ce qui peut être source d’un conflit d’intérêt⁽²⁾.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FR001400AT19</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⁽¹⁾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⁽²⁾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68415409"/>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Airbus SE et Carrefour SA (dividendes non réinvestis et dividendes non réinvestis ; code Bloomberg : AIR FP Equity et CA FP Equity ; place de cotation : sponsorEuronext Paris SA et Euronext Paris SA ; www.airbus.com et www.carrefour.com).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21/06/2022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21/06/2022 au 29/07/2022 (inclus). Une fois le montant de l’enveloppe initiale atteint (30 000 000 EUR), la commercialisation de « Actions Carrefour Airbus Trimestriel Juillet 2022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des cours de clôture de l’action la moins performante  du 29/07/2022 au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 05/08/2027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FR001400AT19</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de Référence</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Actions Carrefour Airbus Trimestriel Juillet 2022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Actions Carrefour Airbus Trimestriel Juillet 2022 », vous êtes exposé pour une durée de 4 à 20 trimestres à la performance positive ou négative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Airbus SE (dividendes non réinvestis ; code Bloomberg : AIR FP Equity ;  place de cotation : Euronext Paris SA ; www.airbus.com) et Carrefour SA (dividendes non réinvestis ; code Bloomberg : CA FP Equity ;  place de cotation : Euronext Paris SA ; www.carrefour.com).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60%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2,9125% par trimestre écoulé depuis le 29/07/2022 (soit 11,65%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ou si à la date de constatation finale(¹), l’action la moins performante clôture à un cours supérieur ou égal à 76%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2,9125% par trimestre écoulé (soit un Taux de Rendement Annuel net maximum de 10,24%%), les investisseurs recevront en contrepartie l’intégralité du capital initial si l’action la moins performante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de Référence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Actions Carrefour Airbus Trimestriel Juillet 2022 » ne peut constituer l’intégralité d’un portefeuille d’investissement. L’investisseur est exposé pour une durée de 4 à 20 trimestres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8162" y="9732474"/>
            <a:ext cx="6483350" cy="866904"/>
          </a:xfrm>
          <a:prstGeom prst="rect">
            <a:avLst/>
          </a:prstGeom>
          <a:noFill/>
          <a:ln w="9525">
            <a:noFill/>
            <a:miter lim="800000"/>
            <a:headEnd/>
            <a:tailEnd/>
          </a:ln>
        </p:spPr>
        <p:txBody>
          <a:bodyPr wrap="square" lIns="0" tIns="0" rIns="0" bIns="0">
            <a:spAutoFit/>
          </a:bodyPr>
          <a:lstStyle/>
          <a:p>
            <a:pPr algn="just"/>
            <a:endParaRPr lang="fr-FR" sz="650" baseline="30000" dirty="0">
              <a:solidFill>
                <a:srgbClr val="000000"/>
              </a:solidFill>
              <a:latin typeface="Proxima Nova Rg" panose="02000506030000020004" pitchFamily="2" charset="0"/>
            </a:endParaRPr>
          </a:p>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algn="just"/>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section dédiée en page 3 pour une présentation de la détermination du Cours de Référence</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Actions Carrefour Airbus Trimestriel Juillet 2022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Actions Carrefour Airbus Trimestriel Juillet 2022 », vous êtes exposé pour une durée de 4 à 20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Airbus SE (dividendes non réinvestis ; code Bloomberg : AIR FP Equity ;  place de cotation : Euronext Paris SA ; www.airbus.com) et Carrefour SA (dividendes non réinvestis ; code Bloomberg : CA FP Equity ;  place de cotation : Euronext Paris SA ; www.carrefour.com).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2,9125% par trimestre (soit 11,65%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100% de son Cours de Référence.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7,61%</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Actions Carrefour Airbus Trimestriel Juillet 2022 » ne peut constituer l’intégralité d’un portefeuille d’investissement. L’investisseur est exposé pour une durée de 4 à 20 trimestres à l’action la moins performante, et ne bénéficie pas de la diversification offerte par les indices de marchés actions.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2,9125% par trimestre écoulé depuis le 29/07/2022</a:t>
            </a:r>
          </a:p>
          <a:p>
            <a:pPr marL="0" indent="0" algn="ctr">
              <a:lnSpc>
                <a:spcPct val="100000"/>
              </a:lnSpc>
              <a:spcBef>
                <a:spcPts val="0"/>
              </a:spcBef>
              <a:buNone/>
            </a:pPr>
            <a:r>
              <a:rPr lang="fr-FR" sz="800" dirty="0"/>
              <a:t>(soit un gain de 58,25% et un Taux de Rendement Annuel net de </a:t>
            </a:r>
            <a:r>
              <a:rPr lang="fr-FR" sz="800" dirty="0">
                <a:highlight>
                  <a:srgbClr val="FFFF00"/>
                </a:highlight>
              </a:rPr>
              <a:t>8,48%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2,9125%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8,57%</a:t>
            </a:r>
            <a:r>
              <a:rPr lang="fr-FR" sz="800" baseline="30000" dirty="0"/>
              <a:t>⁽²⁾ </a:t>
            </a:r>
            <a:r>
              <a:rPr lang="fr-FR" sz="800" dirty="0"/>
              <a:t>et </a:t>
            </a:r>
            <a:r>
              <a:rPr lang="fr-FR" sz="800" dirty="0">
                <a:highlight>
                  <a:srgbClr val="FFFF00"/>
                </a:highlight>
              </a:rPr>
              <a:t>10,24%</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19,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76% de son Cours de Référence, l’investisseur reçoit, le 05 août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05 août 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29/07/2022 et le 29/07/2027</a:t>
            </a:r>
          </a:p>
          <a:p>
            <a:pPr marL="0" indent="0" algn="ctr">
              <a:lnSpc>
                <a:spcPct val="100000"/>
              </a:lnSpc>
              <a:spcBef>
                <a:spcPts val="0"/>
              </a:spcBef>
              <a:buNone/>
            </a:pPr>
            <a:r>
              <a:rPr lang="fr-FR" sz="800" dirty="0"/>
              <a:t>(Soit un Taux de Rendement Annuel net inférieur ou égal </a:t>
            </a:r>
            <a:r>
              <a:rPr lang="fr-FR" sz="800"/>
              <a:t>à -11,05%</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de l’action la moins performante  du 29/07/2022 au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76% mais supérieur ou égal à 60% de son Cours de Référence, l’investisseur reçoit, le 05 août 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de Référence  en fin de trimestre 4, puis décroît de 1.50% chaque trimestre, pour atteindre 77,5% du Cours de Référence à la fin du trimestre 19.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cours de l’action la moins performante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de l’action la moins performante  du 29/07/2022 au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la moins performante </a:t>
            </a:r>
            <a:r>
              <a:rPr lang="fr-FR" sz="800" b="1" dirty="0">
                <a:solidFill>
                  <a:schemeClr val="tx2"/>
                </a:solidFill>
              </a:rPr>
              <a:t>clôture à un cours supérieur ou égal à 100%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2,9125%</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 la moins performante</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100% de son Cours de Référence,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La barrière de versement du coupon est dégressive au fil du temps. Elle est fixée à 100% du Cours de Référence en fin du trimestre 1, puis décroît de 1,5% chaque trimestre à partir de la fin du trimestre  (inclus), pour atteindre 76% du Cours de Référence à la fin du trimestre 20.</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8,48%</a:t>
            </a:r>
            <a:r>
              <a:rPr lang="fr-FR" sz="800" baseline="30000" dirty="0"/>
              <a:t>⁽²⁾</a:t>
            </a:r>
            <a:r>
              <a:rPr lang="fr-FR" sz="800" dirty="0"/>
              <a:t> et </a:t>
            </a:r>
            <a:r>
              <a:rPr lang="fr-FR" sz="800" dirty="0">
                <a:highlight>
                  <a:srgbClr val="00FFFF"/>
                </a:highlight>
              </a:rPr>
              <a:t>10,18%</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76% de son Cours de Référence, l’investisseur reçoit, le 05/08/2027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05/08/2027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29/07/2027</a:t>
            </a:r>
          </a:p>
          <a:p>
            <a:pPr marL="0" indent="0" algn="ctr">
              <a:lnSpc>
                <a:spcPct val="100000"/>
              </a:lnSpc>
              <a:spcBef>
                <a:spcPts val="0"/>
              </a:spcBef>
              <a:buNone/>
            </a:pPr>
            <a:r>
              <a:rPr lang="fr-FR" sz="800" dirty="0"/>
              <a:t>(Soit un Taux de Rendement Annuel net inférieur ou égal à 2,03%</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9,71%</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76% mais supérieur ou égal à 60% de son Cours de Référence, l’investisseur reçoit, le 05/08/2027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8,57%</a:t>
            </a:r>
            <a:r>
              <a:rPr lang="fr-FR" sz="800" baseline="30000" dirty="0"/>
              <a:t>2) </a:t>
            </a:r>
            <a:r>
              <a:rPr lang="fr-FR" sz="800" dirty="0"/>
              <a:t>et 10,14%</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19), on compare le cours de clôture de l'action la moins performante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de Référence  en fin de trimestre 4, puis décroît de 1.50% chaque trimestre, pour atteindre 77,5% du Cours de Référence à la fin du trimestre 19.</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19, si à l’une des dates de constatation</a:t>
            </a:r>
            <a:r>
              <a:rPr lang="fr-FR" sz="800" baseline="30000" dirty="0">
                <a:solidFill>
                  <a:srgbClr val="000000"/>
                </a:solidFill>
              </a:rPr>
              <a:t>⁽¹⁾</a:t>
            </a:r>
            <a:r>
              <a:rPr lang="fr-FR" sz="800" dirty="0">
                <a:solidFill>
                  <a:srgbClr val="000000"/>
                </a:solidFill>
              </a:rPr>
              <a:t> trimestrielle l’action la moins performante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2,9125% par trimestre écoulé depuis le 29/07/2022 (soit 11,65%</a:t>
            </a:r>
            <a:r>
              <a:rPr lang="fr-FR" sz="800" i="1" dirty="0">
                <a:solidFill>
                  <a:srgbClr val="000000"/>
                </a:solidFill>
              </a:rPr>
              <a:t> </a:t>
            </a:r>
            <a:r>
              <a:rPr lang="fr-FR" sz="800" dirty="0">
                <a:solidFill>
                  <a:srgbClr val="000000"/>
                </a:solidFill>
              </a:rPr>
              <a:t>par année écoulée et un Taux de Rendement Annuel net maximum de 10,24%</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76% de son Cours de Référence, l’investisseur récupère alors l’intégralité de son capital initial, majorée d’un gain de 2,9125% par trimestre écoulé depuis le 29/07/2022  (soit un gain de 58,25% et un Taux de Rendement Annuel net de 8,48%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76% de son Cours de Référence mais supérieur ou égal à 60% de ce dernier, l’investisseur récupère l’intégralité de son capital initialement investi. Le capital n’est donc exposé à un risque de perte à l’échéance⁽¹⁾ que si l’action la moins performante clôture à un cours strictement inférieur à 60% de son Cours de Référence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Actions Carrefour Airbus Trimestriel Juillet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2,9125% par trimestre écoulé depuis le 29/07/2022 </a:t>
            </a:r>
            <a:r>
              <a:rPr lang="fr-FR" sz="800" dirty="0">
                <a:solidFill>
                  <a:srgbClr val="000000"/>
                </a:solidFill>
              </a:rPr>
              <a:t>(soit un Taux de Rendement Annuel net maximum de 10,24%</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Actions Carrefour Airbus Trimestriel Juillet 2022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remboursement anticipé automatique   </a:t>
            </a:r>
            <a:r>
              <a:rPr lang="fr-FR" sz="800" b="1" dirty="0">
                <a:effectLst/>
                <a:ea typeface="Calibri" panose="020F0502020204030204" pitchFamily="34" charset="0"/>
              </a:rPr>
              <a:t>en cours de vie, et des seuils de 76% et 60%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2,9125% dès lors que l’action la moins performante clôture à un cours supérieur ou égal à 100% de son Cours de Référence</a:t>
            </a:r>
            <a:r>
              <a:rPr lang="fr-FR" sz="800" dirty="0">
                <a:solidFill>
                  <a:srgbClr val="000000"/>
                </a:solidFill>
                <a:ea typeface="SimSun" pitchFamily="2" charset="-122"/>
                <a:cs typeface="Times New Roman" pitchFamily="18" charset="0"/>
              </a:rPr>
              <a:t>.</a:t>
            </a:r>
            <a:r>
              <a:rPr lang="fr-FR" sz="800">
                <a:solidFill>
                  <a:srgbClr val="000000"/>
                </a:solidFill>
                <a:ea typeface="SimSun" pitchFamily="2" charset="-122"/>
                <a:cs typeface="Times New Roman" pitchFamily="18" charset="0"/>
              </a:rPr>
              <a:t> </a:t>
            </a: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A l’issue </a:t>
            </a:r>
            <a:r>
              <a:rPr lang="fr-FR" sz="800" dirty="0">
                <a:solidFill>
                  <a:srgbClr val="000000"/>
                </a:solidFill>
              </a:rPr>
              <a:t>du trimestre 4 </a:t>
            </a:r>
            <a:r>
              <a:rPr lang="fr-FR" sz="800">
                <a:solidFill>
                  <a:srgbClr val="000000"/>
                </a:solidFill>
              </a:rPr>
              <a:t>à</a:t>
            </a:r>
            <a:r>
              <a:rPr lang="fr-FR" sz="800" dirty="0">
                <a:solidFill>
                  <a:srgbClr val="000000"/>
                </a:solidFill>
              </a:rPr>
              <a:t> 19, si à l’une des dates de constatation trimestrielle correspondantes</a:t>
            </a:r>
            <a:r>
              <a:rPr lang="fr-FR" sz="800" baseline="30000" dirty="0">
                <a:solidFill>
                  <a:srgbClr val="000000"/>
                </a:solidFill>
              </a:rPr>
              <a:t>⁽¹⁾</a:t>
            </a:r>
            <a:r>
              <a:rPr lang="fr-FR" sz="800" dirty="0">
                <a:solidFill>
                  <a:srgbClr val="000000"/>
                </a:solidFill>
              </a:rPr>
              <a:t> </a:t>
            </a:r>
            <a:r>
              <a:rPr lang="fr-FR" sz="800">
                <a:solidFill>
                  <a:srgbClr val="000000"/>
                </a:solidFill>
              </a:rPr>
              <a:t>,&lt;</a:t>
            </a:r>
            <a:r>
              <a:rPr lang="fr-FR" sz="800" dirty="0">
                <a:solidFill>
                  <a:srgbClr val="000000"/>
                </a:solidFill>
              </a:rPr>
              <a:t>SJR1&gt;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2,9125%  (soit un Taux de Rendement Annuel net maximum de</a:t>
            </a:r>
            <a:r>
              <a:rPr lang="fr-FR" sz="800" dirty="0">
                <a:solidFill>
                  <a:srgbClr val="000000"/>
                </a:solidFill>
                <a:highlight>
                  <a:srgbClr val="00FFFF"/>
                </a:highlight>
              </a:rPr>
              <a:t>&lt;TRA</a:t>
            </a:r>
            <a:r>
              <a:rPr lang="fr-FR" sz="800">
                <a:solidFill>
                  <a:srgbClr val="000000"/>
                </a:solidFill>
                <a:highlight>
                  <a:srgbClr val="00FFFF"/>
                </a:highlight>
              </a:rPr>
              <a:t>.</a:t>
            </a:r>
            <a:r>
              <a:rPr lang="fr-FR" sz="800" dirty="0">
                <a:solidFill>
                  <a:srgbClr val="000000"/>
                </a:solidFill>
                <a:highlight>
                  <a:srgbClr val="00FFFF"/>
                </a:highlight>
              </a:rPr>
              <a:t>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Sinon, si</a:t>
            </a:r>
            <a:r>
              <a:rPr lang="fr-FR" sz="800" dirty="0">
                <a:solidFill>
                  <a:srgbClr val="000000"/>
                </a:solidFill>
              </a:rPr>
              <a:t> le mécanisme de remboursement anticipé n’a pas été activé au préalable, et si </a:t>
            </a:r>
            <a:r>
              <a:rPr lang="fr-FR" sz="800">
                <a:solidFill>
                  <a:srgbClr val="000000"/>
                </a:solidFill>
              </a:rPr>
              <a:t>à la date de constatation finale </a:t>
            </a:r>
            <a:r>
              <a:rPr lang="fr-FR" sz="800" dirty="0">
                <a:solidFill>
                  <a:srgbClr val="000000"/>
                </a:solidFill>
              </a:rPr>
              <a:t>l’action la moins performante clôture à un cours supérieur ou égal à 60% de son Cours de Référence, l’investisseur récupère alors l’intégralité de son capital </a:t>
            </a:r>
            <a:r>
              <a:rPr lang="fr-FR" sz="800">
                <a:solidFill>
                  <a:srgbClr val="000000"/>
                </a:solidFill>
              </a:rPr>
              <a:t>initialement investi</a:t>
            </a:r>
            <a:r>
              <a:rPr lang="fr-FR" sz="800" dirty="0">
                <a:solidFill>
                  <a:srgbClr val="000000"/>
                </a:solidFill>
              </a:rPr>
              <a:t> (soit un Taux de Rendement Annuel net maximum de </a:t>
            </a:r>
            <a:r>
              <a:rPr lang="fr-FR" sz="800" dirty="0">
                <a:solidFill>
                  <a:srgbClr val="000000"/>
                </a:solidFill>
                <a:highlight>
                  <a:srgbClr val="00FFFF"/>
                </a:highlight>
              </a:rPr>
              <a:t>10,18%</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Actions Carrefour Airbus Trimestriel Juillet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2,9125% par trimestre </a:t>
            </a:r>
            <a:r>
              <a:rPr lang="fr-FR" sz="800" dirty="0">
                <a:solidFill>
                  <a:srgbClr val="000000"/>
                </a:solidFill>
              </a:rPr>
              <a:t>(soit un Taux de Rendement Annuel net maximum de de de </a:t>
            </a:r>
            <a:r>
              <a:rPr lang="fr-FR" sz="800" dirty="0">
                <a:solidFill>
                  <a:srgbClr val="000000"/>
                </a:solidFill>
                <a:highlight>
                  <a:srgbClr val="00FFFF"/>
                </a:highlight>
              </a:rPr>
              <a:t>10,18%</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Actions Carrefour Airbus Trimestriel Juillet 2022 » est très sensible à une faible variation du cours de clôture de l'action la moins performante autour du seuil de </a:t>
            </a:r>
            <a:r>
              <a:rPr lang="fr-FR" sz="800" dirty="0">
                <a:solidFill>
                  <a:srgbClr val="000000"/>
                </a:solidFill>
                <a:effectLst/>
                <a:ea typeface="Calibri" panose="020F0502020204030204" pitchFamily="34" charset="0"/>
              </a:rPr>
              <a:t>100% de son Cours de Référence   </a:t>
            </a:r>
            <a:r>
              <a:rPr lang="fr-FR" sz="800" dirty="0">
                <a:effectLst/>
                <a:ea typeface="Calibri" panose="020F0502020204030204" pitchFamily="34" charset="0"/>
              </a:rPr>
              <a:t>en cours de vie, et des seuils de 76% et 60% de son Cours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a:t>
            </a:r>
            <a:r>
              <a:rPr lang="fr-FR" sz="800">
                <a:solidFill>
                  <a:srgbClr val="000000"/>
                </a:solidFill>
              </a:rPr>
              <a:t>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 la moins performante</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76% mais supérieur ou égal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Actions Carrefour Airbus Trimestriel Juillet 2022 » EST TRÈS SENSIBLE À UNE FAIBLE VARIATION DU cours DE CLÔTURE de l'action la moins performante AUTOUR DES SEUILS DE 76% ET DE 60%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19</a:t>
            </a:r>
            <a:r>
              <a:rPr lang="fr-FR" sz="800" dirty="0"/>
              <a:t>, l’action la moins performante clôture à un cours strictement inférieur à la barrière dégressive de remboursement anticipé automatique.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60% de son Cours de Référence (40% dans cet exemple). L’investisseur récupère alors le capital initialement investi diminué de l’intégralité de la baisse enregistrée par l’action la moins performante, soit 40%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-17,51%</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19, l’action la moins performante clôture à </a:t>
            </a:r>
            <a:r>
              <a:rPr lang="fr-FR" sz="800" dirty="0">
                <a:solidFill>
                  <a:schemeClr val="tx2"/>
                </a:solidFill>
                <a:latin typeface="+mn-lt"/>
              </a:rPr>
              <a:t>un cours strictement inférieur à la barrière dégressive de remboursement anticipé automatique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76% de son Cours de Référence (65%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-9,14%</a:t>
            </a:r>
            <a:r>
              <a:rPr lang="fr-FR" sz="800" baseline="30000" dirty="0">
                <a:solidFill>
                  <a:schemeClr val="tx1"/>
                </a:solidFill>
                <a:latin typeface="+mn-lt"/>
              </a:rPr>
              <a:t>⁽²⁾</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Actions Carrefour Airbus Trimestriel Juillet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la barrière dégressive de remboursement anticipé automatique la barrière dégressive de remboursement anticipé automatique </a:t>
            </a:r>
            <a:r>
              <a:rPr lang="fr-FR" sz="800" dirty="0">
                <a:solidFill>
                  <a:schemeClr val="tx2"/>
                </a:solidFill>
              </a:rPr>
              <a:t>(120% dans cet exemple). Le produit est automatiquement remboursé par anticipation. Il verse alors l’intégralité du capital initial majorée d’un gain de 2,9125% par trimestre écoulé depuis le 29/07/2022, soit un gain de 11,65% dans notre exemple.</a:t>
            </a:r>
          </a:p>
          <a:p>
            <a:pPr algn="just">
              <a:spcAft>
                <a:spcPts val="600"/>
              </a:spcAft>
            </a:pPr>
            <a:r>
              <a:rPr lang="fr-FR" sz="800" dirty="0"/>
              <a:t>Ce qui correspond à un Taux de Rendement Annuel net de 10,24%</a:t>
            </a:r>
            <a:r>
              <a:rPr lang="fr-FR" sz="800" baseline="30000" dirty="0"/>
              <a:t>⁽²⁾</a:t>
            </a:r>
            <a:r>
              <a:rPr lang="fr-FR" sz="800" dirty="0"/>
              <a:t>, contre un Taux de Rendement Annuel net de 18,28%</a:t>
            </a:r>
            <a:r>
              <a:rPr lang="fr-FR" sz="800" baseline="30000" dirty="0"/>
              <a:t>⁽²⁾</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2,9125%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6" ma:contentTypeDescription="Crée un document." ma:contentTypeScope="" ma:versionID="83520913e4fb50886b69c5d2b42e4a4a">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cc61d48d89f522401cef424d48066f4d"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E6CBD22-185E-404D-8887-B434F41BA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20360</TotalTime>
  <Words>9777</Words>
  <Application>Microsoft Office PowerPoint</Application>
  <PresentationFormat>Personnalisé</PresentationFormat>
  <Paragraphs>379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Wally PILLER</cp:lastModifiedBy>
  <cp:revision>888</cp:revision>
  <cp:lastPrinted>2022-05-04T09:56:42Z</cp:lastPrinted>
  <dcterms:created xsi:type="dcterms:W3CDTF">2017-02-21T09:03:05Z</dcterms:created>
  <dcterms:modified xsi:type="dcterms:W3CDTF">2022-06-02T13:03:03Z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