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83" r:id="rId5"/>
    <p:sldId id="291" r:id="rId6"/>
    <p:sldId id="294" r:id="rId7"/>
    <p:sldId id="292" r:id="rId8"/>
    <p:sldId id="295" r:id="rId9"/>
    <p:sldId id="288" r:id="rId10"/>
    <p:sldId id="296" r:id="rId11"/>
  </p:sldIdLst>
  <p:sldSz cx="7559675" cy="10691813"/>
  <p:notesSz cx="6797675" cy="9928225"/>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00" d="100"/>
          <a:sy n="100" d="100"/>
        </p:scale>
        <p:origin x="2712" y="-45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917F6761-ED4C-4653-94A1-F2CA2746AD4A}"/>
    <pc:docChg chg="undo custSel delSld modSld sldOrd">
      <pc:chgData name="Milan Cosson" userId="1b722937-9737-476f-bc2f-00e7be64c106" providerId="ADAL" clId="{917F6761-ED4C-4653-94A1-F2CA2746AD4A}" dt="2022-05-31T15:31:38.863" v="5684" actId="20577"/>
      <pc:docMkLst>
        <pc:docMk/>
      </pc:docMkLst>
      <pc:sldChg chg="modSp mod">
        <pc:chgData name="Milan Cosson" userId="1b722937-9737-476f-bc2f-00e7be64c106" providerId="ADAL" clId="{917F6761-ED4C-4653-94A1-F2CA2746AD4A}" dt="2022-05-31T14:45:23.688" v="30" actId="5793"/>
        <pc:sldMkLst>
          <pc:docMk/>
          <pc:sldMk cId="279835308" sldId="283"/>
        </pc:sldMkLst>
        <pc:spChg chg="mod">
          <ac:chgData name="Milan Cosson" userId="1b722937-9737-476f-bc2f-00e7be64c106" providerId="ADAL" clId="{917F6761-ED4C-4653-94A1-F2CA2746AD4A}" dt="2022-05-31T14:45:23.688" v="30" actId="5793"/>
          <ac:spMkLst>
            <pc:docMk/>
            <pc:sldMk cId="279835308" sldId="283"/>
            <ac:spMk id="19" creationId="{31D75E17-6DBF-43D8-8176-54D6EA820E0A}"/>
          </ac:spMkLst>
        </pc:spChg>
      </pc:sldChg>
      <pc:sldChg chg="modSp mod">
        <pc:chgData name="Milan Cosson" userId="1b722937-9737-476f-bc2f-00e7be64c106" providerId="ADAL" clId="{917F6761-ED4C-4653-94A1-F2CA2746AD4A}" dt="2022-05-31T15:26:53.891" v="4219" actId="207"/>
        <pc:sldMkLst>
          <pc:docMk/>
          <pc:sldMk cId="4283008219" sldId="284"/>
        </pc:sldMkLst>
        <pc:spChg chg="mod">
          <ac:chgData name="Milan Cosson" userId="1b722937-9737-476f-bc2f-00e7be64c106" providerId="ADAL" clId="{917F6761-ED4C-4653-94A1-F2CA2746AD4A}" dt="2022-05-31T14:56:00.533" v="1509" actId="20577"/>
          <ac:spMkLst>
            <pc:docMk/>
            <pc:sldMk cId="4283008219" sldId="284"/>
            <ac:spMk id="8" creationId="{38611E08-F7D1-4B39-8F74-B0ABAC8875AC}"/>
          </ac:spMkLst>
        </pc:spChg>
        <pc:spChg chg="mod">
          <ac:chgData name="Milan Cosson" userId="1b722937-9737-476f-bc2f-00e7be64c106" providerId="ADAL" clId="{917F6761-ED4C-4653-94A1-F2CA2746AD4A}" dt="2022-05-31T15:26:53.891" v="4219" actId="207"/>
          <ac:spMkLst>
            <pc:docMk/>
            <pc:sldMk cId="4283008219" sldId="284"/>
            <ac:spMk id="16" creationId="{E676ECD3-0DEA-491E-887F-9613472B311F}"/>
          </ac:spMkLst>
        </pc:spChg>
      </pc:sldChg>
      <pc:sldChg chg="ord">
        <pc:chgData name="Milan Cosson" userId="1b722937-9737-476f-bc2f-00e7be64c106" providerId="ADAL" clId="{917F6761-ED4C-4653-94A1-F2CA2746AD4A}" dt="2022-05-31T14:56:18.815" v="1511"/>
        <pc:sldMkLst>
          <pc:docMk/>
          <pc:sldMk cId="2335663946" sldId="286"/>
        </pc:sldMkLst>
      </pc:sldChg>
      <pc:sldChg chg="modSp mod">
        <pc:chgData name="Milan Cosson" userId="1b722937-9737-476f-bc2f-00e7be64c106" providerId="ADAL" clId="{917F6761-ED4C-4653-94A1-F2CA2746AD4A}" dt="2022-05-31T15:10:58.579" v="3217" actId="20577"/>
        <pc:sldMkLst>
          <pc:docMk/>
          <pc:sldMk cId="131778213" sldId="287"/>
        </pc:sldMkLst>
        <pc:spChg chg="mod">
          <ac:chgData name="Milan Cosson" userId="1b722937-9737-476f-bc2f-00e7be64c106" providerId="ADAL" clId="{917F6761-ED4C-4653-94A1-F2CA2746AD4A}" dt="2022-05-31T15:10:58.579" v="3217" actId="20577"/>
          <ac:spMkLst>
            <pc:docMk/>
            <pc:sldMk cId="131778213" sldId="287"/>
            <ac:spMk id="10" creationId="{C8AE3A6A-C537-450E-A547-0EC6DD9F7A53}"/>
          </ac:spMkLst>
        </pc:spChg>
      </pc:sldChg>
      <pc:sldChg chg="modSp mod">
        <pc:chgData name="Milan Cosson" userId="1b722937-9737-476f-bc2f-00e7be64c106" providerId="ADAL" clId="{917F6761-ED4C-4653-94A1-F2CA2746AD4A}" dt="2022-05-31T15:12:04.916" v="3237" actId="1076"/>
        <pc:sldMkLst>
          <pc:docMk/>
          <pc:sldMk cId="3725312375" sldId="288"/>
        </pc:sldMkLst>
        <pc:spChg chg="mod">
          <ac:chgData name="Milan Cosson" userId="1b722937-9737-476f-bc2f-00e7be64c106" providerId="ADAL" clId="{917F6761-ED4C-4653-94A1-F2CA2746AD4A}" dt="2022-05-31T15:12:04.916" v="3237" actId="1076"/>
          <ac:spMkLst>
            <pc:docMk/>
            <pc:sldMk cId="3725312375" sldId="288"/>
            <ac:spMk id="13" creationId="{A4F2091A-6D5E-49D4-A23C-B34C523C9402}"/>
          </ac:spMkLst>
        </pc:spChg>
        <pc:graphicFrameChg chg="modGraphic">
          <ac:chgData name="Milan Cosson" userId="1b722937-9737-476f-bc2f-00e7be64c106" providerId="ADAL" clId="{917F6761-ED4C-4653-94A1-F2CA2746AD4A}" dt="2022-05-31T15:11:34.712" v="3236" actId="20577"/>
          <ac:graphicFrameMkLst>
            <pc:docMk/>
            <pc:sldMk cId="3725312375" sldId="288"/>
            <ac:graphicFrameMk id="12" creationId="{9C2661B6-D3C8-47C4-B00C-101FBDFE6745}"/>
          </ac:graphicFrameMkLst>
        </pc:graphicFrameChg>
      </pc:sldChg>
      <pc:sldChg chg="addSp delSp modSp mod">
        <pc:chgData name="Milan Cosson" userId="1b722937-9737-476f-bc2f-00e7be64c106" providerId="ADAL" clId="{917F6761-ED4C-4653-94A1-F2CA2746AD4A}" dt="2022-05-31T14:56:52.972" v="1515" actId="478"/>
        <pc:sldMkLst>
          <pc:docMk/>
          <pc:sldMk cId="1502825947" sldId="291"/>
        </pc:sldMkLst>
        <pc:spChg chg="del mod">
          <ac:chgData name="Milan Cosson" userId="1b722937-9737-476f-bc2f-00e7be64c106" providerId="ADAL" clId="{917F6761-ED4C-4653-94A1-F2CA2746AD4A}" dt="2022-05-31T14:56:52.972" v="1515" actId="478"/>
          <ac:spMkLst>
            <pc:docMk/>
            <pc:sldMk cId="1502825947" sldId="291"/>
            <ac:spMk id="8" creationId="{38611E08-F7D1-4B39-8F74-B0ABAC8875AC}"/>
          </ac:spMkLst>
        </pc:spChg>
        <pc:spChg chg="del">
          <ac:chgData name="Milan Cosson" userId="1b722937-9737-476f-bc2f-00e7be64c106" providerId="ADAL" clId="{917F6761-ED4C-4653-94A1-F2CA2746AD4A}" dt="2022-05-31T14:56:43.573" v="1512" actId="478"/>
          <ac:spMkLst>
            <pc:docMk/>
            <pc:sldMk cId="1502825947" sldId="291"/>
            <ac:spMk id="9" creationId="{BABA6F2C-8A6E-407C-B54F-E6563E0166F3}"/>
          </ac:spMkLst>
        </pc:spChg>
        <pc:spChg chg="del">
          <ac:chgData name="Milan Cosson" userId="1b722937-9737-476f-bc2f-00e7be64c106" providerId="ADAL" clId="{917F6761-ED4C-4653-94A1-F2CA2746AD4A}" dt="2022-05-31T14:56:43.573" v="1512" actId="478"/>
          <ac:spMkLst>
            <pc:docMk/>
            <pc:sldMk cId="1502825947" sldId="291"/>
            <ac:spMk id="10" creationId="{31CAF7AC-73A1-4EA4-8819-54E6AE4D0F39}"/>
          </ac:spMkLst>
        </pc:spChg>
        <pc:spChg chg="del">
          <ac:chgData name="Milan Cosson" userId="1b722937-9737-476f-bc2f-00e7be64c106" providerId="ADAL" clId="{917F6761-ED4C-4653-94A1-F2CA2746AD4A}" dt="2022-05-31T14:56:43.573" v="1512" actId="478"/>
          <ac:spMkLst>
            <pc:docMk/>
            <pc:sldMk cId="1502825947" sldId="291"/>
            <ac:spMk id="11" creationId="{53E1E26E-6DAD-4328-A3B2-AD4C9876CED8}"/>
          </ac:spMkLst>
        </pc:spChg>
        <pc:spChg chg="del">
          <ac:chgData name="Milan Cosson" userId="1b722937-9737-476f-bc2f-00e7be64c106" providerId="ADAL" clId="{917F6761-ED4C-4653-94A1-F2CA2746AD4A}" dt="2022-05-31T14:56:43.573" v="1512" actId="478"/>
          <ac:spMkLst>
            <pc:docMk/>
            <pc:sldMk cId="1502825947" sldId="291"/>
            <ac:spMk id="12" creationId="{5DA83454-519B-4E6A-812F-048CD0F99996}"/>
          </ac:spMkLst>
        </pc:spChg>
        <pc:spChg chg="add mod">
          <ac:chgData name="Milan Cosson" userId="1b722937-9737-476f-bc2f-00e7be64c106" providerId="ADAL" clId="{917F6761-ED4C-4653-94A1-F2CA2746AD4A}" dt="2022-05-31T14:56:43.759" v="1513"/>
          <ac:spMkLst>
            <pc:docMk/>
            <pc:sldMk cId="1502825947" sldId="291"/>
            <ac:spMk id="13" creationId="{0FA9995E-A5C6-13E1-19D4-2C58F3D6B58B}"/>
          </ac:spMkLst>
        </pc:spChg>
        <pc:spChg chg="del">
          <ac:chgData name="Milan Cosson" userId="1b722937-9737-476f-bc2f-00e7be64c106" providerId="ADAL" clId="{917F6761-ED4C-4653-94A1-F2CA2746AD4A}" dt="2022-05-31T14:56:43.573" v="1512" actId="478"/>
          <ac:spMkLst>
            <pc:docMk/>
            <pc:sldMk cId="1502825947" sldId="291"/>
            <ac:spMk id="14" creationId="{D6BE63DD-C030-4686-859D-855377F73DE2}"/>
          </ac:spMkLst>
        </pc:spChg>
        <pc:spChg chg="add mod">
          <ac:chgData name="Milan Cosson" userId="1b722937-9737-476f-bc2f-00e7be64c106" providerId="ADAL" clId="{917F6761-ED4C-4653-94A1-F2CA2746AD4A}" dt="2022-05-31T14:56:43.759" v="1513"/>
          <ac:spMkLst>
            <pc:docMk/>
            <pc:sldMk cId="1502825947" sldId="291"/>
            <ac:spMk id="15" creationId="{43FB9C7D-2F3E-C4F2-F828-601297478DFF}"/>
          </ac:spMkLst>
        </pc:spChg>
        <pc:spChg chg="del">
          <ac:chgData name="Milan Cosson" userId="1b722937-9737-476f-bc2f-00e7be64c106" providerId="ADAL" clId="{917F6761-ED4C-4653-94A1-F2CA2746AD4A}" dt="2022-05-31T14:56:43.573" v="1512" actId="478"/>
          <ac:spMkLst>
            <pc:docMk/>
            <pc:sldMk cId="1502825947" sldId="291"/>
            <ac:spMk id="16" creationId="{E676ECD3-0DEA-491E-887F-9613472B311F}"/>
          </ac:spMkLst>
        </pc:spChg>
        <pc:spChg chg="add mod">
          <ac:chgData name="Milan Cosson" userId="1b722937-9737-476f-bc2f-00e7be64c106" providerId="ADAL" clId="{917F6761-ED4C-4653-94A1-F2CA2746AD4A}" dt="2022-05-31T14:56:43.759" v="1513"/>
          <ac:spMkLst>
            <pc:docMk/>
            <pc:sldMk cId="1502825947" sldId="291"/>
            <ac:spMk id="17" creationId="{0A919535-7D39-2CCD-0FED-9FEEBF01F4F6}"/>
          </ac:spMkLst>
        </pc:spChg>
        <pc:spChg chg="add mod">
          <ac:chgData name="Milan Cosson" userId="1b722937-9737-476f-bc2f-00e7be64c106" providerId="ADAL" clId="{917F6761-ED4C-4653-94A1-F2CA2746AD4A}" dt="2022-05-31T14:56:43.759" v="1513"/>
          <ac:spMkLst>
            <pc:docMk/>
            <pc:sldMk cId="1502825947" sldId="291"/>
            <ac:spMk id="18" creationId="{F4E17D1B-135B-D5B5-814B-F5E0F61F0EE9}"/>
          </ac:spMkLst>
        </pc:spChg>
        <pc:spChg chg="add mod">
          <ac:chgData name="Milan Cosson" userId="1b722937-9737-476f-bc2f-00e7be64c106" providerId="ADAL" clId="{917F6761-ED4C-4653-94A1-F2CA2746AD4A}" dt="2022-05-31T14:56:43.759" v="1513"/>
          <ac:spMkLst>
            <pc:docMk/>
            <pc:sldMk cId="1502825947" sldId="291"/>
            <ac:spMk id="19" creationId="{2F06D158-A267-FB4F-2C42-339AB03BC597}"/>
          </ac:spMkLst>
        </pc:spChg>
        <pc:spChg chg="add mod">
          <ac:chgData name="Milan Cosson" userId="1b722937-9737-476f-bc2f-00e7be64c106" providerId="ADAL" clId="{917F6761-ED4C-4653-94A1-F2CA2746AD4A}" dt="2022-05-31T14:56:43.759" v="1513"/>
          <ac:spMkLst>
            <pc:docMk/>
            <pc:sldMk cId="1502825947" sldId="291"/>
            <ac:spMk id="20" creationId="{A5A8EA0F-CD65-95B8-77DE-0C5D4699E444}"/>
          </ac:spMkLst>
        </pc:spChg>
        <pc:spChg chg="add mod">
          <ac:chgData name="Milan Cosson" userId="1b722937-9737-476f-bc2f-00e7be64c106" providerId="ADAL" clId="{917F6761-ED4C-4653-94A1-F2CA2746AD4A}" dt="2022-05-31T14:56:43.759" v="1513"/>
          <ac:spMkLst>
            <pc:docMk/>
            <pc:sldMk cId="1502825947" sldId="291"/>
            <ac:spMk id="21" creationId="{6808357B-C123-4053-520E-9D6A9FD5E37E}"/>
          </ac:spMkLst>
        </pc:spChg>
        <pc:spChg chg="add mod">
          <ac:chgData name="Milan Cosson" userId="1b722937-9737-476f-bc2f-00e7be64c106" providerId="ADAL" clId="{917F6761-ED4C-4653-94A1-F2CA2746AD4A}" dt="2022-05-31T14:56:43.759" v="1513"/>
          <ac:spMkLst>
            <pc:docMk/>
            <pc:sldMk cId="1502825947" sldId="291"/>
            <ac:spMk id="22" creationId="{A3E3112C-18B3-117A-02D1-3C212B32FBFF}"/>
          </ac:spMkLst>
        </pc:spChg>
      </pc:sldChg>
      <pc:sldChg chg="addSp delSp modSp mod">
        <pc:chgData name="Milan Cosson" userId="1b722937-9737-476f-bc2f-00e7be64c106" providerId="ADAL" clId="{917F6761-ED4C-4653-94A1-F2CA2746AD4A}" dt="2022-05-31T15:10:35.683" v="3215" actId="1035"/>
        <pc:sldMkLst>
          <pc:docMk/>
          <pc:sldMk cId="3215453978" sldId="292"/>
        </pc:sldMkLst>
        <pc:spChg chg="mod">
          <ac:chgData name="Milan Cosson" userId="1b722937-9737-476f-bc2f-00e7be64c106" providerId="ADAL" clId="{917F6761-ED4C-4653-94A1-F2CA2746AD4A}" dt="2022-05-31T15:05:31.678" v="2619" actId="1035"/>
          <ac:spMkLst>
            <pc:docMk/>
            <pc:sldMk cId="3215453978" sldId="292"/>
            <ac:spMk id="11" creationId="{6DC45A7B-7BFC-4642-8DD1-B4A6D781A216}"/>
          </ac:spMkLst>
        </pc:spChg>
        <pc:spChg chg="add del mod">
          <ac:chgData name="Milan Cosson" userId="1b722937-9737-476f-bc2f-00e7be64c106" providerId="ADAL" clId="{917F6761-ED4C-4653-94A1-F2CA2746AD4A}" dt="2022-05-31T15:07:28.358" v="2916"/>
          <ac:spMkLst>
            <pc:docMk/>
            <pc:sldMk cId="3215453978" sldId="292"/>
            <ac:spMk id="15" creationId="{DF9E1017-B644-A4A2-57F1-30AEE640D270}"/>
          </ac:spMkLst>
        </pc:spChg>
        <pc:spChg chg="add del mod">
          <ac:chgData name="Milan Cosson" userId="1b722937-9737-476f-bc2f-00e7be64c106" providerId="ADAL" clId="{917F6761-ED4C-4653-94A1-F2CA2746AD4A}" dt="2022-05-31T15:07:28.358" v="2916"/>
          <ac:spMkLst>
            <pc:docMk/>
            <pc:sldMk cId="3215453978" sldId="292"/>
            <ac:spMk id="16" creationId="{94632618-C41B-0BE9-7AE6-3C19560C7D1C}"/>
          </ac:spMkLst>
        </pc:spChg>
        <pc:spChg chg="mod">
          <ac:chgData name="Milan Cosson" userId="1b722937-9737-476f-bc2f-00e7be64c106" providerId="ADAL" clId="{917F6761-ED4C-4653-94A1-F2CA2746AD4A}" dt="2022-05-31T15:05:18.233" v="2529" actId="1035"/>
          <ac:spMkLst>
            <pc:docMk/>
            <pc:sldMk cId="3215453978" sldId="292"/>
            <ac:spMk id="17" creationId="{0C43F8B6-2C0F-4FE0-B057-C5BBAC6005C9}"/>
          </ac:spMkLst>
        </pc:spChg>
        <pc:spChg chg="mod">
          <ac:chgData name="Milan Cosson" userId="1b722937-9737-476f-bc2f-00e7be64c106" providerId="ADAL" clId="{917F6761-ED4C-4653-94A1-F2CA2746AD4A}" dt="2022-05-31T15:05:17.085" v="2517" actId="1035"/>
          <ac:spMkLst>
            <pc:docMk/>
            <pc:sldMk cId="3215453978" sldId="292"/>
            <ac:spMk id="18" creationId="{C6DE00C0-4FAB-4389-8E65-646CC42D359F}"/>
          </ac:spMkLst>
        </pc:spChg>
        <pc:spChg chg="mod">
          <ac:chgData name="Milan Cosson" userId="1b722937-9737-476f-bc2f-00e7be64c106" providerId="ADAL" clId="{917F6761-ED4C-4653-94A1-F2CA2746AD4A}" dt="2022-05-31T15:05:23.905" v="2569" actId="1035"/>
          <ac:spMkLst>
            <pc:docMk/>
            <pc:sldMk cId="3215453978" sldId="292"/>
            <ac:spMk id="19" creationId="{902C1127-3574-44E3-A3C3-163258CD6D38}"/>
          </ac:spMkLst>
        </pc:spChg>
        <pc:spChg chg="add del mod">
          <ac:chgData name="Milan Cosson" userId="1b722937-9737-476f-bc2f-00e7be64c106" providerId="ADAL" clId="{917F6761-ED4C-4653-94A1-F2CA2746AD4A}" dt="2022-05-31T15:07:28.358" v="2916"/>
          <ac:spMkLst>
            <pc:docMk/>
            <pc:sldMk cId="3215453978" sldId="292"/>
            <ac:spMk id="20" creationId="{A8F2470A-A4C8-E861-2038-46452BBC210A}"/>
          </ac:spMkLst>
        </pc:spChg>
        <pc:spChg chg="add del mod">
          <ac:chgData name="Milan Cosson" userId="1b722937-9737-476f-bc2f-00e7be64c106" providerId="ADAL" clId="{917F6761-ED4C-4653-94A1-F2CA2746AD4A}" dt="2022-05-31T15:07:28.358" v="2916"/>
          <ac:spMkLst>
            <pc:docMk/>
            <pc:sldMk cId="3215453978" sldId="292"/>
            <ac:spMk id="21" creationId="{4274CC9C-4EFD-BB24-FCD5-0492731097C1}"/>
          </ac:spMkLst>
        </pc:spChg>
        <pc:spChg chg="mod">
          <ac:chgData name="Milan Cosson" userId="1b722937-9737-476f-bc2f-00e7be64c106" providerId="ADAL" clId="{917F6761-ED4C-4653-94A1-F2CA2746AD4A}" dt="2022-05-31T15:05:42.116" v="2704" actId="1076"/>
          <ac:spMkLst>
            <pc:docMk/>
            <pc:sldMk cId="3215453978" sldId="292"/>
            <ac:spMk id="22" creationId="{A0759AA1-226B-4F0F-B9DA-DA9B8AA11E05}"/>
          </ac:spMkLst>
        </pc:spChg>
        <pc:spChg chg="mod">
          <ac:chgData name="Milan Cosson" userId="1b722937-9737-476f-bc2f-00e7be64c106" providerId="ADAL" clId="{917F6761-ED4C-4653-94A1-F2CA2746AD4A}" dt="2022-05-31T15:05:56.033" v="2775" actId="1035"/>
          <ac:spMkLst>
            <pc:docMk/>
            <pc:sldMk cId="3215453978" sldId="292"/>
            <ac:spMk id="23" creationId="{60F957CA-DD4C-409F-955B-5E6481F3A4AC}"/>
          </ac:spMkLst>
        </pc:spChg>
        <pc:spChg chg="mod">
          <ac:chgData name="Milan Cosson" userId="1b722937-9737-476f-bc2f-00e7be64c106" providerId="ADAL" clId="{917F6761-ED4C-4653-94A1-F2CA2746AD4A}" dt="2022-05-31T15:06:04.764" v="2844" actId="1076"/>
          <ac:spMkLst>
            <pc:docMk/>
            <pc:sldMk cId="3215453978" sldId="292"/>
            <ac:spMk id="24" creationId="{8B8AE09C-0D6F-4497-B219-E6C39009F89E}"/>
          </ac:spMkLst>
        </pc:spChg>
        <pc:spChg chg="mod">
          <ac:chgData name="Milan Cosson" userId="1b722937-9737-476f-bc2f-00e7be64c106" providerId="ADAL" clId="{917F6761-ED4C-4653-94A1-F2CA2746AD4A}" dt="2022-05-31T15:06:59.309" v="2910" actId="14100"/>
          <ac:spMkLst>
            <pc:docMk/>
            <pc:sldMk cId="3215453978" sldId="292"/>
            <ac:spMk id="25" creationId="{A471EC61-E0F7-4167-ADB5-4AEBB8678A51}"/>
          </ac:spMkLst>
        </pc:spChg>
        <pc:spChg chg="mod">
          <ac:chgData name="Milan Cosson" userId="1b722937-9737-476f-bc2f-00e7be64c106" providerId="ADAL" clId="{917F6761-ED4C-4653-94A1-F2CA2746AD4A}" dt="2022-05-31T15:07:08.796" v="2912" actId="1076"/>
          <ac:spMkLst>
            <pc:docMk/>
            <pc:sldMk cId="3215453978" sldId="292"/>
            <ac:spMk id="26" creationId="{992E5EC1-0362-45EE-89F2-08F93F255E19}"/>
          </ac:spMkLst>
        </pc:spChg>
        <pc:spChg chg="add del mod">
          <ac:chgData name="Milan Cosson" userId="1b722937-9737-476f-bc2f-00e7be64c106" providerId="ADAL" clId="{917F6761-ED4C-4653-94A1-F2CA2746AD4A}" dt="2022-05-31T15:07:28.358" v="2916"/>
          <ac:spMkLst>
            <pc:docMk/>
            <pc:sldMk cId="3215453978" sldId="292"/>
            <ac:spMk id="27" creationId="{D8B94008-3031-4039-A7C1-D741DBDCCB15}"/>
          </ac:spMkLst>
        </pc:spChg>
        <pc:spChg chg="add del mod">
          <ac:chgData name="Milan Cosson" userId="1b722937-9737-476f-bc2f-00e7be64c106" providerId="ADAL" clId="{917F6761-ED4C-4653-94A1-F2CA2746AD4A}" dt="2022-05-31T15:07:28.358" v="2916"/>
          <ac:spMkLst>
            <pc:docMk/>
            <pc:sldMk cId="3215453978" sldId="292"/>
            <ac:spMk id="28" creationId="{88AFAEFD-3346-2248-82AD-EFF19227331C}"/>
          </ac:spMkLst>
        </pc:spChg>
        <pc:spChg chg="add del mod">
          <ac:chgData name="Milan Cosson" userId="1b722937-9737-476f-bc2f-00e7be64c106" providerId="ADAL" clId="{917F6761-ED4C-4653-94A1-F2CA2746AD4A}" dt="2022-05-31T15:07:28.358" v="2916"/>
          <ac:spMkLst>
            <pc:docMk/>
            <pc:sldMk cId="3215453978" sldId="292"/>
            <ac:spMk id="29" creationId="{921F343F-871A-DC78-F3B6-DC5F2054D0D7}"/>
          </ac:spMkLst>
        </pc:spChg>
        <pc:spChg chg="add mod">
          <ac:chgData name="Milan Cosson" userId="1b722937-9737-476f-bc2f-00e7be64c106" providerId="ADAL" clId="{917F6761-ED4C-4653-94A1-F2CA2746AD4A}" dt="2022-05-31T15:07:58.832" v="3032" actId="20577"/>
          <ac:spMkLst>
            <pc:docMk/>
            <pc:sldMk cId="3215453978" sldId="292"/>
            <ac:spMk id="30" creationId="{52F75EB6-A896-3509-50F5-319D90E7E92F}"/>
          </ac:spMkLst>
        </pc:spChg>
        <pc:spChg chg="add mod">
          <ac:chgData name="Milan Cosson" userId="1b722937-9737-476f-bc2f-00e7be64c106" providerId="ADAL" clId="{917F6761-ED4C-4653-94A1-F2CA2746AD4A}" dt="2022-05-31T15:09:09.704" v="3059" actId="20577"/>
          <ac:spMkLst>
            <pc:docMk/>
            <pc:sldMk cId="3215453978" sldId="292"/>
            <ac:spMk id="31" creationId="{B9045B55-AE7F-278A-9552-D0651213E8D1}"/>
          </ac:spMkLst>
        </pc:spChg>
        <pc:spChg chg="add mod">
          <ac:chgData name="Milan Cosson" userId="1b722937-9737-476f-bc2f-00e7be64c106" providerId="ADAL" clId="{917F6761-ED4C-4653-94A1-F2CA2746AD4A}" dt="2022-05-31T15:09:30.041" v="3067" actId="1035"/>
          <ac:spMkLst>
            <pc:docMk/>
            <pc:sldMk cId="3215453978" sldId="292"/>
            <ac:spMk id="32" creationId="{BCC650CD-4277-30FF-1209-171D0CDF1FA6}"/>
          </ac:spMkLst>
        </pc:spChg>
        <pc:spChg chg="add del mod">
          <ac:chgData name="Milan Cosson" userId="1b722937-9737-476f-bc2f-00e7be64c106" providerId="ADAL" clId="{917F6761-ED4C-4653-94A1-F2CA2746AD4A}" dt="2022-05-31T15:09:04.081" v="3037" actId="478"/>
          <ac:spMkLst>
            <pc:docMk/>
            <pc:sldMk cId="3215453978" sldId="292"/>
            <ac:spMk id="33" creationId="{8448D730-1645-F11F-44CF-76BD623349DD}"/>
          </ac:spMkLst>
        </pc:spChg>
        <pc:spChg chg="add mod">
          <ac:chgData name="Milan Cosson" userId="1b722937-9737-476f-bc2f-00e7be64c106" providerId="ADAL" clId="{917F6761-ED4C-4653-94A1-F2CA2746AD4A}" dt="2022-05-31T15:10:25.084" v="3190" actId="1035"/>
          <ac:spMkLst>
            <pc:docMk/>
            <pc:sldMk cId="3215453978" sldId="292"/>
            <ac:spMk id="34" creationId="{6F0E7304-2D6E-543F-7280-78DD5B3644F1}"/>
          </ac:spMkLst>
        </pc:spChg>
        <pc:spChg chg="add mod">
          <ac:chgData name="Milan Cosson" userId="1b722937-9737-476f-bc2f-00e7be64c106" providerId="ADAL" clId="{917F6761-ED4C-4653-94A1-F2CA2746AD4A}" dt="2022-05-31T15:10:07.117" v="3128" actId="1036"/>
          <ac:spMkLst>
            <pc:docMk/>
            <pc:sldMk cId="3215453978" sldId="292"/>
            <ac:spMk id="35" creationId="{466540E6-8C9A-D38B-240A-DA388B137182}"/>
          </ac:spMkLst>
        </pc:spChg>
        <pc:spChg chg="add mod">
          <ac:chgData name="Milan Cosson" userId="1b722937-9737-476f-bc2f-00e7be64c106" providerId="ADAL" clId="{917F6761-ED4C-4653-94A1-F2CA2746AD4A}" dt="2022-05-31T15:10:13.567" v="3150" actId="1035"/>
          <ac:spMkLst>
            <pc:docMk/>
            <pc:sldMk cId="3215453978" sldId="292"/>
            <ac:spMk id="36" creationId="{EDFDD023-1B58-AEEC-57A4-9FA73241504A}"/>
          </ac:spMkLst>
        </pc:spChg>
        <pc:spChg chg="add mod">
          <ac:chgData name="Milan Cosson" userId="1b722937-9737-476f-bc2f-00e7be64c106" providerId="ADAL" clId="{917F6761-ED4C-4653-94A1-F2CA2746AD4A}" dt="2022-05-31T15:10:19.987" v="3175" actId="1035"/>
          <ac:spMkLst>
            <pc:docMk/>
            <pc:sldMk cId="3215453978" sldId="292"/>
            <ac:spMk id="37" creationId="{5EAF19C5-E029-C08B-078A-5B837CCC6A17}"/>
          </ac:spMkLst>
        </pc:spChg>
        <pc:spChg chg="add mod">
          <ac:chgData name="Milan Cosson" userId="1b722937-9737-476f-bc2f-00e7be64c106" providerId="ADAL" clId="{917F6761-ED4C-4653-94A1-F2CA2746AD4A}" dt="2022-05-31T15:10:35.683" v="3215" actId="1035"/>
          <ac:spMkLst>
            <pc:docMk/>
            <pc:sldMk cId="3215453978" sldId="292"/>
            <ac:spMk id="38" creationId="{792C6920-B699-13FD-147A-69FC73EAD0EC}"/>
          </ac:spMkLst>
        </pc:spChg>
        <pc:spChg chg="add mod">
          <ac:chgData name="Milan Cosson" userId="1b722937-9737-476f-bc2f-00e7be64c106" providerId="ADAL" clId="{917F6761-ED4C-4653-94A1-F2CA2746AD4A}" dt="2022-05-31T15:10:35.683" v="3215" actId="1035"/>
          <ac:spMkLst>
            <pc:docMk/>
            <pc:sldMk cId="3215453978" sldId="292"/>
            <ac:spMk id="39" creationId="{695F9341-1EBD-9EAA-2853-C5B4A8FBEE26}"/>
          </ac:spMkLst>
        </pc:spChg>
        <pc:spChg chg="add mod">
          <ac:chgData name="Milan Cosson" userId="1b722937-9737-476f-bc2f-00e7be64c106" providerId="ADAL" clId="{917F6761-ED4C-4653-94A1-F2CA2746AD4A}" dt="2022-05-31T15:10:35.683" v="3215" actId="1035"/>
          <ac:spMkLst>
            <pc:docMk/>
            <pc:sldMk cId="3215453978" sldId="292"/>
            <ac:spMk id="40" creationId="{3C7BE1F2-6E4B-F6C4-E750-5E050CBDB8AA}"/>
          </ac:spMkLst>
        </pc:spChg>
        <pc:spChg chg="add mod">
          <ac:chgData name="Milan Cosson" userId="1b722937-9737-476f-bc2f-00e7be64c106" providerId="ADAL" clId="{917F6761-ED4C-4653-94A1-F2CA2746AD4A}" dt="2022-05-31T15:10:30.171" v="3204" actId="1035"/>
          <ac:spMkLst>
            <pc:docMk/>
            <pc:sldMk cId="3215453978" sldId="292"/>
            <ac:spMk id="41" creationId="{B8A087D0-376D-A0D0-A731-494978CD0F2D}"/>
          </ac:spMkLst>
        </pc:spChg>
      </pc:sldChg>
      <pc:sldChg chg="del">
        <pc:chgData name="Milan Cosson" userId="1b722937-9737-476f-bc2f-00e7be64c106" providerId="ADAL" clId="{917F6761-ED4C-4653-94A1-F2CA2746AD4A}" dt="2022-05-31T15:10:48.950" v="3216" actId="47"/>
        <pc:sldMkLst>
          <pc:docMk/>
          <pc:sldMk cId="3692740643" sldId="293"/>
        </pc:sldMkLst>
      </pc:sldChg>
      <pc:sldChg chg="modSp mod ord">
        <pc:chgData name="Milan Cosson" userId="1b722937-9737-476f-bc2f-00e7be64c106" providerId="ADAL" clId="{917F6761-ED4C-4653-94A1-F2CA2746AD4A}" dt="2022-05-31T15:04:59.366" v="2503" actId="20577"/>
        <pc:sldMkLst>
          <pc:docMk/>
          <pc:sldMk cId="2416999927" sldId="294"/>
        </pc:sldMkLst>
        <pc:spChg chg="mod">
          <ac:chgData name="Milan Cosson" userId="1b722937-9737-476f-bc2f-00e7be64c106" providerId="ADAL" clId="{917F6761-ED4C-4653-94A1-F2CA2746AD4A}" dt="2022-05-31T15:04:59.366" v="2503" actId="20577"/>
          <ac:spMkLst>
            <pc:docMk/>
            <pc:sldMk cId="2416999927" sldId="294"/>
            <ac:spMk id="11" creationId="{FED2574D-6984-4E56-B512-D9093DAE028A}"/>
          </ac:spMkLst>
        </pc:spChg>
      </pc:sldChg>
      <pc:sldChg chg="modSp mod">
        <pc:chgData name="Milan Cosson" userId="1b722937-9737-476f-bc2f-00e7be64c106" providerId="ADAL" clId="{917F6761-ED4C-4653-94A1-F2CA2746AD4A}" dt="2022-05-31T15:11:19.030" v="3219" actId="20577"/>
        <pc:sldMkLst>
          <pc:docMk/>
          <pc:sldMk cId="1551785400" sldId="295"/>
        </pc:sldMkLst>
        <pc:spChg chg="mod">
          <ac:chgData name="Milan Cosson" userId="1b722937-9737-476f-bc2f-00e7be64c106" providerId="ADAL" clId="{917F6761-ED4C-4653-94A1-F2CA2746AD4A}" dt="2022-05-31T15:11:19.030" v="3219" actId="20577"/>
          <ac:spMkLst>
            <pc:docMk/>
            <pc:sldMk cId="1551785400" sldId="295"/>
            <ac:spMk id="10" creationId="{C8AE3A6A-C537-450E-A547-0EC6DD9F7A53}"/>
          </ac:spMkLst>
        </pc:spChg>
      </pc:sldChg>
      <pc:sldChg chg="modSp mod">
        <pc:chgData name="Milan Cosson" userId="1b722937-9737-476f-bc2f-00e7be64c106" providerId="ADAL" clId="{917F6761-ED4C-4653-94A1-F2CA2746AD4A}" dt="2022-05-31T15:31:38.863" v="5684" actId="20577"/>
        <pc:sldMkLst>
          <pc:docMk/>
          <pc:sldMk cId="3358940979" sldId="296"/>
        </pc:sldMkLst>
        <pc:spChg chg="mod">
          <ac:chgData name="Milan Cosson" userId="1b722937-9737-476f-bc2f-00e7be64c106" providerId="ADAL" clId="{917F6761-ED4C-4653-94A1-F2CA2746AD4A}" dt="2022-05-31T15:31:38.863" v="5684" actId="20577"/>
          <ac:spMkLst>
            <pc:docMk/>
            <pc:sldMk cId="3358940979" sldId="296"/>
            <ac:spMk id="5" creationId="{45E1DCC2-11CD-41F7-969A-E4566F5B1573}"/>
          </ac:spMkLst>
        </pc:spChg>
        <pc:spChg chg="mod">
          <ac:chgData name="Milan Cosson" userId="1b722937-9737-476f-bc2f-00e7be64c106" providerId="ADAL" clId="{917F6761-ED4C-4653-94A1-F2CA2746AD4A}" dt="2022-05-31T15:12:30.312" v="3253" actId="1036"/>
          <ac:spMkLst>
            <pc:docMk/>
            <pc:sldMk cId="3358940979" sldId="296"/>
            <ac:spMk id="6" creationId="{D1EA6C15-C1C4-4A82-BC93-5F15BEC19581}"/>
          </ac:spMkLst>
        </pc:spChg>
        <pc:spChg chg="mod">
          <ac:chgData name="Milan Cosson" userId="1b722937-9737-476f-bc2f-00e7be64c106" providerId="ADAL" clId="{917F6761-ED4C-4653-94A1-F2CA2746AD4A}" dt="2022-05-31T15:12:30.312" v="3253" actId="1036"/>
          <ac:spMkLst>
            <pc:docMk/>
            <pc:sldMk cId="3358940979" sldId="296"/>
            <ac:spMk id="7" creationId="{88144A7C-A317-4A1A-AD52-95875AF24439}"/>
          </ac:spMkLst>
        </pc:spChg>
        <pc:graphicFrameChg chg="mod ord modGraphic">
          <ac:chgData name="Milan Cosson" userId="1b722937-9737-476f-bc2f-00e7be64c106" providerId="ADAL" clId="{917F6761-ED4C-4653-94A1-F2CA2746AD4A}" dt="2022-05-31T15:31:14.946" v="5584" actId="313"/>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437449AA-41DD-4FC3-9641-4DBF502B25B5}"/>
    <pc:docChg chg="custSel modSld">
      <pc:chgData name="Wally PILLER" userId="e1c1cba4-6299-482b-91e7-ffd34a654594" providerId="ADAL" clId="{437449AA-41DD-4FC3-9641-4DBF502B25B5}" dt="2022-05-25T16:00:49.950" v="66" actId="5793"/>
      <pc:docMkLst>
        <pc:docMk/>
      </pc:docMkLst>
      <pc:sldChg chg="modSp mod">
        <pc:chgData name="Wally PILLER" userId="e1c1cba4-6299-482b-91e7-ffd34a654594" providerId="ADAL" clId="{437449AA-41DD-4FC3-9641-4DBF502B25B5}" dt="2022-05-25T15:50:14.660" v="58"/>
        <pc:sldMkLst>
          <pc:docMk/>
          <pc:sldMk cId="279835308" sldId="283"/>
        </pc:sldMkLst>
        <pc:spChg chg="mod">
          <ac:chgData name="Wally PILLER" userId="e1c1cba4-6299-482b-91e7-ffd34a654594" providerId="ADAL" clId="{437449AA-41DD-4FC3-9641-4DBF502B25B5}" dt="2022-05-25T15:50:14.660" v="58"/>
          <ac:spMkLst>
            <pc:docMk/>
            <pc:sldMk cId="279835308" sldId="283"/>
            <ac:spMk id="12" creationId="{6D78390A-2262-4712-95F9-8DE5399A1291}"/>
          </ac:spMkLst>
        </pc:spChg>
        <pc:spChg chg="mod">
          <ac:chgData name="Wally PILLER" userId="e1c1cba4-6299-482b-91e7-ffd34a654594" providerId="ADAL" clId="{437449AA-41DD-4FC3-9641-4DBF502B25B5}" dt="2022-05-25T15:49:37.412" v="56"/>
          <ac:spMkLst>
            <pc:docMk/>
            <pc:sldMk cId="279835308" sldId="283"/>
            <ac:spMk id="19" creationId="{31D75E17-6DBF-43D8-8176-54D6EA820E0A}"/>
          </ac:spMkLst>
        </pc:spChg>
      </pc:sldChg>
      <pc:sldChg chg="modSp mod">
        <pc:chgData name="Wally PILLER" userId="e1c1cba4-6299-482b-91e7-ffd34a654594" providerId="ADAL" clId="{437449AA-41DD-4FC3-9641-4DBF502B25B5}" dt="2022-05-25T16:00:49.950" v="66" actId="5793"/>
        <pc:sldMkLst>
          <pc:docMk/>
          <pc:sldMk cId="713649784" sldId="289"/>
        </pc:sldMkLst>
        <pc:spChg chg="mod">
          <ac:chgData name="Wally PILLER" userId="e1c1cba4-6299-482b-91e7-ffd34a654594" providerId="ADAL" clId="{437449AA-41DD-4FC3-9641-4DBF502B25B5}" dt="2022-05-25T16:00:49.950" v="66" actId="5793"/>
          <ac:spMkLst>
            <pc:docMk/>
            <pc:sldMk cId="713649784" sldId="289"/>
            <ac:spMk id="5" creationId="{45E1DCC2-11CD-41F7-969A-E4566F5B1573}"/>
          </ac:spMkLst>
        </pc:spChg>
        <pc:graphicFrameChg chg="mod">
          <ac:chgData name="Wally PILLER" userId="e1c1cba4-6299-482b-91e7-ffd34a654594" providerId="ADAL" clId="{437449AA-41DD-4FC3-9641-4DBF502B25B5}" dt="2022-05-25T15:54:14.891" v="64"/>
          <ac:graphicFrameMkLst>
            <pc:docMk/>
            <pc:sldMk cId="713649784" sldId="289"/>
            <ac:graphicFrameMk id="4" creationId="{D75964C9-9893-4B10-B127-424F0758DE3D}"/>
          </ac:graphicFrameMkLst>
        </pc:graphicFrameChg>
      </pc:sldChg>
    </pc:docChg>
  </pc:docChgLst>
  <pc:docChgLst>
    <pc:chgData name="Wally PILLER" userId="e1c1cba4-6299-482b-91e7-ffd34a654594" providerId="ADAL" clId="{A9E438CC-0FD5-4DE9-8209-90A2CEB965F8}"/>
    <pc:docChg chg="undo custSel modSld">
      <pc:chgData name="Wally PILLER" userId="e1c1cba4-6299-482b-91e7-ffd34a654594" providerId="ADAL" clId="{A9E438CC-0FD5-4DE9-8209-90A2CEB965F8}" dt="2022-05-25T15:14:25.839" v="135" actId="20578"/>
      <pc:docMkLst>
        <pc:docMk/>
      </pc:docMkLst>
      <pc:sldChg chg="modSp mod">
        <pc:chgData name="Wally PILLER" userId="e1c1cba4-6299-482b-91e7-ffd34a654594" providerId="ADAL" clId="{A9E438CC-0FD5-4DE9-8209-90A2CEB965F8}" dt="2022-05-25T14:22:14.657" v="49"/>
        <pc:sldMkLst>
          <pc:docMk/>
          <pc:sldMk cId="279835308" sldId="283"/>
        </pc:sldMkLst>
        <pc:spChg chg="mod">
          <ac:chgData name="Wally PILLER" userId="e1c1cba4-6299-482b-91e7-ffd34a654594" providerId="ADAL" clId="{A9E438CC-0FD5-4DE9-8209-90A2CEB965F8}" dt="2022-05-25T14:22:14.657" v="49"/>
          <ac:spMkLst>
            <pc:docMk/>
            <pc:sldMk cId="279835308" sldId="283"/>
            <ac:spMk id="12" creationId="{6D78390A-2262-4712-95F9-8DE5399A1291}"/>
          </ac:spMkLst>
        </pc:spChg>
        <pc:spChg chg="mod">
          <ac:chgData name="Wally PILLER" userId="e1c1cba4-6299-482b-91e7-ffd34a654594" providerId="ADAL" clId="{A9E438CC-0FD5-4DE9-8209-90A2CEB965F8}" dt="2022-05-25T14:19:32.794" v="3" actId="20577"/>
          <ac:spMkLst>
            <pc:docMk/>
            <pc:sldMk cId="279835308" sldId="283"/>
            <ac:spMk id="18" creationId="{CFFC8B5E-6E2E-4EB2-BF37-16231C4C9B24}"/>
          </ac:spMkLst>
        </pc:spChg>
        <pc:spChg chg="mod">
          <ac:chgData name="Wally PILLER" userId="e1c1cba4-6299-482b-91e7-ffd34a654594" providerId="ADAL" clId="{A9E438CC-0FD5-4DE9-8209-90A2CEB965F8}" dt="2022-05-25T14:20:45.213" v="45" actId="5793"/>
          <ac:spMkLst>
            <pc:docMk/>
            <pc:sldMk cId="279835308" sldId="283"/>
            <ac:spMk id="19" creationId="{31D75E17-6DBF-43D8-8176-54D6EA820E0A}"/>
          </ac:spMkLst>
        </pc:spChg>
      </pc:sldChg>
      <pc:sldChg chg="modSp mod">
        <pc:chgData name="Wally PILLER" userId="e1c1cba4-6299-482b-91e7-ffd34a654594" providerId="ADAL" clId="{A9E438CC-0FD5-4DE9-8209-90A2CEB965F8}" dt="2022-05-25T14:26:00.707" v="66" actId="20577"/>
        <pc:sldMkLst>
          <pc:docMk/>
          <pc:sldMk cId="4283008219" sldId="284"/>
        </pc:sldMkLst>
        <pc:spChg chg="mod">
          <ac:chgData name="Wally PILLER" userId="e1c1cba4-6299-482b-91e7-ffd34a654594" providerId="ADAL" clId="{A9E438CC-0FD5-4DE9-8209-90A2CEB965F8}" dt="2022-05-25T14:26:00.707" v="66" actId="20577"/>
          <ac:spMkLst>
            <pc:docMk/>
            <pc:sldMk cId="4283008219" sldId="284"/>
            <ac:spMk id="16" creationId="{E676ECD3-0DEA-491E-887F-9613472B311F}"/>
          </ac:spMkLst>
        </pc:spChg>
      </pc:sldChg>
      <pc:sldChg chg="modSp">
        <pc:chgData name="Wally PILLER" userId="e1c1cba4-6299-482b-91e7-ffd34a654594" providerId="ADAL" clId="{A9E438CC-0FD5-4DE9-8209-90A2CEB965F8}" dt="2022-05-25T15:14:25.839" v="135" actId="20578"/>
        <pc:sldMkLst>
          <pc:docMk/>
          <pc:sldMk cId="2335663946" sldId="286"/>
        </pc:sldMkLst>
        <pc:spChg chg="mod">
          <ac:chgData name="Wally PILLER" userId="e1c1cba4-6299-482b-91e7-ffd34a654594" providerId="ADAL" clId="{A9E438CC-0FD5-4DE9-8209-90A2CEB965F8}" dt="2022-05-25T15:14:25.839" v="135" actId="20578"/>
          <ac:spMkLst>
            <pc:docMk/>
            <pc:sldMk cId="2335663946" sldId="286"/>
            <ac:spMk id="11" creationId="{FED2574D-6984-4E56-B512-D9093DAE028A}"/>
          </ac:spMkLst>
        </pc:spChg>
      </pc:sldChg>
      <pc:sldChg chg="modSp mod">
        <pc:chgData name="Wally PILLER" userId="e1c1cba4-6299-482b-91e7-ffd34a654594" providerId="ADAL" clId="{A9E438CC-0FD5-4DE9-8209-90A2CEB965F8}" dt="2022-05-25T14:36:03.100" v="134" actId="108"/>
        <pc:sldMkLst>
          <pc:docMk/>
          <pc:sldMk cId="713649784" sldId="289"/>
        </pc:sldMkLst>
        <pc:graphicFrameChg chg="mod modGraphic">
          <ac:chgData name="Wally PILLER" userId="e1c1cba4-6299-482b-91e7-ffd34a654594" providerId="ADAL" clId="{A9E438CC-0FD5-4DE9-8209-90A2CEB965F8}" dt="2022-05-25T14:36:03.100" v="134" actId="108"/>
          <ac:graphicFrameMkLst>
            <pc:docMk/>
            <pc:sldMk cId="713649784" sldId="289"/>
            <ac:graphicFrameMk id="4" creationId="{D75964C9-9893-4B10-B127-424F0758DE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31/05/2022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31/05/2022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⁽¹⁾</a:t>
            </a:r>
            <a:r>
              <a:rPr lang="fr-FR" sz="800" b="1" cap="none" dirty="0"/>
              <a:t>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02 juin 2022 au 01 juillet 2022 (inclus). </a:t>
            </a:r>
            <a:r>
              <a:rPr lang="fr-FR" sz="800" cap="none" dirty="0"/>
              <a:t>Une fois le montant de l’enveloppe initiale atteint (30 000 000 EUR), la commercialisation de « Millesime Juillet 2022 » peut cesser à tout moment sans préavis avant le 01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5 ans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23165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Ce document n’a pas été rédigé par l’assureur.</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Finance Corp International Ltd</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Finance Corp International Ltd. et de Goldman Sachs Group, Inc. (le « Garant »).</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garant : </a:t>
            </a:r>
            <a:r>
              <a:rPr lang="fr-FR" sz="800" dirty="0">
                <a:solidFill>
                  <a:srgbClr val="000000"/>
                </a:solidFill>
                <a:latin typeface="Proxima Nova Rg" panose="02000506030000020004" pitchFamily="2" charset="0"/>
              </a:rPr>
              <a:t>The </a:t>
            </a:r>
            <a:r>
              <a:rPr lang="en-US" sz="800" dirty="0">
                <a:solidFill>
                  <a:srgbClr val="000000"/>
                </a:solidFill>
                <a:latin typeface="Proxima Nova Rg" panose="02000506030000020004" pitchFamily="2" charset="0"/>
              </a:rPr>
              <a:t>Goldman Sachs Group, Inc</a:t>
            </a:r>
            <a:r>
              <a:rPr lang="en-US" sz="800" baseline="30000" dirty="0">
                <a:solidFill>
                  <a:srgbClr val="000000"/>
                </a:solidFill>
                <a:latin typeface="Proxima Nova Rg" panose="02000506030000020004" pitchFamily="2" charset="0"/>
              </a:rPr>
              <a:t>(4)</a:t>
            </a:r>
            <a:r>
              <a:rPr lang="en-US" sz="800" dirty="0">
                <a:solidFill>
                  <a:srgbClr val="000000"/>
                </a:solidFill>
                <a:latin typeface="Proxima Nova Rg" panose="02000506030000020004" pitchFamily="2" charset="0"/>
              </a:rPr>
              <a:t>.</a:t>
            </a:r>
            <a:endParaRPr lang="fr-FR" sz="800" dirty="0">
              <a:solidFill>
                <a:srgbClr val="000000"/>
              </a:solidFill>
              <a:latin typeface="Proxima Nova Rg" panose="02000506030000020004" pitchFamily="2" charset="0"/>
            </a:endParaRPr>
          </a:p>
          <a:p>
            <a:pPr algn="just">
              <a:spcBef>
                <a:spcPts val="1200"/>
              </a:spcBef>
              <a:buClr>
                <a:srgbClr val="1C1C1C"/>
              </a:buClr>
            </a:pP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MILLESIME JUILLET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⁽¹⁾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⁽²⁾</a:t>
            </a:r>
            <a:r>
              <a:rPr lang="fr-FR" sz="650" dirty="0">
                <a:solidFill>
                  <a:schemeClr val="tx2"/>
                </a:solidFill>
                <a:latin typeface="Proxima Nova Rg" panose="02000506030000020004" pitchFamily="2" charset="0"/>
              </a:rPr>
              <a:t> Le remboursement automatique anticipé ne pourra pas se faire, en tout état de cause, avant le 9 juin 2023.</a:t>
            </a: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L’Émetteur n’a sollicité ou obtenu aucune notation des principales agences de notation.</a:t>
            </a:r>
          </a:p>
          <a:p>
            <a:pPr algn="just" defTabSz="914400"/>
            <a:r>
              <a:rPr lang="fr-FR" sz="650" baseline="30000" dirty="0">
                <a:solidFill>
                  <a:schemeClr val="tx2"/>
                </a:solidFill>
                <a:latin typeface="Proxima Nova Rg" panose="02000506030000020004" pitchFamily="2" charset="0"/>
              </a:rPr>
              <a:t>(4)</a:t>
            </a:r>
            <a:r>
              <a:rPr lang="fr-FR" sz="650" dirty="0">
                <a:solidFill>
                  <a:schemeClr val="tx2"/>
                </a:solidFill>
                <a:latin typeface="Proxima Nova Rg" panose="02000506030000020004" pitchFamily="2" charset="0"/>
              </a:rPr>
              <a:t>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BBB+, Moody’s A2, Fitch A. Notations en vigueur au moment de la rédaction de la présente brochure le 31 mai 2022. Ces notations peuvent être révisées à tout moment et ne sont pas une garantie de solvabilité de l'Émetteur et/ou du Garant. Elles ne sauraient constituer un argument de souscription au titre de créance.</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2</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01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99083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01/07/2022)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01/07/2022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⁽¹⁾ ou la date de remboursement automatique anticipé effective ⁽¹⁾ (ou en cas d’arbitrage ou de rachat pour les contrats d’assurance vie ou de capitalisation, ou de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déonouement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Millesime Juillet 2022 », vous êtes exposé pour une durée de 4 à 20 trimestres à la performance positive ou négative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code Bloomberg : BNP FP Equity ;  place de cotation : Euronext Paris SA ; www.bnpparibas.com) et Stellantis NV (dividendes non réinvestis; code Bloomberg : STLA FP Equity ;  place de cotation : Euronext Paris SA ; www.stellantis.com) et Eni SpA (dividendes non réinvestis; code Bloomberg : ENI IM Equity ;  place de cotation : Borsa Italiana SpA ; www.eni.com).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85%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2,50% par trimestre écoulé depuis le 01/07/2022 (soit 10,00%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75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2,50% par trimestre écoulé (soit un Taux de Rendement Annuel net maximum de 8,65%%⁽²⁾), les investisseurs recevront en contrepartie l’intégralité du capital initial si l’action la moins performante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de Référence à l’échéance⁽¹⁾.</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Millesime Juillet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Millesime Juillet 2022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a:endParaRPr/>
          </a:p>
        </p:txBody>
      </p:sp>
      <p:pic>
        <p:nvPicPr>
          <p:cNvPr id="23" name="Picture 22"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01/07/2022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376603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2,50% dès lors que l’action la moins performante clôture à un cours supérieur ou égal à 75% de son Cours de Référence</a:t>
            </a:r>
            <a:r>
              <a:rPr lang="fr-FR" sz="800" dirty="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19,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85%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2,50%  ainsi que les coupons mémorisés au préalable (soit un Taux de Rendement Annuel net </a:t>
            </a:r>
            <a:r>
              <a:rPr lang="fr-FR" sz="800" dirty="0">
                <a:solidFill>
                  <a:srgbClr val="000000"/>
                </a:solidFill>
                <a:highlight>
                  <a:srgbClr val="FFFF00"/>
                </a:highlight>
              </a:rPr>
              <a:t>compris entre 8,59%</a:t>
            </a:r>
            <a:r>
              <a:rPr lang="fr-FR" sz="800" baseline="30000" dirty="0">
                <a:solidFill>
                  <a:srgbClr val="000000"/>
                </a:solidFill>
                <a:highlight>
                  <a:srgbClr val="FFFF00"/>
                </a:highlight>
                <a:ea typeface="SimSun" pitchFamily="2" charset="-122"/>
                <a:cs typeface="Times New Roman" pitchFamily="18" charset="0"/>
              </a:rPr>
              <a:t>⁽²⁾</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finale⁽¹⁾, si le </a:t>
            </a:r>
            <a:r>
              <a:rPr lang="fr-FR" sz="800" dirty="0" err="1">
                <a:solidFill>
                  <a:srgbClr val="000000"/>
                </a:solidFill>
              </a:rPr>
              <a:t>méacanisme</a:t>
            </a:r>
            <a:r>
              <a:rPr lang="fr-FR" sz="800" dirty="0">
                <a:solidFill>
                  <a:srgbClr val="000000"/>
                </a:solidFill>
              </a:rPr>
              <a:t> de remboursement anticipé n’a pas été activé au préalable, et si l’action la moins performante clôture à un cours strictement inférieur à 75% de son Cours de Référence mais supérieur ou égal à 50% de son «75% de son Cours de Référence, l’investisseur récupère l’intégralité de son capital initialement investi. Le capital est donc exposé à un risque de perte à l’échéance⁽¹⁾ que si l’action la moins performante clôture à un cours strictement inférieur à 50% de son 75% de son Cours de Référence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Millesime Juillet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2,50% par trimestre </a:t>
            </a:r>
            <a:r>
              <a:rPr lang="fr-FR" sz="800" dirty="0">
                <a:solidFill>
                  <a:srgbClr val="000000"/>
                </a:solidFill>
              </a:rPr>
              <a:t>(soit un Taux de Rendement Annuel net maximum de de de </a:t>
            </a:r>
            <a:r>
              <a:rPr lang="fr-FR" sz="800" dirty="0">
                <a:solidFill>
                  <a:srgbClr val="000000"/>
                </a:solidFill>
                <a:highlight>
                  <a:srgbClr val="00FFFF"/>
                </a:highlight>
              </a:rPr>
              <a:t>8,59%</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Millesime Juillet 2022 » est très sensible à une faible variation du cours de clôture de l'action la moins performante autour du seuil de </a:t>
            </a:r>
            <a:r>
              <a:rPr lang="fr-FR" sz="800" dirty="0">
                <a:solidFill>
                  <a:srgbClr val="000000"/>
                </a:solidFill>
                <a:effectLst/>
                <a:ea typeface="Calibri" panose="020F0502020204030204" pitchFamily="34" charset="0"/>
              </a:rPr>
              <a:t>75% de son Cours de Référence et 85%  </a:t>
            </a:r>
            <a:r>
              <a:rPr lang="fr-FR" sz="800" dirty="0">
                <a:effectLst/>
                <a:ea typeface="Calibri" panose="020F0502020204030204" pitchFamily="34" charset="0"/>
              </a:rPr>
              <a:t>en cours de vie, et des seuils de 75% et 50% de son Cours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p:txBody>
      </p:sp>
      <p:sp>
        <p:nvSpPr>
          <p:cNvPr id="7" name="ZoneTexte 6">
            <a:extLst>
              <a:ext uri="{FF2B5EF4-FFF2-40B4-BE49-F238E27FC236}">
                <a16:creationId xmlns:a16="http://schemas.microsoft.com/office/drawing/2014/main" id="{3427CFE4-E37D-E3D3-A406-1015D0D59C01}"/>
              </a:ext>
            </a:extLst>
          </p:cNvPr>
          <p:cNvSpPr txBox="1"/>
          <p:nvPr/>
        </p:nvSpPr>
        <p:spPr>
          <a:xfrm>
            <a:off x="359839" y="1011698"/>
            <a:ext cx="6839998" cy="376603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2,50% dès lors que l’action la moins performante clôture à un cours supérieur ou égal à 75% de son Cours de Référence</a:t>
            </a:r>
            <a:r>
              <a:rPr lang="fr-FR" sz="800" dirty="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19,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85%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2,50%  ainsi que les coupons mémorisés au préalable (soit un Taux de Rendement Annuel net </a:t>
            </a:r>
            <a:r>
              <a:rPr lang="fr-FR" sz="800" dirty="0">
                <a:solidFill>
                  <a:srgbClr val="000000"/>
                </a:solidFill>
                <a:highlight>
                  <a:srgbClr val="FFFF00"/>
                </a:highlight>
              </a:rPr>
              <a:t>compris entre 8,59%</a:t>
            </a:r>
            <a:r>
              <a:rPr lang="fr-FR" sz="800" baseline="30000" dirty="0">
                <a:solidFill>
                  <a:srgbClr val="000000"/>
                </a:solidFill>
                <a:highlight>
                  <a:srgbClr val="FFFF00"/>
                </a:highlight>
                <a:ea typeface="SimSun" pitchFamily="2" charset="-122"/>
                <a:cs typeface="Times New Roman" pitchFamily="18" charset="0"/>
              </a:rPr>
              <a:t>⁽²⁾</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finale⁽¹⁾, si le </a:t>
            </a:r>
            <a:r>
              <a:rPr lang="fr-FR" sz="800" dirty="0" err="1">
                <a:solidFill>
                  <a:srgbClr val="000000"/>
                </a:solidFill>
              </a:rPr>
              <a:t>méacanisme</a:t>
            </a:r>
            <a:r>
              <a:rPr lang="fr-FR" sz="800" dirty="0">
                <a:solidFill>
                  <a:srgbClr val="000000"/>
                </a:solidFill>
              </a:rPr>
              <a:t> de remboursement anticipé n’a pas été activé au préalable, et si l’action la moins performante clôture à un cours strictement inférieur à 75% de son Cours de Référence mais supérieur ou égal à 50% de son «75% de son Cours de Référence, l’investisseur récupère l’intégralité de son capital initialement investi. Le capital est donc exposé à un risque de perte à l’échéance⁽¹⁾ que si l’action la moins performante clôture à un cours strictement inférieur à 50% de son 75% de son Cours de Référence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Millesime Juillet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2,50% par trimestre </a:t>
            </a:r>
            <a:r>
              <a:rPr lang="fr-FR" sz="800" dirty="0">
                <a:solidFill>
                  <a:srgbClr val="000000"/>
                </a:solidFill>
              </a:rPr>
              <a:t>(soit un Taux de Rendement Annuel net maximum de de de </a:t>
            </a:r>
            <a:r>
              <a:rPr lang="fr-FR" sz="800" dirty="0">
                <a:solidFill>
                  <a:srgbClr val="000000"/>
                </a:solidFill>
                <a:highlight>
                  <a:srgbClr val="00FFFF"/>
                </a:highlight>
              </a:rPr>
              <a:t>8,59%</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Millesime Juillet 2022 » est très sensible à une faible variation du cours de clôture de l'action la moins performante autour du seuil de </a:t>
            </a:r>
            <a:r>
              <a:rPr lang="fr-FR" sz="800" dirty="0">
                <a:solidFill>
                  <a:srgbClr val="000000"/>
                </a:solidFill>
                <a:effectLst/>
                <a:ea typeface="Calibri" panose="020F0502020204030204" pitchFamily="34" charset="0"/>
              </a:rPr>
              <a:t>75% de son Cours de Référence et 85%  </a:t>
            </a:r>
            <a:r>
              <a:rPr lang="fr-FR" sz="800" dirty="0">
                <a:effectLst/>
                <a:ea typeface="Calibri" panose="020F0502020204030204" pitchFamily="34" charset="0"/>
              </a:rPr>
              <a:t>en cours de vie, et des seuils de 75% et 50% de son Cours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p:txBody>
      </p:sp>
    </p:spTree>
    <p:extLst>
      <p:ext uri="{BB962C8B-B14F-4D97-AF65-F5344CB8AC3E}">
        <p14:creationId xmlns:p14="http://schemas.microsoft.com/office/powerpoint/2010/main" val="241699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01/07/2022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187571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cours de l’action la moins performante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1" y="1066071"/>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la moins performante  du 13/05/2022 au 01/07/2022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6358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40137" y="2128123"/>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75%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24189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2,50%</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38566" y="2945233"/>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 la moins performante</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75% de son Cours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028701" y="3320216"/>
            <a:ext cx="5483168" cy="283906"/>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3797294"/>
            <a:ext cx="6180823" cy="123111"/>
          </a:xfrm>
          <a:prstGeom prst="rect">
            <a:avLst/>
          </a:prstGeom>
          <a:noFill/>
        </p:spPr>
        <p:txBody>
          <a:bodyPr wrap="square" lIns="0" tIns="0" rIns="0" bIns="0" rtlCol="0">
            <a:spAutoFit/>
          </a:bodyPr>
          <a:lstStyle/>
          <a:p>
            <a:pPr algn="just"/>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648905" y="391214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410872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19), on compare le cours de clôture de l'action la moins performante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l’action la moins performante </a:t>
            </a:r>
            <a:r>
              <a:rPr lang="fr-FR" sz="800" b="1" dirty="0">
                <a:solidFill>
                  <a:schemeClr val="tx2"/>
                </a:solidFill>
              </a:rPr>
              <a:t>clôture à un cours supérieur ou égal à 85%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028701" y="4940108"/>
            <a:ext cx="5483168"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2,50% par trimestre écoulé depuis le 01/07/2022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7,40%</a:t>
            </a:r>
            <a:r>
              <a:rPr lang="fr-FR" sz="800" baseline="30000" dirty="0"/>
              <a:t>⁽²⁾ </a:t>
            </a:r>
            <a:r>
              <a:rPr lang="fr-FR" sz="800" dirty="0"/>
              <a:t>et </a:t>
            </a:r>
            <a:r>
              <a:rPr lang="fr-FR" sz="800" dirty="0">
                <a:highlight>
                  <a:srgbClr val="FFFF00"/>
                </a:highlight>
              </a:rPr>
              <a:t>8,65%</a:t>
            </a:r>
            <a:r>
              <a:rPr lang="fr-FR" sz="800" baseline="30000" dirty="0"/>
              <a:t>⁽²⁾</a:t>
            </a:r>
            <a:r>
              <a:rPr lang="fr-FR" sz="800" dirty="0"/>
              <a:t>)</a:t>
            </a:r>
          </a:p>
        </p:txBody>
      </p:sp>
      <p:sp>
        <p:nvSpPr>
          <p:cNvPr id="34" name="Espace réservé du texte 36">
            <a:extLst>
              <a:ext uri="{FF2B5EF4-FFF2-40B4-BE49-F238E27FC236}">
                <a16:creationId xmlns:a16="http://schemas.microsoft.com/office/drawing/2014/main" id="{6F0E7304-2D6E-543F-7280-78DD5B3644F1}"/>
              </a:ext>
            </a:extLst>
          </p:cNvPr>
          <p:cNvSpPr txBox="1">
            <a:spLocks/>
          </p:cNvSpPr>
          <p:nvPr/>
        </p:nvSpPr>
        <p:spPr>
          <a:xfrm>
            <a:off x="1159457" y="6308466"/>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7,32%</a:t>
            </a:r>
            <a:r>
              <a:rPr lang="fr-FR" sz="800" baseline="30000" dirty="0"/>
              <a:t>⁽²⁾</a:t>
            </a:r>
            <a:r>
              <a:rPr lang="fr-FR" sz="800" dirty="0"/>
              <a:t> et </a:t>
            </a:r>
            <a:r>
              <a:rPr lang="fr-FR" sz="800" dirty="0">
                <a:highlight>
                  <a:srgbClr val="00FFFF"/>
                </a:highlight>
              </a:rPr>
              <a:t>8,59%</a:t>
            </a:r>
            <a:r>
              <a:rPr lang="fr-FR" sz="800" baseline="30000" dirty="0"/>
              <a:t>⁽²⁾</a:t>
            </a:r>
            <a:r>
              <a:rPr lang="fr-FR" sz="800" dirty="0"/>
              <a:t>) </a:t>
            </a:r>
          </a:p>
        </p:txBody>
      </p:sp>
      <p:sp>
        <p:nvSpPr>
          <p:cNvPr id="35" name="Espace réservé du texte 11">
            <a:extLst>
              <a:ext uri="{FF2B5EF4-FFF2-40B4-BE49-F238E27FC236}">
                <a16:creationId xmlns:a16="http://schemas.microsoft.com/office/drawing/2014/main" id="{466540E6-8C9A-D38B-240A-DA388B137182}"/>
              </a:ext>
            </a:extLst>
          </p:cNvPr>
          <p:cNvSpPr txBox="1">
            <a:spLocks/>
          </p:cNvSpPr>
          <p:nvPr/>
        </p:nvSpPr>
        <p:spPr>
          <a:xfrm>
            <a:off x="258398" y="5599188"/>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36" name="ZoneTexte 35">
            <a:extLst>
              <a:ext uri="{FF2B5EF4-FFF2-40B4-BE49-F238E27FC236}">
                <a16:creationId xmlns:a16="http://schemas.microsoft.com/office/drawing/2014/main" id="{EDFDD023-1B58-AEEC-57A4-9FA73241504A}"/>
              </a:ext>
            </a:extLst>
          </p:cNvPr>
          <p:cNvSpPr txBox="1"/>
          <p:nvPr/>
        </p:nvSpPr>
        <p:spPr>
          <a:xfrm>
            <a:off x="763483" y="5808946"/>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01/07/2027,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37" name="ZoneTexte 36">
            <a:extLst>
              <a:ext uri="{FF2B5EF4-FFF2-40B4-BE49-F238E27FC236}">
                <a16:creationId xmlns:a16="http://schemas.microsoft.com/office/drawing/2014/main" id="{5EAF19C5-E029-C08B-078A-5B837CCC6A17}"/>
              </a:ext>
            </a:extLst>
          </p:cNvPr>
          <p:cNvSpPr txBox="1"/>
          <p:nvPr/>
        </p:nvSpPr>
        <p:spPr>
          <a:xfrm>
            <a:off x="763483" y="6136213"/>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de Référence, l’investisseur reçoit, le 08/07/2027</a:t>
            </a:r>
            <a:r>
              <a:rPr lang="fr-FR" sz="800" b="1" baseline="30000" dirty="0">
                <a:solidFill>
                  <a:schemeClr val="tx2"/>
                </a:solidFill>
              </a:rPr>
              <a:t> </a:t>
            </a:r>
            <a:r>
              <a:rPr lang="fr-FR" sz="800" b="1" dirty="0">
                <a:solidFill>
                  <a:schemeClr val="tx2"/>
                </a:solidFill>
              </a:rPr>
              <a:t>: </a:t>
            </a:r>
          </a:p>
        </p:txBody>
      </p:sp>
      <p:sp>
        <p:nvSpPr>
          <p:cNvPr id="38" name="ZoneTexte 37">
            <a:extLst>
              <a:ext uri="{FF2B5EF4-FFF2-40B4-BE49-F238E27FC236}">
                <a16:creationId xmlns:a16="http://schemas.microsoft.com/office/drawing/2014/main" id="{792C6920-B699-13FD-147A-69FC73EAD0EC}"/>
              </a:ext>
            </a:extLst>
          </p:cNvPr>
          <p:cNvSpPr txBox="1"/>
          <p:nvPr/>
        </p:nvSpPr>
        <p:spPr>
          <a:xfrm>
            <a:off x="763483" y="8154339"/>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08/07/2027</a:t>
            </a:r>
          </a:p>
        </p:txBody>
      </p:sp>
      <p:sp>
        <p:nvSpPr>
          <p:cNvPr id="39" name="Espace réservé du texte 36">
            <a:extLst>
              <a:ext uri="{FF2B5EF4-FFF2-40B4-BE49-F238E27FC236}">
                <a16:creationId xmlns:a16="http://schemas.microsoft.com/office/drawing/2014/main" id="{695F9341-1EBD-9EAA-2853-C5B4A8FBEE26}"/>
              </a:ext>
            </a:extLst>
          </p:cNvPr>
          <p:cNvSpPr txBox="1">
            <a:spLocks/>
          </p:cNvSpPr>
          <p:nvPr/>
        </p:nvSpPr>
        <p:spPr>
          <a:xfrm>
            <a:off x="1068737" y="8586940"/>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01/07/2027</a:t>
            </a:r>
          </a:p>
          <a:p>
            <a:pPr marL="0" indent="0" algn="ctr">
              <a:lnSpc>
                <a:spcPct val="100000"/>
              </a:lnSpc>
              <a:spcBef>
                <a:spcPts val="0"/>
              </a:spcBef>
              <a:buNone/>
            </a:pPr>
            <a:r>
              <a:rPr lang="fr-FR" sz="800" dirty="0"/>
              <a:t>(Soit un Taux de Rendement Annuel net inférieur ou égal à -2,29%</a:t>
            </a:r>
          </a:p>
          <a:p>
            <a:pPr marL="0" indent="0" algn="ctr">
              <a:lnSpc>
                <a:spcPct val="100000"/>
              </a:lnSpc>
              <a:spcBef>
                <a:spcPts val="0"/>
              </a:spcBef>
              <a:buNone/>
            </a:pPr>
            <a:r>
              <a:rPr lang="fr-FR" sz="800" b="1" i="1" dirty="0"/>
              <a:t>L’investisseur subit alors une perte en capital partielle, voire totale</a:t>
            </a:r>
          </a:p>
        </p:txBody>
      </p:sp>
      <p:sp>
        <p:nvSpPr>
          <p:cNvPr id="40" name="Espace réservé du texte 36">
            <a:extLst>
              <a:ext uri="{FF2B5EF4-FFF2-40B4-BE49-F238E27FC236}">
                <a16:creationId xmlns:a16="http://schemas.microsoft.com/office/drawing/2014/main" id="{3C7BE1F2-6E4B-F6C4-E750-5E050CBDB8AA}"/>
              </a:ext>
            </a:extLst>
          </p:cNvPr>
          <p:cNvSpPr txBox="1">
            <a:spLocks/>
          </p:cNvSpPr>
          <p:nvPr/>
        </p:nvSpPr>
        <p:spPr>
          <a:xfrm>
            <a:off x="1155647" y="7467269"/>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8,17%</a:t>
            </a:r>
            <a:r>
              <a:rPr lang="fr-FR" sz="800" baseline="30000" dirty="0">
                <a:latin typeface="+mn-lt"/>
              </a:rPr>
              <a:t>⁽²⁾</a:t>
            </a:r>
            <a:r>
              <a:rPr lang="fr-FR" sz="800" dirty="0">
                <a:latin typeface="+mn-lt"/>
              </a:rPr>
              <a:t>)</a:t>
            </a:r>
          </a:p>
        </p:txBody>
      </p:sp>
      <p:sp>
        <p:nvSpPr>
          <p:cNvPr id="41" name="ZoneTexte 40">
            <a:extLst>
              <a:ext uri="{FF2B5EF4-FFF2-40B4-BE49-F238E27FC236}">
                <a16:creationId xmlns:a16="http://schemas.microsoft.com/office/drawing/2014/main" id="{B8A087D0-376D-A0D0-A731-494978CD0F2D}"/>
              </a:ext>
            </a:extLst>
          </p:cNvPr>
          <p:cNvSpPr txBox="1"/>
          <p:nvPr/>
        </p:nvSpPr>
        <p:spPr>
          <a:xfrm>
            <a:off x="763483" y="707165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50% de son Cours de Référence, l’investisseur reçoit, le 08/07/2027 : </a:t>
            </a:r>
          </a:p>
        </p:txBody>
      </p:sp>
    </p:spTree>
    <p:extLst>
      <p:ext uri="{BB962C8B-B14F-4D97-AF65-F5344CB8AC3E}">
        <p14:creationId xmlns:p14="http://schemas.microsoft.com/office/powerpoint/2010/main" val="321545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01/07/2022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t>
            </a:r>
            <a:r>
              <a:rPr lang="fr-FR" sz="800" b="0" dirty="0">
                <a:latin typeface="+mn-lt"/>
              </a:rPr>
              <a:t>Dès la première date de constatation du mécanisme de remboursement anticipé automatique, l’action la moins performante clôture à un cours supérieur ou égal à 85%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Millesime Juillet 2022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50% ET DE 75%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l’action la moins performante clôture à un cours strictement supérieur à 75% de son Cours de Référence. Le produit verse donc un coupon de 2,50%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19, aux dates de constatation correspondantes</a:t>
            </a:r>
            <a:r>
              <a:rPr lang="fr-FR" sz="800" baseline="30000" dirty="0"/>
              <a:t>⁽¹⁾</a:t>
            </a:r>
            <a:r>
              <a:rPr lang="fr-FR" sz="800" dirty="0"/>
              <a:t>, l’action la moins performante clôture à un cours strictement inférieur à </a:t>
            </a:r>
            <a:r>
              <a:rPr lang="fr-FR" sz="800" dirty="0">
                <a:highlight>
                  <a:srgbClr val="FF00FF"/>
                </a:highlight>
              </a:rPr>
              <a:t>75% de son Cours de Référence. </a:t>
            </a:r>
            <a:r>
              <a:rPr lang="fr-FR" sz="800" dirty="0"/>
              <a:t>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de Référence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-21,66%</a:t>
            </a:r>
            <a:r>
              <a:rPr lang="fr-FR" sz="800" baseline="30000" dirty="0"/>
              <a:t>⁽²⁾</a:t>
            </a:r>
            <a:r>
              <a:rPr lang="fr-FR" sz="800" dirty="0"/>
              <a:t>, contre un Taux de Rendement Annuel net négatif de </a:t>
            </a:r>
            <a:r>
              <a:rPr lang="fr-FR" sz="800" dirty="0">
                <a:solidFill>
                  <a:srgbClr val="000000"/>
                </a:solidFill>
                <a:highlight>
                  <a:srgbClr val="00FFFF"/>
                </a:highlight>
              </a:rPr>
              <a:t>-22,10%</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la moins performante clôture à un cours strictement inférieur à 85% de son Cours de Référence mais supérieur au seuil de versement du coupon. Le mécanisme de remboursement anticipé automatique n’est donc pas activé mais le produit verse un coupon de 2,50%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de Référence (60% dans cet exemple) mais strictement supérieur à 50%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7,40%</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-10,57%</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Millesime Juillet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à </a:t>
            </a:r>
            <a:r>
              <a:rPr lang="fr-FR" sz="800" dirty="0">
                <a:solidFill>
                  <a:schemeClr val="tx2"/>
                </a:solidFill>
                <a:highlight>
                  <a:srgbClr val="FF00FF"/>
                </a:highlight>
              </a:rPr>
              <a:t>&lt;ABAC2</a:t>
            </a:r>
            <a:r>
              <a:rPr lang="fr-FR" sz="800" dirty="0">
                <a:solidFill>
                  <a:schemeClr val="tx2"/>
                </a:solidFill>
              </a:rPr>
              <a:t>&gt;. Le produit verse alors un coupon de 2,50%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85% de son Cours de Référence (115% dans cet exemple). Le produit est alors automatiquement remboursé par anticipation. L’investisseur récupère l’intégralité du capital initial majoré d’un coupon de 2,50%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6,37%</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13,47%</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2,50%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endParaRPr/>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endParaRPr/>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endParaRPr/>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31 mai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ET STELLANTIS NV ET ENI SPA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cumulées au 30/05/2022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-3,99%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48,51%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9,40%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233,21%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78,56%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Stellantis NV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-12,14%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196,63%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196,63%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196,63%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196,63%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1977799303"/>
                  </a:ext>
                </a:extLst>
              </a:tr>
              <a:tr h="246464">
                <a:tc>
                  <a:txBody>
                    <a:bodyPr/>
                    <a:lstStyle/>
                    <a:p>
                      <a:pPr>
                        <a:defRPr sz="700"/>
                      </a:pPr>
                      <a:r>
                        <a:t>Eni SpA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40,98%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16,95%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24,57%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57,08%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72,54%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1035081705"/>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51235" y="941388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BNP PARIBAS ET STELLANTIS NV ET ENI SPA ENTRE LE </a:t>
            </a:r>
            <a:r>
              <a:rPr lang="en-US" sz="1200" b="0" dirty="0">
                <a:effectLst/>
                <a:latin typeface="+mj-lt"/>
              </a:rPr>
              <a:t>30 MAI 2010</a:t>
            </a:r>
            <a:r>
              <a:rPr lang="en-US" sz="1200" dirty="0">
                <a:latin typeface="+mj-lt"/>
              </a:rPr>
              <a:t> </a:t>
            </a:r>
            <a:r>
              <a:rPr lang="fr-FR" sz="1200" cap="none" dirty="0">
                <a:latin typeface="Futura PT" panose="020B0902020204020203" pitchFamily="34" charset="0"/>
              </a:rPr>
              <a:t>ET LE 30 MAI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endParaRPr/>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30 MAI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30 MAI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86254407"/>
              </p:ext>
            </p:extLst>
          </p:nvPr>
        </p:nvGraphicFramePr>
        <p:xfrm>
          <a:off x="360894" y="641350"/>
          <a:ext cx="6837886" cy="9582324"/>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Titre de créance (Note), de droit anglais présentant un risque de perte en capital partielle ou totale en cours de vie et à l’échance.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Finance Corp International </a:t>
                      </a:r>
                      <a:r>
                        <a:rPr kumimoji="0" lang="fr-FR" sz="700" b="0" i="0" u="none" strike="noStrike" kern="1200" cap="none" spc="0" normalizeH="0" baseline="0" noProof="0" dirty="0" err="1">
                          <a:ln>
                            <a:noFill/>
                          </a:ln>
                          <a:solidFill>
                            <a:schemeClr val="tx1"/>
                          </a:solidFill>
                          <a:effectLst/>
                          <a:uLnTx/>
                          <a:uFillTx/>
                          <a:latin typeface="+mn-lt"/>
                          <a:ea typeface="+mn-ea"/>
                          <a:cs typeface="+mn-cs"/>
                        </a:rPr>
                        <a:t>LtD</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The Goldman Sachs Group, Inc., Delaware, USA</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13884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BNP Paribas et Stellantis NV et Eni SpA (dividendes non réinvestis et dividendes non réinvestis et dividendes non réinvestis ; code Bloomberg : BNP FP Equity et STLA FP Equity et ENI IM Equity ; place de cotation : sponsorEuronext Paris SA et Euronext Paris SA et Borsa Italiana SpA ; www.bnpparibas.com et www.stellantis.com et www.eni.com).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02/06/2022 au 01/07/2022 (inclus). Une fois le montant de l’enveloppe initiale atteint (30 000 000 EUR), la commercialisation de « Millesime Juillet 2022 » peut cesser à tout moment sans préavis avant le 01/07/2022,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DETERMINATION DU COURS DE REFERENCE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cours de clôture de l’action la moins performante  du 13/05/2022 au 01/07/2022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08/07/2027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03/10/2022, 02/01/2023, 03/04/2023, 03/07/2023, 02/10/2023, 02/01/2024, 02/04/2024, 01/07/2024, 01/10/2024, 02/01/2025, 01/04/2025, 01/07/2025, 01/10/2025, 02/01/2026, 01/04/2026, 01/07/2026, 01/10/2026, 04/01/2027, 01/04/2027, 01/07/2027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10/10/2022, 09/01/2023, 12/04/2023, 10/07/2023, 09/10/2023, 09/01/2024, 09/04/2024, 08/07/2024, 08/10/2024, 09/01/2025, 08/04/2025, 08/07/2025, 08/10/2025, 09/01/2026, 10/04/2026, 08/07/2026, 08/10/2026, 11/01/2027, 08/04/2027, 01/07/2027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09/10/2023, 09/01/2024, 09/04/2024, 08/07/2024, 08/10/2024, 09/01/2025, 08/04/2025, 08/07/2025, 08/10/2025, 09/01/2026, 10/04/2026, 08/07/2026, 08/10/2026, 11/01/2027, 08/04/2027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85%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75%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SEUIL DE PERTE EN CAPITAL A L’ECHEANCE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le cadre de l’offre et de la vente de ces titres de créance, l’Emetteur paiera aux intermédiaires financiers agréés une commission de vente. La commission de vente est incluse dans le prix d’achat des titres de créance et n’excédera pas 2,0%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l’Emetteur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BLOOMBERG, REUTERS et TELEKURS. Cours publié au moins une fois tous les 15jours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En plus de celle produite par Goldman Sachs Finance Corp International Ltd, une valorisation du titre de créance sera assurée, tous les quinze jours à compter du 03/10/2022, 02/01/2023, 03/04/2023, 03/07/2023, 02/10/2023, 02/01/2024, 02/04/2024, 01/07/2024, 01/10/2024, 02/01/2025, 01/04/2025, 01/07/2025, 01/10/2025, 02/01/2026, 01/04/2026, 01/07/2026, 01/10/2026, 04/01/2027, 01/04/2027, 01/07/2027 par une société de service indépendante financièrement de Goldman Sachs Finance Corp International Ltd, Refinitiv.</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Sachs Finance Corp International Ltd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Goldman Sachs Finance Corp International Ltd, London, GB, ce qui peut être source de conflit d’intérêts⁽¹⁾.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100027"/>
          </a:xfrm>
          <a:prstGeom prst="rect">
            <a:avLst/>
          </a:prstGeom>
          <a:noFill/>
          <a:ln w="9525">
            <a:noFill/>
            <a:miter lim="800000"/>
            <a:headEnd/>
            <a:tailEnd/>
          </a:ln>
        </p:spPr>
        <p:txBody>
          <a:bodyPr wrap="square" lIns="0" tIns="0" rIns="0" bIns="0">
            <a:spAutoFit/>
          </a:bodyPr>
          <a:lstStyle/>
          <a:p>
            <a:pPr lvl="0" algn="just" defTabSz="914400"/>
            <a:r>
              <a:rPr lang="fr-FR" sz="800" baseline="30000" dirty="0"/>
              <a:t>⁽¹⁾</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1293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3AC6951-ED9C-45BC-A071-9CAFF45B5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20398</TotalTime>
  <Words>5848</Words>
  <Application>Microsoft Office PowerPoint</Application>
  <PresentationFormat>Personnalisé</PresentationFormat>
  <Paragraphs>217</Paragraphs>
  <Slides>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895</cp:revision>
  <cp:lastPrinted>2022-05-04T09:56:42Z</cp:lastPrinted>
  <dcterms:created xsi:type="dcterms:W3CDTF">2017-02-21T09:03:05Z</dcterms:created>
  <dcterms:modified xsi:type="dcterms:W3CDTF">2022-05-31T15:59:11Z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