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6" r:id="rId8"/>
    <p:sldId id="294" r:id="rId9"/>
    <p:sldId id="285" r:id="rId10"/>
    <p:sldId id="292" r:id="rId11"/>
    <p:sldId id="287" r:id="rId12"/>
    <p:sldId id="295" r:id="rId13"/>
    <p:sldId id="288" r:id="rId14"/>
    <p:sldId id="289" r:id="rId15"/>
    <p:sldId id="296"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1675" y="-36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2" Type="http://schemas.openxmlformats.org/officeDocument/2006/relationships/customXml" Target="../customXml/item2.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917F6761-ED4C-4653-94A1-F2CA2746AD4A}"/>
    <pc:docChg chg="undo custSel delSld modSld sldOrd">
      <pc:chgData name="Milan Cosson" userId="1b722937-9737-476f-bc2f-00e7be64c106" providerId="ADAL" clId="{917F6761-ED4C-4653-94A1-F2CA2746AD4A}" dt="2022-05-31T15:31:38.863" v="5684" actId="20577"/>
      <pc:docMkLst>
        <pc:docMk/>
      </pc:docMkLst>
      <pc:sldChg chg="modSp mod">
        <pc:chgData name="Milan Cosson" userId="1b722937-9737-476f-bc2f-00e7be64c106" providerId="ADAL" clId="{917F6761-ED4C-4653-94A1-F2CA2746AD4A}" dt="2022-05-31T14:45:23.688" v="30" actId="5793"/>
        <pc:sldMkLst>
          <pc:docMk/>
          <pc:sldMk cId="279835308" sldId="283"/>
        </pc:sldMkLst>
        <pc:spChg chg="mod">
          <ac:chgData name="Milan Cosson" userId="1b722937-9737-476f-bc2f-00e7be64c106" providerId="ADAL" clId="{917F6761-ED4C-4653-94A1-F2CA2746AD4A}" dt="2022-05-31T14:45:23.688" v="30" actId="5793"/>
          <ac:spMkLst>
            <pc:docMk/>
            <pc:sldMk cId="279835308" sldId="283"/>
            <ac:spMk id="19" creationId="{31D75E17-6DBF-43D8-8176-54D6EA820E0A}"/>
          </ac:spMkLst>
        </pc:spChg>
      </pc:sldChg>
      <pc:sldChg chg="modSp mod">
        <pc:chgData name="Milan Cosson" userId="1b722937-9737-476f-bc2f-00e7be64c106" providerId="ADAL" clId="{917F6761-ED4C-4653-94A1-F2CA2746AD4A}" dt="2022-05-31T15:26:53.891" v="4219" actId="207"/>
        <pc:sldMkLst>
          <pc:docMk/>
          <pc:sldMk cId="4283008219" sldId="284"/>
        </pc:sldMkLst>
        <pc:spChg chg="mod">
          <ac:chgData name="Milan Cosson" userId="1b722937-9737-476f-bc2f-00e7be64c106" providerId="ADAL" clId="{917F6761-ED4C-4653-94A1-F2CA2746AD4A}" dt="2022-05-31T14:56:00.533" v="1509" actId="20577"/>
          <ac:spMkLst>
            <pc:docMk/>
            <pc:sldMk cId="4283008219" sldId="284"/>
            <ac:spMk id="8" creationId="{38611E08-F7D1-4B39-8F74-B0ABAC8875AC}"/>
          </ac:spMkLst>
        </pc:spChg>
        <pc:spChg chg="mod">
          <ac:chgData name="Milan Cosson" userId="1b722937-9737-476f-bc2f-00e7be64c106" providerId="ADAL" clId="{917F6761-ED4C-4653-94A1-F2CA2746AD4A}" dt="2022-05-31T15:26:53.891" v="4219" actId="207"/>
          <ac:spMkLst>
            <pc:docMk/>
            <pc:sldMk cId="4283008219" sldId="284"/>
            <ac:spMk id="16" creationId="{E676ECD3-0DEA-491E-887F-9613472B311F}"/>
          </ac:spMkLst>
        </pc:spChg>
      </pc:sldChg>
      <pc:sldChg chg="ord">
        <pc:chgData name="Milan Cosson" userId="1b722937-9737-476f-bc2f-00e7be64c106" providerId="ADAL" clId="{917F6761-ED4C-4653-94A1-F2CA2746AD4A}" dt="2022-05-31T14:56:18.815" v="1511"/>
        <pc:sldMkLst>
          <pc:docMk/>
          <pc:sldMk cId="2335663946" sldId="286"/>
        </pc:sldMkLst>
      </pc:sldChg>
      <pc:sldChg chg="modSp mod">
        <pc:chgData name="Milan Cosson" userId="1b722937-9737-476f-bc2f-00e7be64c106" providerId="ADAL" clId="{917F6761-ED4C-4653-94A1-F2CA2746AD4A}" dt="2022-05-31T15:10:58.579" v="3217" actId="20577"/>
        <pc:sldMkLst>
          <pc:docMk/>
          <pc:sldMk cId="131778213" sldId="287"/>
        </pc:sldMkLst>
        <pc:spChg chg="mod">
          <ac:chgData name="Milan Cosson" userId="1b722937-9737-476f-bc2f-00e7be64c106" providerId="ADAL" clId="{917F6761-ED4C-4653-94A1-F2CA2746AD4A}" dt="2022-05-31T15:10:58.579" v="3217" actId="20577"/>
          <ac:spMkLst>
            <pc:docMk/>
            <pc:sldMk cId="131778213" sldId="287"/>
            <ac:spMk id="10" creationId="{C8AE3A6A-C537-450E-A547-0EC6DD9F7A53}"/>
          </ac:spMkLst>
        </pc:spChg>
      </pc:sldChg>
      <pc:sldChg chg="modSp mod">
        <pc:chgData name="Milan Cosson" userId="1b722937-9737-476f-bc2f-00e7be64c106" providerId="ADAL" clId="{917F6761-ED4C-4653-94A1-F2CA2746AD4A}" dt="2022-05-31T15:12:04.916" v="3237" actId="1076"/>
        <pc:sldMkLst>
          <pc:docMk/>
          <pc:sldMk cId="3725312375" sldId="288"/>
        </pc:sldMkLst>
        <pc:spChg chg="mod">
          <ac:chgData name="Milan Cosson" userId="1b722937-9737-476f-bc2f-00e7be64c106" providerId="ADAL" clId="{917F6761-ED4C-4653-94A1-F2CA2746AD4A}" dt="2022-05-31T15:12:04.916" v="3237" actId="1076"/>
          <ac:spMkLst>
            <pc:docMk/>
            <pc:sldMk cId="3725312375" sldId="288"/>
            <ac:spMk id="13" creationId="{A4F2091A-6D5E-49D4-A23C-B34C523C9402}"/>
          </ac:spMkLst>
        </pc:spChg>
        <pc:graphicFrameChg chg="modGraphic">
          <ac:chgData name="Milan Cosson" userId="1b722937-9737-476f-bc2f-00e7be64c106" providerId="ADAL" clId="{917F6761-ED4C-4653-94A1-F2CA2746AD4A}" dt="2022-05-31T15:11:34.712" v="3236" actId="20577"/>
          <ac:graphicFrameMkLst>
            <pc:docMk/>
            <pc:sldMk cId="3725312375" sldId="288"/>
            <ac:graphicFrameMk id="12" creationId="{9C2661B6-D3C8-47C4-B00C-101FBDFE6745}"/>
          </ac:graphicFrameMkLst>
        </pc:graphicFrameChg>
      </pc:sldChg>
      <pc:sldChg chg="addSp delSp modSp mod">
        <pc:chgData name="Milan Cosson" userId="1b722937-9737-476f-bc2f-00e7be64c106" providerId="ADAL" clId="{917F6761-ED4C-4653-94A1-F2CA2746AD4A}" dt="2022-05-31T14:56:52.972" v="1515" actId="478"/>
        <pc:sldMkLst>
          <pc:docMk/>
          <pc:sldMk cId="1502825947" sldId="291"/>
        </pc:sldMkLst>
        <pc:spChg chg="del mod">
          <ac:chgData name="Milan Cosson" userId="1b722937-9737-476f-bc2f-00e7be64c106" providerId="ADAL" clId="{917F6761-ED4C-4653-94A1-F2CA2746AD4A}" dt="2022-05-31T14:56:52.972" v="1515" actId="478"/>
          <ac:spMkLst>
            <pc:docMk/>
            <pc:sldMk cId="1502825947" sldId="291"/>
            <ac:spMk id="8" creationId="{38611E08-F7D1-4B39-8F74-B0ABAC8875AC}"/>
          </ac:spMkLst>
        </pc:spChg>
        <pc:spChg chg="del">
          <ac:chgData name="Milan Cosson" userId="1b722937-9737-476f-bc2f-00e7be64c106" providerId="ADAL" clId="{917F6761-ED4C-4653-94A1-F2CA2746AD4A}" dt="2022-05-31T14:56:43.573" v="1512" actId="478"/>
          <ac:spMkLst>
            <pc:docMk/>
            <pc:sldMk cId="1502825947" sldId="291"/>
            <ac:spMk id="9" creationId="{BABA6F2C-8A6E-407C-B54F-E6563E0166F3}"/>
          </ac:spMkLst>
        </pc:spChg>
        <pc:spChg chg="del">
          <ac:chgData name="Milan Cosson" userId="1b722937-9737-476f-bc2f-00e7be64c106" providerId="ADAL" clId="{917F6761-ED4C-4653-94A1-F2CA2746AD4A}" dt="2022-05-31T14:56:43.573" v="1512" actId="478"/>
          <ac:spMkLst>
            <pc:docMk/>
            <pc:sldMk cId="1502825947" sldId="291"/>
            <ac:spMk id="10" creationId="{31CAF7AC-73A1-4EA4-8819-54E6AE4D0F39}"/>
          </ac:spMkLst>
        </pc:spChg>
        <pc:spChg chg="del">
          <ac:chgData name="Milan Cosson" userId="1b722937-9737-476f-bc2f-00e7be64c106" providerId="ADAL" clId="{917F6761-ED4C-4653-94A1-F2CA2746AD4A}" dt="2022-05-31T14:56:43.573" v="1512" actId="478"/>
          <ac:spMkLst>
            <pc:docMk/>
            <pc:sldMk cId="1502825947" sldId="291"/>
            <ac:spMk id="11" creationId="{53E1E26E-6DAD-4328-A3B2-AD4C9876CED8}"/>
          </ac:spMkLst>
        </pc:spChg>
        <pc:spChg chg="del">
          <ac:chgData name="Milan Cosson" userId="1b722937-9737-476f-bc2f-00e7be64c106" providerId="ADAL" clId="{917F6761-ED4C-4653-94A1-F2CA2746AD4A}" dt="2022-05-31T14:56:43.573" v="1512" actId="478"/>
          <ac:spMkLst>
            <pc:docMk/>
            <pc:sldMk cId="1502825947" sldId="291"/>
            <ac:spMk id="12" creationId="{5DA83454-519B-4E6A-812F-048CD0F99996}"/>
          </ac:spMkLst>
        </pc:spChg>
        <pc:spChg chg="add mod">
          <ac:chgData name="Milan Cosson" userId="1b722937-9737-476f-bc2f-00e7be64c106" providerId="ADAL" clId="{917F6761-ED4C-4653-94A1-F2CA2746AD4A}" dt="2022-05-31T14:56:43.759" v="1513"/>
          <ac:spMkLst>
            <pc:docMk/>
            <pc:sldMk cId="1502825947" sldId="291"/>
            <ac:spMk id="13" creationId="{0FA9995E-A5C6-13E1-19D4-2C58F3D6B58B}"/>
          </ac:spMkLst>
        </pc:spChg>
        <pc:spChg chg="del">
          <ac:chgData name="Milan Cosson" userId="1b722937-9737-476f-bc2f-00e7be64c106" providerId="ADAL" clId="{917F6761-ED4C-4653-94A1-F2CA2746AD4A}" dt="2022-05-31T14:56:43.573" v="1512" actId="478"/>
          <ac:spMkLst>
            <pc:docMk/>
            <pc:sldMk cId="1502825947" sldId="291"/>
            <ac:spMk id="14" creationId="{D6BE63DD-C030-4686-859D-855377F73DE2}"/>
          </ac:spMkLst>
        </pc:spChg>
        <pc:spChg chg="add mod">
          <ac:chgData name="Milan Cosson" userId="1b722937-9737-476f-bc2f-00e7be64c106" providerId="ADAL" clId="{917F6761-ED4C-4653-94A1-F2CA2746AD4A}" dt="2022-05-31T14:56:43.759" v="1513"/>
          <ac:spMkLst>
            <pc:docMk/>
            <pc:sldMk cId="1502825947" sldId="291"/>
            <ac:spMk id="15" creationId="{43FB9C7D-2F3E-C4F2-F828-601297478DFF}"/>
          </ac:spMkLst>
        </pc:spChg>
        <pc:spChg chg="del">
          <ac:chgData name="Milan Cosson" userId="1b722937-9737-476f-bc2f-00e7be64c106" providerId="ADAL" clId="{917F6761-ED4C-4653-94A1-F2CA2746AD4A}" dt="2022-05-31T14:56:43.573" v="1512" actId="478"/>
          <ac:spMkLst>
            <pc:docMk/>
            <pc:sldMk cId="1502825947" sldId="291"/>
            <ac:spMk id="16" creationId="{E676ECD3-0DEA-491E-887F-9613472B311F}"/>
          </ac:spMkLst>
        </pc:spChg>
        <pc:spChg chg="add mod">
          <ac:chgData name="Milan Cosson" userId="1b722937-9737-476f-bc2f-00e7be64c106" providerId="ADAL" clId="{917F6761-ED4C-4653-94A1-F2CA2746AD4A}" dt="2022-05-31T14:56:43.759" v="1513"/>
          <ac:spMkLst>
            <pc:docMk/>
            <pc:sldMk cId="1502825947" sldId="291"/>
            <ac:spMk id="17" creationId="{0A919535-7D39-2CCD-0FED-9FEEBF01F4F6}"/>
          </ac:spMkLst>
        </pc:spChg>
        <pc:spChg chg="add mod">
          <ac:chgData name="Milan Cosson" userId="1b722937-9737-476f-bc2f-00e7be64c106" providerId="ADAL" clId="{917F6761-ED4C-4653-94A1-F2CA2746AD4A}" dt="2022-05-31T14:56:43.759" v="1513"/>
          <ac:spMkLst>
            <pc:docMk/>
            <pc:sldMk cId="1502825947" sldId="291"/>
            <ac:spMk id="18" creationId="{F4E17D1B-135B-D5B5-814B-F5E0F61F0EE9}"/>
          </ac:spMkLst>
        </pc:spChg>
        <pc:spChg chg="add mod">
          <ac:chgData name="Milan Cosson" userId="1b722937-9737-476f-bc2f-00e7be64c106" providerId="ADAL" clId="{917F6761-ED4C-4653-94A1-F2CA2746AD4A}" dt="2022-05-31T14:56:43.759" v="1513"/>
          <ac:spMkLst>
            <pc:docMk/>
            <pc:sldMk cId="1502825947" sldId="291"/>
            <ac:spMk id="19" creationId="{2F06D158-A267-FB4F-2C42-339AB03BC597}"/>
          </ac:spMkLst>
        </pc:spChg>
        <pc:spChg chg="add mod">
          <ac:chgData name="Milan Cosson" userId="1b722937-9737-476f-bc2f-00e7be64c106" providerId="ADAL" clId="{917F6761-ED4C-4653-94A1-F2CA2746AD4A}" dt="2022-05-31T14:56:43.759" v="1513"/>
          <ac:spMkLst>
            <pc:docMk/>
            <pc:sldMk cId="1502825947" sldId="291"/>
            <ac:spMk id="20" creationId="{A5A8EA0F-CD65-95B8-77DE-0C5D4699E444}"/>
          </ac:spMkLst>
        </pc:spChg>
        <pc:spChg chg="add mod">
          <ac:chgData name="Milan Cosson" userId="1b722937-9737-476f-bc2f-00e7be64c106" providerId="ADAL" clId="{917F6761-ED4C-4653-94A1-F2CA2746AD4A}" dt="2022-05-31T14:56:43.759" v="1513"/>
          <ac:spMkLst>
            <pc:docMk/>
            <pc:sldMk cId="1502825947" sldId="291"/>
            <ac:spMk id="21" creationId="{6808357B-C123-4053-520E-9D6A9FD5E37E}"/>
          </ac:spMkLst>
        </pc:spChg>
        <pc:spChg chg="add mod">
          <ac:chgData name="Milan Cosson" userId="1b722937-9737-476f-bc2f-00e7be64c106" providerId="ADAL" clId="{917F6761-ED4C-4653-94A1-F2CA2746AD4A}" dt="2022-05-31T14:56:43.759" v="1513"/>
          <ac:spMkLst>
            <pc:docMk/>
            <pc:sldMk cId="1502825947" sldId="291"/>
            <ac:spMk id="22" creationId="{A3E3112C-18B3-117A-02D1-3C212B32FBFF}"/>
          </ac:spMkLst>
        </pc:spChg>
      </pc:sldChg>
      <pc:sldChg chg="addSp delSp modSp mod">
        <pc:chgData name="Milan Cosson" userId="1b722937-9737-476f-bc2f-00e7be64c106" providerId="ADAL" clId="{917F6761-ED4C-4653-94A1-F2CA2746AD4A}" dt="2022-05-31T15:10:35.683" v="3215" actId="1035"/>
        <pc:sldMkLst>
          <pc:docMk/>
          <pc:sldMk cId="3215453978" sldId="292"/>
        </pc:sldMkLst>
        <pc:spChg chg="mod">
          <ac:chgData name="Milan Cosson" userId="1b722937-9737-476f-bc2f-00e7be64c106" providerId="ADAL" clId="{917F6761-ED4C-4653-94A1-F2CA2746AD4A}" dt="2022-05-31T15:05:31.678" v="2619" actId="1035"/>
          <ac:spMkLst>
            <pc:docMk/>
            <pc:sldMk cId="3215453978" sldId="292"/>
            <ac:spMk id="11" creationId="{6DC45A7B-7BFC-4642-8DD1-B4A6D781A216}"/>
          </ac:spMkLst>
        </pc:spChg>
        <pc:spChg chg="add del mod">
          <ac:chgData name="Milan Cosson" userId="1b722937-9737-476f-bc2f-00e7be64c106" providerId="ADAL" clId="{917F6761-ED4C-4653-94A1-F2CA2746AD4A}" dt="2022-05-31T15:07:28.358" v="2916"/>
          <ac:spMkLst>
            <pc:docMk/>
            <pc:sldMk cId="3215453978" sldId="292"/>
            <ac:spMk id="15" creationId="{DF9E1017-B644-A4A2-57F1-30AEE640D270}"/>
          </ac:spMkLst>
        </pc:spChg>
        <pc:spChg chg="add del mod">
          <ac:chgData name="Milan Cosson" userId="1b722937-9737-476f-bc2f-00e7be64c106" providerId="ADAL" clId="{917F6761-ED4C-4653-94A1-F2CA2746AD4A}" dt="2022-05-31T15:07:28.358" v="2916"/>
          <ac:spMkLst>
            <pc:docMk/>
            <pc:sldMk cId="3215453978" sldId="292"/>
            <ac:spMk id="16" creationId="{94632618-C41B-0BE9-7AE6-3C19560C7D1C}"/>
          </ac:spMkLst>
        </pc:spChg>
        <pc:spChg chg="mod">
          <ac:chgData name="Milan Cosson" userId="1b722937-9737-476f-bc2f-00e7be64c106" providerId="ADAL" clId="{917F6761-ED4C-4653-94A1-F2CA2746AD4A}" dt="2022-05-31T15:05:18.233" v="2529" actId="1035"/>
          <ac:spMkLst>
            <pc:docMk/>
            <pc:sldMk cId="3215453978" sldId="292"/>
            <ac:spMk id="17" creationId="{0C43F8B6-2C0F-4FE0-B057-C5BBAC6005C9}"/>
          </ac:spMkLst>
        </pc:spChg>
        <pc:spChg chg="mod">
          <ac:chgData name="Milan Cosson" userId="1b722937-9737-476f-bc2f-00e7be64c106" providerId="ADAL" clId="{917F6761-ED4C-4653-94A1-F2CA2746AD4A}" dt="2022-05-31T15:05:17.085" v="2517" actId="1035"/>
          <ac:spMkLst>
            <pc:docMk/>
            <pc:sldMk cId="3215453978" sldId="292"/>
            <ac:spMk id="18" creationId="{C6DE00C0-4FAB-4389-8E65-646CC42D359F}"/>
          </ac:spMkLst>
        </pc:spChg>
        <pc:spChg chg="mod">
          <ac:chgData name="Milan Cosson" userId="1b722937-9737-476f-bc2f-00e7be64c106" providerId="ADAL" clId="{917F6761-ED4C-4653-94A1-F2CA2746AD4A}" dt="2022-05-31T15:05:23.905" v="2569" actId="1035"/>
          <ac:spMkLst>
            <pc:docMk/>
            <pc:sldMk cId="3215453978" sldId="292"/>
            <ac:spMk id="19" creationId="{902C1127-3574-44E3-A3C3-163258CD6D38}"/>
          </ac:spMkLst>
        </pc:spChg>
        <pc:spChg chg="add del mod">
          <ac:chgData name="Milan Cosson" userId="1b722937-9737-476f-bc2f-00e7be64c106" providerId="ADAL" clId="{917F6761-ED4C-4653-94A1-F2CA2746AD4A}" dt="2022-05-31T15:07:28.358" v="2916"/>
          <ac:spMkLst>
            <pc:docMk/>
            <pc:sldMk cId="3215453978" sldId="292"/>
            <ac:spMk id="20" creationId="{A8F2470A-A4C8-E861-2038-46452BBC210A}"/>
          </ac:spMkLst>
        </pc:spChg>
        <pc:spChg chg="add del mod">
          <ac:chgData name="Milan Cosson" userId="1b722937-9737-476f-bc2f-00e7be64c106" providerId="ADAL" clId="{917F6761-ED4C-4653-94A1-F2CA2746AD4A}" dt="2022-05-31T15:07:28.358" v="2916"/>
          <ac:spMkLst>
            <pc:docMk/>
            <pc:sldMk cId="3215453978" sldId="292"/>
            <ac:spMk id="21" creationId="{4274CC9C-4EFD-BB24-FCD5-0492731097C1}"/>
          </ac:spMkLst>
        </pc:spChg>
        <pc:spChg chg="mod">
          <ac:chgData name="Milan Cosson" userId="1b722937-9737-476f-bc2f-00e7be64c106" providerId="ADAL" clId="{917F6761-ED4C-4653-94A1-F2CA2746AD4A}" dt="2022-05-31T15:05:42.116" v="2704" actId="1076"/>
          <ac:spMkLst>
            <pc:docMk/>
            <pc:sldMk cId="3215453978" sldId="292"/>
            <ac:spMk id="22" creationId="{A0759AA1-226B-4F0F-B9DA-DA9B8AA11E05}"/>
          </ac:spMkLst>
        </pc:spChg>
        <pc:spChg chg="mod">
          <ac:chgData name="Milan Cosson" userId="1b722937-9737-476f-bc2f-00e7be64c106" providerId="ADAL" clId="{917F6761-ED4C-4653-94A1-F2CA2746AD4A}" dt="2022-05-31T15:05:56.033" v="2775" actId="1035"/>
          <ac:spMkLst>
            <pc:docMk/>
            <pc:sldMk cId="3215453978" sldId="292"/>
            <ac:spMk id="23" creationId="{60F957CA-DD4C-409F-955B-5E6481F3A4AC}"/>
          </ac:spMkLst>
        </pc:spChg>
        <pc:spChg chg="mod">
          <ac:chgData name="Milan Cosson" userId="1b722937-9737-476f-bc2f-00e7be64c106" providerId="ADAL" clId="{917F6761-ED4C-4653-94A1-F2CA2746AD4A}" dt="2022-05-31T15:06:04.764" v="2844" actId="1076"/>
          <ac:spMkLst>
            <pc:docMk/>
            <pc:sldMk cId="3215453978" sldId="292"/>
            <ac:spMk id="24" creationId="{8B8AE09C-0D6F-4497-B219-E6C39009F89E}"/>
          </ac:spMkLst>
        </pc:spChg>
        <pc:spChg chg="mod">
          <ac:chgData name="Milan Cosson" userId="1b722937-9737-476f-bc2f-00e7be64c106" providerId="ADAL" clId="{917F6761-ED4C-4653-94A1-F2CA2746AD4A}" dt="2022-05-31T15:06:59.309" v="2910" actId="14100"/>
          <ac:spMkLst>
            <pc:docMk/>
            <pc:sldMk cId="3215453978" sldId="292"/>
            <ac:spMk id="25" creationId="{A471EC61-E0F7-4167-ADB5-4AEBB8678A51}"/>
          </ac:spMkLst>
        </pc:spChg>
        <pc:spChg chg="mod">
          <ac:chgData name="Milan Cosson" userId="1b722937-9737-476f-bc2f-00e7be64c106" providerId="ADAL" clId="{917F6761-ED4C-4653-94A1-F2CA2746AD4A}" dt="2022-05-31T15:07:08.796" v="2912" actId="1076"/>
          <ac:spMkLst>
            <pc:docMk/>
            <pc:sldMk cId="3215453978" sldId="292"/>
            <ac:spMk id="26" creationId="{992E5EC1-0362-45EE-89F2-08F93F255E19}"/>
          </ac:spMkLst>
        </pc:spChg>
        <pc:spChg chg="add del mod">
          <ac:chgData name="Milan Cosson" userId="1b722937-9737-476f-bc2f-00e7be64c106" providerId="ADAL" clId="{917F6761-ED4C-4653-94A1-F2CA2746AD4A}" dt="2022-05-31T15:07:28.358" v="2916"/>
          <ac:spMkLst>
            <pc:docMk/>
            <pc:sldMk cId="3215453978" sldId="292"/>
            <ac:spMk id="27" creationId="{D8B94008-3031-4039-A7C1-D741DBDCCB15}"/>
          </ac:spMkLst>
        </pc:spChg>
        <pc:spChg chg="add del mod">
          <ac:chgData name="Milan Cosson" userId="1b722937-9737-476f-bc2f-00e7be64c106" providerId="ADAL" clId="{917F6761-ED4C-4653-94A1-F2CA2746AD4A}" dt="2022-05-31T15:07:28.358" v="2916"/>
          <ac:spMkLst>
            <pc:docMk/>
            <pc:sldMk cId="3215453978" sldId="292"/>
            <ac:spMk id="28" creationId="{88AFAEFD-3346-2248-82AD-EFF19227331C}"/>
          </ac:spMkLst>
        </pc:spChg>
        <pc:spChg chg="add del mod">
          <ac:chgData name="Milan Cosson" userId="1b722937-9737-476f-bc2f-00e7be64c106" providerId="ADAL" clId="{917F6761-ED4C-4653-94A1-F2CA2746AD4A}" dt="2022-05-31T15:07:28.358" v="2916"/>
          <ac:spMkLst>
            <pc:docMk/>
            <pc:sldMk cId="3215453978" sldId="292"/>
            <ac:spMk id="29" creationId="{921F343F-871A-DC78-F3B6-DC5F2054D0D7}"/>
          </ac:spMkLst>
        </pc:spChg>
        <pc:spChg chg="add mod">
          <ac:chgData name="Milan Cosson" userId="1b722937-9737-476f-bc2f-00e7be64c106" providerId="ADAL" clId="{917F6761-ED4C-4653-94A1-F2CA2746AD4A}" dt="2022-05-31T15:07:58.832" v="3032" actId="20577"/>
          <ac:spMkLst>
            <pc:docMk/>
            <pc:sldMk cId="3215453978" sldId="292"/>
            <ac:spMk id="30" creationId="{52F75EB6-A896-3509-50F5-319D90E7E92F}"/>
          </ac:spMkLst>
        </pc:spChg>
        <pc:spChg chg="add mod">
          <ac:chgData name="Milan Cosson" userId="1b722937-9737-476f-bc2f-00e7be64c106" providerId="ADAL" clId="{917F6761-ED4C-4653-94A1-F2CA2746AD4A}" dt="2022-05-31T15:09:09.704" v="3059" actId="20577"/>
          <ac:spMkLst>
            <pc:docMk/>
            <pc:sldMk cId="3215453978" sldId="292"/>
            <ac:spMk id="31" creationId="{B9045B55-AE7F-278A-9552-D0651213E8D1}"/>
          </ac:spMkLst>
        </pc:spChg>
        <pc:spChg chg="add mod">
          <ac:chgData name="Milan Cosson" userId="1b722937-9737-476f-bc2f-00e7be64c106" providerId="ADAL" clId="{917F6761-ED4C-4653-94A1-F2CA2746AD4A}" dt="2022-05-31T15:09:30.041" v="3067" actId="1035"/>
          <ac:spMkLst>
            <pc:docMk/>
            <pc:sldMk cId="3215453978" sldId="292"/>
            <ac:spMk id="32" creationId="{BCC650CD-4277-30FF-1209-171D0CDF1FA6}"/>
          </ac:spMkLst>
        </pc:spChg>
        <pc:spChg chg="add del mod">
          <ac:chgData name="Milan Cosson" userId="1b722937-9737-476f-bc2f-00e7be64c106" providerId="ADAL" clId="{917F6761-ED4C-4653-94A1-F2CA2746AD4A}" dt="2022-05-31T15:09:04.081" v="3037" actId="478"/>
          <ac:spMkLst>
            <pc:docMk/>
            <pc:sldMk cId="3215453978" sldId="292"/>
            <ac:spMk id="33" creationId="{8448D730-1645-F11F-44CF-76BD623349DD}"/>
          </ac:spMkLst>
        </pc:spChg>
        <pc:spChg chg="add mod">
          <ac:chgData name="Milan Cosson" userId="1b722937-9737-476f-bc2f-00e7be64c106" providerId="ADAL" clId="{917F6761-ED4C-4653-94A1-F2CA2746AD4A}" dt="2022-05-31T15:10:25.084" v="3190" actId="1035"/>
          <ac:spMkLst>
            <pc:docMk/>
            <pc:sldMk cId="3215453978" sldId="292"/>
            <ac:spMk id="34" creationId="{6F0E7304-2D6E-543F-7280-78DD5B3644F1}"/>
          </ac:spMkLst>
        </pc:spChg>
        <pc:spChg chg="add mod">
          <ac:chgData name="Milan Cosson" userId="1b722937-9737-476f-bc2f-00e7be64c106" providerId="ADAL" clId="{917F6761-ED4C-4653-94A1-F2CA2746AD4A}" dt="2022-05-31T15:10:07.117" v="3128" actId="1036"/>
          <ac:spMkLst>
            <pc:docMk/>
            <pc:sldMk cId="3215453978" sldId="292"/>
            <ac:spMk id="35" creationId="{466540E6-8C9A-D38B-240A-DA388B137182}"/>
          </ac:spMkLst>
        </pc:spChg>
        <pc:spChg chg="add mod">
          <ac:chgData name="Milan Cosson" userId="1b722937-9737-476f-bc2f-00e7be64c106" providerId="ADAL" clId="{917F6761-ED4C-4653-94A1-F2CA2746AD4A}" dt="2022-05-31T15:10:13.567" v="3150" actId="1035"/>
          <ac:spMkLst>
            <pc:docMk/>
            <pc:sldMk cId="3215453978" sldId="292"/>
            <ac:spMk id="36" creationId="{EDFDD023-1B58-AEEC-57A4-9FA73241504A}"/>
          </ac:spMkLst>
        </pc:spChg>
        <pc:spChg chg="add mod">
          <ac:chgData name="Milan Cosson" userId="1b722937-9737-476f-bc2f-00e7be64c106" providerId="ADAL" clId="{917F6761-ED4C-4653-94A1-F2CA2746AD4A}" dt="2022-05-31T15:10:19.987" v="3175" actId="1035"/>
          <ac:spMkLst>
            <pc:docMk/>
            <pc:sldMk cId="3215453978" sldId="292"/>
            <ac:spMk id="37" creationId="{5EAF19C5-E029-C08B-078A-5B837CCC6A17}"/>
          </ac:spMkLst>
        </pc:spChg>
        <pc:spChg chg="add mod">
          <ac:chgData name="Milan Cosson" userId="1b722937-9737-476f-bc2f-00e7be64c106" providerId="ADAL" clId="{917F6761-ED4C-4653-94A1-F2CA2746AD4A}" dt="2022-05-31T15:10:35.683" v="3215" actId="1035"/>
          <ac:spMkLst>
            <pc:docMk/>
            <pc:sldMk cId="3215453978" sldId="292"/>
            <ac:spMk id="38" creationId="{792C6920-B699-13FD-147A-69FC73EAD0EC}"/>
          </ac:spMkLst>
        </pc:spChg>
        <pc:spChg chg="add mod">
          <ac:chgData name="Milan Cosson" userId="1b722937-9737-476f-bc2f-00e7be64c106" providerId="ADAL" clId="{917F6761-ED4C-4653-94A1-F2CA2746AD4A}" dt="2022-05-31T15:10:35.683" v="3215" actId="1035"/>
          <ac:spMkLst>
            <pc:docMk/>
            <pc:sldMk cId="3215453978" sldId="292"/>
            <ac:spMk id="39" creationId="{695F9341-1EBD-9EAA-2853-C5B4A8FBEE26}"/>
          </ac:spMkLst>
        </pc:spChg>
        <pc:spChg chg="add mod">
          <ac:chgData name="Milan Cosson" userId="1b722937-9737-476f-bc2f-00e7be64c106" providerId="ADAL" clId="{917F6761-ED4C-4653-94A1-F2CA2746AD4A}" dt="2022-05-31T15:10:35.683" v="3215" actId="1035"/>
          <ac:spMkLst>
            <pc:docMk/>
            <pc:sldMk cId="3215453978" sldId="292"/>
            <ac:spMk id="40" creationId="{3C7BE1F2-6E4B-F6C4-E750-5E050CBDB8AA}"/>
          </ac:spMkLst>
        </pc:spChg>
        <pc:spChg chg="add mod">
          <ac:chgData name="Milan Cosson" userId="1b722937-9737-476f-bc2f-00e7be64c106" providerId="ADAL" clId="{917F6761-ED4C-4653-94A1-F2CA2746AD4A}" dt="2022-05-31T15:10:30.171" v="3204" actId="1035"/>
          <ac:spMkLst>
            <pc:docMk/>
            <pc:sldMk cId="3215453978" sldId="292"/>
            <ac:spMk id="41" creationId="{B8A087D0-376D-A0D0-A731-494978CD0F2D}"/>
          </ac:spMkLst>
        </pc:spChg>
      </pc:sldChg>
      <pc:sldChg chg="del">
        <pc:chgData name="Milan Cosson" userId="1b722937-9737-476f-bc2f-00e7be64c106" providerId="ADAL" clId="{917F6761-ED4C-4653-94A1-F2CA2746AD4A}" dt="2022-05-31T15:10:48.950" v="3216" actId="47"/>
        <pc:sldMkLst>
          <pc:docMk/>
          <pc:sldMk cId="3692740643" sldId="293"/>
        </pc:sldMkLst>
      </pc:sldChg>
      <pc:sldChg chg="modSp mod ord">
        <pc:chgData name="Milan Cosson" userId="1b722937-9737-476f-bc2f-00e7be64c106" providerId="ADAL" clId="{917F6761-ED4C-4653-94A1-F2CA2746AD4A}" dt="2022-05-31T15:04:59.366" v="2503" actId="20577"/>
        <pc:sldMkLst>
          <pc:docMk/>
          <pc:sldMk cId="2416999927" sldId="294"/>
        </pc:sldMkLst>
        <pc:spChg chg="mod">
          <ac:chgData name="Milan Cosson" userId="1b722937-9737-476f-bc2f-00e7be64c106" providerId="ADAL" clId="{917F6761-ED4C-4653-94A1-F2CA2746AD4A}" dt="2022-05-31T15:04:59.366" v="2503" actId="20577"/>
          <ac:spMkLst>
            <pc:docMk/>
            <pc:sldMk cId="2416999927" sldId="294"/>
            <ac:spMk id="11" creationId="{FED2574D-6984-4E56-B512-D9093DAE028A}"/>
          </ac:spMkLst>
        </pc:spChg>
      </pc:sldChg>
      <pc:sldChg chg="modSp mod">
        <pc:chgData name="Milan Cosson" userId="1b722937-9737-476f-bc2f-00e7be64c106" providerId="ADAL" clId="{917F6761-ED4C-4653-94A1-F2CA2746AD4A}" dt="2022-05-31T15:11:19.030" v="3219" actId="20577"/>
        <pc:sldMkLst>
          <pc:docMk/>
          <pc:sldMk cId="1551785400" sldId="295"/>
        </pc:sldMkLst>
        <pc:spChg chg="mod">
          <ac:chgData name="Milan Cosson" userId="1b722937-9737-476f-bc2f-00e7be64c106" providerId="ADAL" clId="{917F6761-ED4C-4653-94A1-F2CA2746AD4A}" dt="2022-05-31T15:11:19.030" v="3219" actId="20577"/>
          <ac:spMkLst>
            <pc:docMk/>
            <pc:sldMk cId="1551785400" sldId="295"/>
            <ac:spMk id="10" creationId="{C8AE3A6A-C537-450E-A547-0EC6DD9F7A53}"/>
          </ac:spMkLst>
        </pc:spChg>
      </pc:sldChg>
      <pc:sldChg chg="modSp mod">
        <pc:chgData name="Milan Cosson" userId="1b722937-9737-476f-bc2f-00e7be64c106" providerId="ADAL" clId="{917F6761-ED4C-4653-94A1-F2CA2746AD4A}" dt="2022-05-31T15:31:38.863" v="5684" actId="20577"/>
        <pc:sldMkLst>
          <pc:docMk/>
          <pc:sldMk cId="3358940979" sldId="296"/>
        </pc:sldMkLst>
        <pc:spChg chg="mod">
          <ac:chgData name="Milan Cosson" userId="1b722937-9737-476f-bc2f-00e7be64c106" providerId="ADAL" clId="{917F6761-ED4C-4653-94A1-F2CA2746AD4A}" dt="2022-05-31T15:31:38.863" v="5684" actId="20577"/>
          <ac:spMkLst>
            <pc:docMk/>
            <pc:sldMk cId="3358940979" sldId="296"/>
            <ac:spMk id="5" creationId="{45E1DCC2-11CD-41F7-969A-E4566F5B1573}"/>
          </ac:spMkLst>
        </pc:spChg>
        <pc:spChg chg="mod">
          <ac:chgData name="Milan Cosson" userId="1b722937-9737-476f-bc2f-00e7be64c106" providerId="ADAL" clId="{917F6761-ED4C-4653-94A1-F2CA2746AD4A}" dt="2022-05-31T15:12:30.312" v="3253" actId="1036"/>
          <ac:spMkLst>
            <pc:docMk/>
            <pc:sldMk cId="3358940979" sldId="296"/>
            <ac:spMk id="6" creationId="{D1EA6C15-C1C4-4A82-BC93-5F15BEC19581}"/>
          </ac:spMkLst>
        </pc:spChg>
        <pc:spChg chg="mod">
          <ac:chgData name="Milan Cosson" userId="1b722937-9737-476f-bc2f-00e7be64c106" providerId="ADAL" clId="{917F6761-ED4C-4653-94A1-F2CA2746AD4A}" dt="2022-05-31T15:12:30.312" v="3253" actId="1036"/>
          <ac:spMkLst>
            <pc:docMk/>
            <pc:sldMk cId="3358940979" sldId="296"/>
            <ac:spMk id="7" creationId="{88144A7C-A317-4A1A-AD52-95875AF24439}"/>
          </ac:spMkLst>
        </pc:spChg>
        <pc:graphicFrameChg chg="mod ord modGraphic">
          <ac:chgData name="Milan Cosson" userId="1b722937-9737-476f-bc2f-00e7be64c106" providerId="ADAL" clId="{917F6761-ED4C-4653-94A1-F2CA2746AD4A}" dt="2022-05-31T15:31:14.946" v="5584" actId="313"/>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437449AA-41DD-4FC3-9641-4DBF502B25B5}"/>
    <pc:docChg chg="custSel modSld">
      <pc:chgData name="Wally PILLER" userId="e1c1cba4-6299-482b-91e7-ffd34a654594" providerId="ADAL" clId="{437449AA-41DD-4FC3-9641-4DBF502B25B5}" dt="2022-05-25T16:00:49.950" v="66" actId="5793"/>
      <pc:docMkLst>
        <pc:docMk/>
      </pc:docMkLst>
      <pc:sldChg chg="modSp mod">
        <pc:chgData name="Wally PILLER" userId="e1c1cba4-6299-482b-91e7-ffd34a654594" providerId="ADAL" clId="{437449AA-41DD-4FC3-9641-4DBF502B25B5}" dt="2022-05-25T15:50:14.660" v="58"/>
        <pc:sldMkLst>
          <pc:docMk/>
          <pc:sldMk cId="279835308" sldId="283"/>
        </pc:sldMkLst>
        <pc:spChg chg="mod">
          <ac:chgData name="Wally PILLER" userId="e1c1cba4-6299-482b-91e7-ffd34a654594" providerId="ADAL" clId="{437449AA-41DD-4FC3-9641-4DBF502B25B5}" dt="2022-05-25T15:50:14.660" v="58"/>
          <ac:spMkLst>
            <pc:docMk/>
            <pc:sldMk cId="279835308" sldId="283"/>
            <ac:spMk id="12" creationId="{6D78390A-2262-4712-95F9-8DE5399A1291}"/>
          </ac:spMkLst>
        </pc:spChg>
        <pc:spChg chg="mod">
          <ac:chgData name="Wally PILLER" userId="e1c1cba4-6299-482b-91e7-ffd34a654594" providerId="ADAL" clId="{437449AA-41DD-4FC3-9641-4DBF502B25B5}" dt="2022-05-25T15:49:37.412" v="56"/>
          <ac:spMkLst>
            <pc:docMk/>
            <pc:sldMk cId="279835308" sldId="283"/>
            <ac:spMk id="19" creationId="{31D75E17-6DBF-43D8-8176-54D6EA820E0A}"/>
          </ac:spMkLst>
        </pc:spChg>
      </pc:sldChg>
      <pc:sldChg chg="modSp mod">
        <pc:chgData name="Wally PILLER" userId="e1c1cba4-6299-482b-91e7-ffd34a654594" providerId="ADAL" clId="{437449AA-41DD-4FC3-9641-4DBF502B25B5}" dt="2022-05-25T16:00:49.950" v="66" actId="5793"/>
        <pc:sldMkLst>
          <pc:docMk/>
          <pc:sldMk cId="713649784" sldId="289"/>
        </pc:sldMkLst>
        <pc:spChg chg="mod">
          <ac:chgData name="Wally PILLER" userId="e1c1cba4-6299-482b-91e7-ffd34a654594" providerId="ADAL" clId="{437449AA-41DD-4FC3-9641-4DBF502B25B5}" dt="2022-05-25T16:00:49.950" v="66" actId="5793"/>
          <ac:spMkLst>
            <pc:docMk/>
            <pc:sldMk cId="713649784" sldId="289"/>
            <ac:spMk id="5" creationId="{45E1DCC2-11CD-41F7-969A-E4566F5B1573}"/>
          </ac:spMkLst>
        </pc:spChg>
        <pc:graphicFrameChg chg="mod">
          <ac:chgData name="Wally PILLER" userId="e1c1cba4-6299-482b-91e7-ffd34a654594" providerId="ADAL" clId="{437449AA-41DD-4FC3-9641-4DBF502B25B5}" dt="2022-05-25T15:54:14.891" v="64"/>
          <ac:graphicFrameMkLst>
            <pc:docMk/>
            <pc:sldMk cId="713649784" sldId="289"/>
            <ac:graphicFrameMk id="4" creationId="{D75964C9-9893-4B10-B127-424F0758DE3D}"/>
          </ac:graphicFrameMkLst>
        </pc:graphicFrameChg>
      </pc:sldChg>
    </pc:docChg>
  </pc:docChgLst>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09 avril 2022 au 31 mai 2022 (inclus). </a:t>
            </a:r>
            <a:r>
              <a:rPr lang="fr-FR" sz="800" cap="none" dirty="0"/>
              <a:t>Une fois le montant de l’enveloppe initiale atteint (30 000 000 EUR), la commercialisation de « Quartzrendementmemoirebanques » peut cesser à tout moment sans préavis avant le 31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12 ans</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QUARTZRENDEMENTMEMOIREBANQUES</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⁽¹⁾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⁽²⁾</a:t>
            </a:r>
            <a:r>
              <a:rPr lang="fr-FR" sz="650" dirty="0">
                <a:solidFill>
                  <a:schemeClr val="tx2"/>
                </a:solidFill>
                <a:latin typeface="Proxima Nova Rg" panose="02000506030000020004" pitchFamily="2" charset="0"/>
              </a:rPr>
              <a:t> Le remboursement automatique anticipé ne pourra pas se faire, en tout état de cause, avant le 9 juin 2023.</a:t>
            </a: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BBB+, Moody’s A2, Fitch A. Notations en vigueur au moment de la rédaction de la présente brochure le 02 juin 2022.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01/06/2022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3,95%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24,59%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184,35%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83,02%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51235" y="941388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BOUYGUES SA ENTRE LE </a:t>
            </a:r>
            <a:r>
              <a:rPr lang="en-US" sz="1200" b="0" dirty="0">
                <a:effectLst/>
                <a:latin typeface="+mj-lt"/>
              </a:rPr>
              <a:t>01 JUIN 2010</a:t>
            </a:r>
            <a:r>
              <a:rPr lang="en-US" sz="1200" dirty="0">
                <a:latin typeface="+mj-lt"/>
              </a:rPr>
              <a:t> </a:t>
            </a:r>
            <a:r>
              <a:rPr lang="fr-FR" sz="1200" cap="none" dirty="0">
                <a:latin typeface="Futura PT" panose="020B0902020204020203" pitchFamily="34" charset="0"/>
              </a:rPr>
              <a:t>ET LE 01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01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01 JUIN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8295924"/>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09/04/2022 au 31/05/2022 (inclus). Une fois le montant de l’enveloppe initiale atteint (30 000 000 EUR), la commercialisation de « Quartzrendementmemoirebanques » peut cesser à tout moment sans préavis avant le 31/05/2022,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niveau de clôture de l'indice le 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08/06/2034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28/08/2023, 28/11/2023, 28/02/2024, 28/05/2024, 28/08/2024, 28/11/2024, 28/02/2025, 28/05/2025, 28/08/2025, 28/11/2025, 02/03/2026, 28/05/2026, 28/08/2026, 30/11/2026, 01/03/2027, 28/05/2027, 30/08/2027, 29/11/2027, 28/02/2028, 29/05/2028, 28/08/2028, 28/11/2028, 28/02/2029, 28/05/2029, 28/08/2029, 28/11/2029, 28/02/2030, 28/05/2030, 28/08/2030, 28/11/2030, 28/02/2031, 28/05/2031, 28/08/2031, 28/11/2031, 01/03/2032, 28/05/2032, 30/08/2032, 29/11/2032, 28/02/2033, 30/05/2033, 29/08/2033, 28/11/2033, 28/02/2034, 29/05/2034, 01/06/2034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04/09/2023, 05/12/2023, 06/03/2024, 04/06/2024, 04/09/2024, 05/12/2024, 07/03/2025, 04/06/2025, 04/09/2025, 05/12/2025, 09/03/2026, 04/06/2026, 04/09/2026, 07/12/2026, 08/03/2027, 04/06/2027, 06/09/2027, 06/12/2027, 06/03/2028, 05/06/2028, 04/09/2028, 05/12/2028, 07/03/2029, 04/06/2029, 04/09/2029, 05/12/2029, 07/03/2030, 04/06/2030, 04/09/2030, 05/12/2030, 07/03/2031, 04/06/2031, 04/09/2031, 05/12/2031, 08/03/2032, 04/06/2032, 06/09/2032, 06/12/2032, 07/03/2033, 06/06/2033, 05/09/2033, 05/12/2033, 07/03/2034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London, GB, ce qui peut être source de conflit d’intérêts⁽¹⁾.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86254407"/>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anglais présentant un risque de perte en capital partielle ou totale en cours de vie et à l’échance.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09/04/2022 au 31/05/2022 (inclus). Une fois le montant de l’enveloppe initiale atteint (30 000 000 EUR), la commercialisation de « Quartzrendementmemoirebanques » peut cesser à tout moment sans préavis avant le 31/05/2022,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niveau de clôture de l'indice le 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08/06/2034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31/08/2022, 30/11/2022, 28/02/2023, 29/05/2023, 28/08/2023, 28/11/2023, 28/02/2024, 28/05/2024, 28/08/2024, 28/11/2024, 28/02/2025, 28/05/2025, 28/08/2025, 28/11/2025, 02/03/2026, 28/05/2026, 28/08/2026, 30/11/2026, 01/03/2027, 28/05/2027, 30/08/2027, 29/11/2027, 28/02/2028, 29/05/2028, 28/08/2028, 28/11/2028, 28/02/2029, 28/05/2029, 28/08/2029, 28/11/2029, 28/02/2030, 28/05/2030, 28/08/2030, 28/11/2030, 28/02/2031, 28/05/2031, 28/08/2031, 28/11/2031, 01/03/2032, 28/05/2032, 30/08/2032, 29/11/2032, 28/02/2033, 30/05/2033, 29/08/2033, 28/11/2033, 28/02/2034, 01/06/2034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07/09/2022, 07/12/2022, 07/03/2023, 05/06/2023, 04/09/2023, 05/12/2023, 06/03/2024, 04/06/2024, 04/09/2024, 05/12/2024, 07/03/2025, 04/06/2025, 04/09/2025, 05/12/2025, 09/03/2026, 04/06/2026, 04/09/2026, 07/12/2026, 08/03/2027, 04/06/2027, 06/09/2027, 06/12/2027, 06/03/2028, 05/06/2028, 04/09/2028, 05/12/2028, 07/03/2029, 04/06/2029, 04/09/2029, 05/12/2029, 07/03/2030, 04/06/2030, 04/09/2030, 05/12/2030, 07/03/2031, 04/06/2031, 04/09/2031, 05/12/2031, 08/03/2032, 04/06/2032, 06/09/2032, 06/12/2032, 07/03/2033, 06/06/2033, 05/09/2033, 05/12/2033, 07/03/2034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04/09/2023, 05/12/2023, 06/03/2024, 04/06/2024, 04/09/2024, 05/12/2024, 07/03/2025, 04/06/2025, 04/09/2025, 05/12/2025, 09/03/2026, 04/06/2026, 04/09/2026, 07/12/2026, 08/03/2027, 04/06/2027, 06/09/2027, 06/12/2027, 06/03/2028, 05/06/2028, 04/09/2028, 05/12/2028, 07/03/2029, 04/06/2029, 04/09/2029, 05/12/2029, 07/03/2030, 04/06/2030, 04/09/2030, 05/12/2030, 07/03/2031, 04/06/2031, 04/09/2031, 05/12/2031, 08/03/2032, 04/06/2032, 06/09/2032, 06/12/2032, 07/03/2033, 06/06/2033, 05/09/2033, 05/12/2033, 07/03/2034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Finance Corp International Ltd, une valorisation du titre de créance sera assurée, tous les quinze jours à compter du 31/08/2022, 30/11/2022, 28/02/2023, 29/05/2023, 28/08/2023, 28/11/2023, 28/02/2024, 28/05/2024, 28/08/2024, 28/11/2024, 28/02/2025, 28/05/2025, 28/08/2025, 28/11/2025, 02/03/2026, 28/05/2026, 28/08/2026, 30/11/2026, 01/03/2027, 28/05/2027, 30/08/2027, 29/11/2027, 28/02/2028, 29/05/2028, 28/08/2028, 28/11/2028, 28/02/2029, 28/05/2029, 28/08/2029, 28/11/2029, 28/02/2030, 28/05/2030, 28/08/2030, 28/11/2030, 28/02/2031, 28/05/2031, 28/08/2031, 28/11/2031, 01/03/2032, 28/05/2032, 30/08/2032, 29/11/2032, 28/02/2033, 30/05/2033, 29/08/2033, 28/11/2033, 28/02/2034, 01/06/2034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Finance Corp International Ltd, London, GB, ce qui peut être source de conflit d’intérêts⁽¹⁾.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0027"/>
          </a:xfrm>
          <a:prstGeom prst="rect">
            <a:avLst/>
          </a:prstGeom>
          <a:noFill/>
          <a:ln w="9525">
            <a:noFill/>
            <a:miter lim="800000"/>
            <a:headEnd/>
            <a:tailEnd/>
          </a:ln>
        </p:spPr>
        <p:txBody>
          <a:bodyPr wrap="square" lIns="0" tIns="0" rIns="0" bIns="0">
            <a:spAutoFit/>
          </a:bodyPr>
          <a:lstStyle/>
          <a:p>
            <a:pPr lvl="0" algn="just" defTabSz="914400"/>
            <a:r>
              <a:rPr lang="fr-FR" sz="800" baseline="30000" dirty="0"/>
              <a:t>⁽¹⁾</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31/05/2022)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31/05/2022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⁽¹⁾ ou la date de remboursement automatique anticipé effective ⁽¹⁾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Quartzrendementmemoirebanques », vous êtes exposé pour une durée de 4 à 48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1,75% par trimestre écoulé depuis le 31/05/2022 (soit 7,00%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70, ou si à la date de constatation finale(¹), l'indice clôture à un niveau supérieur ou égal à 70%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1,75% par trimestre écoulé (soit un Taux de Rendement Annuel net maximum de 5,78%%⁽²⁾),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à l’échéance⁽¹⁾.</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Quartzrendementmemoirebanques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Quartzrendementmemoirebanques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31/05/2022)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31/05/2022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⁽¹⁾ ou la date de remboursement automatique anticipé effective ⁽¹⁾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Quartzrendementmemoirebanques », vous êtes exposé pour une durée de 4 à 48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1,75% par trimestre écoulé depuis le 31/05/2022 (soit 7,00%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70, ou si à la date de constatation finale(¹), l'indice clôture à un niveau supérieur ou égal à 70%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1,75% par trimestre écoulé (soit un Taux de Rendement Annuel net maximum de 5,78%%⁽²⁾),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à l’échéance⁽¹⁾.</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Quartzrendementmemoirebanques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Quartzrendementmemoirebanques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p:txBody>
      </p:sp>
      <p:pic>
        <p:nvPicPr>
          <p:cNvPr id="23" name="Picture 22"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47,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1,75% par trimestre écoulé depuis le 31/05/2022 (soit 7,00%</a:t>
            </a:r>
            <a:r>
              <a:rPr lang="fr-FR" sz="800" i="1" dirty="0">
                <a:solidFill>
                  <a:srgbClr val="000000"/>
                </a:solidFill>
              </a:rPr>
              <a:t> </a:t>
            </a:r>
            <a:r>
              <a:rPr lang="fr-FR" sz="800" dirty="0">
                <a:solidFill>
                  <a:srgbClr val="000000"/>
                </a:solidFill>
              </a:rPr>
              <a:t>par année écoulée et un Taux de Rendement Annuel net maximum de 5,78%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70% de son Cours Initial, l’investisseur récupère alors l’intégralité de son capital initial, majorée d’un coupon de 1,75% par trimestre écoulé depuis le 31/05/2022  (soit un coupon de 84,00% et un Taux de Rendement Annuel net de 4,15%</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70% de son Cours Initial mais supérieur ou égal à 50% de ce dernier, l’investisseur récupère l’intégralité de son capital initialement investi. Le capital n’est donc exposé à un risque de perte à l’échéance⁽¹⁾ que si l'indice clôture à un niveau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Quartzrendementmemoirebanques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trimestre écoulé depuis le 31/05/2022 </a:t>
            </a:r>
            <a:r>
              <a:rPr lang="fr-FR" sz="800" dirty="0">
                <a:solidFill>
                  <a:srgbClr val="000000"/>
                </a:solidFill>
              </a:rPr>
              <a:t>(soit un Taux de Rendement Annuel net maximum de 5,78%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Quartzrendementmemoirebanques » est très sensible à une faible variation du niveau de clôture de l'indice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70%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376603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1,75% dès lors que l'indice clôture à un niveau supérieur ou égal à 70% de son Cours Initial</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47,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1,75%  ainsi que les coupons mémorisés au préalable (soit un Taux de Rendement Annuel net </a:t>
            </a:r>
            <a:r>
              <a:rPr lang="fr-FR" sz="800" dirty="0">
                <a:solidFill>
                  <a:srgbClr val="000000"/>
                </a:solidFill>
                <a:highlight>
                  <a:srgbClr val="FFFF00"/>
                </a:highlight>
              </a:rPr>
              <a:t>compris entre 5,87%</a:t>
            </a:r>
            <a:r>
              <a:rPr lang="fr-FR" sz="800" baseline="30000" dirty="0">
                <a:solidFill>
                  <a:srgbClr val="000000"/>
                </a:solidFill>
                <a:highlight>
                  <a:srgbClr val="FFFF00"/>
                </a:highlight>
                <a:ea typeface="SimSun" pitchFamily="2" charset="-122"/>
                <a:cs typeface="Times New Roman" pitchFamily="18" charset="0"/>
              </a:rPr>
              <a:t>⁽²⁾</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finale⁽¹⁾, si le </a:t>
            </a:r>
            <a:r>
              <a:rPr lang="fr-FR" sz="800" dirty="0" err="1">
                <a:solidFill>
                  <a:srgbClr val="000000"/>
                </a:solidFill>
              </a:rPr>
              <a:t>méacanisme</a:t>
            </a:r>
            <a:r>
              <a:rPr lang="fr-FR" sz="800" dirty="0">
                <a:solidFill>
                  <a:srgbClr val="000000"/>
                </a:solidFill>
              </a:rPr>
              <a:t> de remboursement anticipé n’a pas été activé au préalable, et si l'indice clôture à un cours strictement inférieur à 70% de son Cours Initial mais supérieur ou égal à 50% de son «70% de son Cours Initial, l’investisseur récupère l’intégralité de son capital initialement investi. Le capital est donc exposé à un risque de perte à l’échéance⁽¹⁾ que si l'indice clôture à un niveau strictement inférieur à 50% de son 70% de son Cours Initial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Quartzrendementmemoirebanques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trimestre </a:t>
            </a:r>
            <a:r>
              <a:rPr lang="fr-FR" sz="800" dirty="0">
                <a:solidFill>
                  <a:srgbClr val="000000"/>
                </a:solidFill>
              </a:rPr>
              <a:t>(soit un Taux de Rendement Annuel net maximum de de de </a:t>
            </a:r>
            <a:r>
              <a:rPr lang="fr-FR" sz="800" dirty="0">
                <a:solidFill>
                  <a:srgbClr val="000000"/>
                </a:solidFill>
                <a:highlight>
                  <a:srgbClr val="00FFFF"/>
                </a:highlight>
              </a:rPr>
              <a:t>5,87%</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Quartzrendementmemoirebanques » est très sensible à une faible variation du niveau de clôture de l'indice autour du seuil de </a:t>
            </a:r>
            <a:r>
              <a:rPr lang="fr-FR" sz="800" dirty="0">
                <a:solidFill>
                  <a:srgbClr val="000000"/>
                </a:solidFill>
                <a:effectLst/>
                <a:ea typeface="Calibri" panose="020F0502020204030204" pitchFamily="34" charset="0"/>
              </a:rPr>
              <a:t>70% de son Cours Initial   </a:t>
            </a:r>
            <a:r>
              <a:rPr lang="fr-FR" sz="800" dirty="0">
                <a:effectLst/>
                <a:ea typeface="Calibri" panose="020F0502020204030204" pitchFamily="34" charset="0"/>
              </a:rPr>
              <a:t>en cours de vie, et des seuils de 70%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31/05/2022</a:t>
            </a:r>
          </a:p>
          <a:p>
            <a:pPr marL="0" indent="0" algn="ctr">
              <a:lnSpc>
                <a:spcPct val="100000"/>
              </a:lnSpc>
              <a:spcBef>
                <a:spcPts val="0"/>
              </a:spcBef>
              <a:buNone/>
            </a:pPr>
            <a:r>
              <a:rPr lang="fr-FR" sz="800" dirty="0"/>
              <a:t>(soit un coupon de 84,00% et un Taux de Rendement Annuel net de </a:t>
            </a:r>
            <a:r>
              <a:rPr lang="fr-FR" sz="800" dirty="0">
                <a:highlight>
                  <a:srgbClr val="FFFF00"/>
                </a:highlight>
              </a:rPr>
              <a:t>4,15%</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31/05/2022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38,90%</a:t>
            </a:r>
            <a:r>
              <a:rPr lang="fr-FR" sz="800" baseline="30000" dirty="0"/>
              <a:t>⁽²⁾ </a:t>
            </a:r>
            <a:r>
              <a:rPr lang="fr-FR" sz="800" dirty="0"/>
              <a:t>et </a:t>
            </a:r>
            <a:r>
              <a:rPr lang="fr-FR" sz="800" dirty="0">
                <a:highlight>
                  <a:srgbClr val="FFFF00"/>
                </a:highlight>
              </a:rPr>
              <a:t>5,78%</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47,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01/06/2034,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70% de son Cours Initial, l’investisseur reçoit, le 08 juin 2034</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08 juin 2034</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31/05/2022 et le 01/06/2034</a:t>
            </a:r>
          </a:p>
          <a:p>
            <a:pPr marL="0" indent="0" algn="ctr">
              <a:lnSpc>
                <a:spcPct val="100000"/>
              </a:lnSpc>
              <a:spcBef>
                <a:spcPts val="0"/>
              </a:spcBef>
              <a:buNone/>
            </a:pPr>
            <a:r>
              <a:rPr lang="fr-FR" sz="800" dirty="0"/>
              <a:t>(Soit un Taux de Rendement Annuel net inférieur ou égal </a:t>
            </a:r>
            <a:r>
              <a:rPr lang="fr-FR" sz="800"/>
              <a:t>à -6,54%</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niveau de clôture de l'indice le 31/05/2022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70% mais supérieur ou égal à 50% de son Cours Initial, l’investisseur reçoit, le 08 juin 2034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Initial  en fin de trimestre 4, puis décroît de0.75% chaque trimestre, pour atteindre 70% du Cours Initial à la fin du trimestre 47.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31/05/2022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187571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l'indice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06607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niveau de clôture de l'indice le 31/05/2022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6358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12812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70%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236561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1,75%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294523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70%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33202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3797294"/>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391214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410872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47), on compare le niveau de clôture de l'indice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4940108"/>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31/05/2022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38,90%</a:t>
            </a:r>
            <a:r>
              <a:rPr lang="fr-FR" sz="800" baseline="30000" dirty="0"/>
              <a:t>⁽²⁾ </a:t>
            </a:r>
            <a:r>
              <a:rPr lang="fr-FR" sz="800" dirty="0"/>
              <a:t>et </a:t>
            </a:r>
            <a:r>
              <a:rPr lang="fr-FR" sz="800" dirty="0">
                <a:highlight>
                  <a:srgbClr val="FFFF00"/>
                </a:highlight>
              </a:rPr>
              <a:t>5,78%</a:t>
            </a:r>
            <a:r>
              <a:rPr lang="fr-FR" sz="800" baseline="30000" dirty="0"/>
              <a:t>⁽²⁾</a:t>
            </a:r>
            <a:r>
              <a:rPr lang="fr-FR" sz="800" dirty="0"/>
              <a:t>)</a:t>
            </a:r>
          </a:p>
        </p:txBody>
      </p:sp>
      <p:sp>
        <p:nvSpPr>
          <p:cNvPr id="34" name="Espace réservé du texte 36">
            <a:extLst>
              <a:ext uri="{FF2B5EF4-FFF2-40B4-BE49-F238E27FC236}">
                <a16:creationId xmlns:a16="http://schemas.microsoft.com/office/drawing/2014/main" id="{6F0E7304-2D6E-543F-7280-78DD5B3644F1}"/>
              </a:ext>
            </a:extLst>
          </p:cNvPr>
          <p:cNvSpPr txBox="1">
            <a:spLocks/>
          </p:cNvSpPr>
          <p:nvPr/>
        </p:nvSpPr>
        <p:spPr>
          <a:xfrm>
            <a:off x="1159457" y="630846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4,15%</a:t>
            </a:r>
            <a:r>
              <a:rPr lang="fr-FR" sz="800" baseline="30000" dirty="0"/>
              <a:t>⁽²⁾</a:t>
            </a:r>
            <a:r>
              <a:rPr lang="fr-FR" sz="800" dirty="0"/>
              <a:t> et </a:t>
            </a:r>
            <a:r>
              <a:rPr lang="fr-FR" sz="800" dirty="0">
                <a:highlight>
                  <a:srgbClr val="00FFFF"/>
                </a:highlight>
              </a:rPr>
              <a:t>5,87%</a:t>
            </a:r>
            <a:r>
              <a:rPr lang="fr-FR" sz="800" baseline="30000" dirty="0"/>
              <a:t>⁽²⁾</a:t>
            </a:r>
            <a:r>
              <a:rPr lang="fr-FR" sz="800" dirty="0"/>
              <a:t>) </a:t>
            </a:r>
          </a:p>
        </p:txBody>
      </p:sp>
      <p:sp>
        <p:nvSpPr>
          <p:cNvPr id="35" name="Espace réservé du texte 11">
            <a:extLst>
              <a:ext uri="{FF2B5EF4-FFF2-40B4-BE49-F238E27FC236}">
                <a16:creationId xmlns:a16="http://schemas.microsoft.com/office/drawing/2014/main" id="{466540E6-8C9A-D38B-240A-DA388B137182}"/>
              </a:ext>
            </a:extLst>
          </p:cNvPr>
          <p:cNvSpPr txBox="1">
            <a:spLocks/>
          </p:cNvSpPr>
          <p:nvPr/>
        </p:nvSpPr>
        <p:spPr>
          <a:xfrm>
            <a:off x="258398" y="559918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36" name="ZoneTexte 35">
            <a:extLst>
              <a:ext uri="{FF2B5EF4-FFF2-40B4-BE49-F238E27FC236}">
                <a16:creationId xmlns:a16="http://schemas.microsoft.com/office/drawing/2014/main" id="{EDFDD023-1B58-AEEC-57A4-9FA73241504A}"/>
              </a:ext>
            </a:extLst>
          </p:cNvPr>
          <p:cNvSpPr txBox="1"/>
          <p:nvPr/>
        </p:nvSpPr>
        <p:spPr>
          <a:xfrm>
            <a:off x="763483" y="58089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01/06/2034,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Initial :</a:t>
            </a:r>
          </a:p>
        </p:txBody>
      </p:sp>
      <p:sp>
        <p:nvSpPr>
          <p:cNvPr id="37" name="ZoneTexte 36">
            <a:extLst>
              <a:ext uri="{FF2B5EF4-FFF2-40B4-BE49-F238E27FC236}">
                <a16:creationId xmlns:a16="http://schemas.microsoft.com/office/drawing/2014/main" id="{5EAF19C5-E029-C08B-078A-5B837CCC6A17}"/>
              </a:ext>
            </a:extLst>
          </p:cNvPr>
          <p:cNvSpPr txBox="1"/>
          <p:nvPr/>
        </p:nvSpPr>
        <p:spPr>
          <a:xfrm>
            <a:off x="763483" y="613621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70% de son Cours Initial, l’investisseur reçoit, le 08 juin 2034</a:t>
            </a:r>
            <a:r>
              <a:rPr lang="fr-FR" sz="800" b="1" baseline="30000" dirty="0">
                <a:solidFill>
                  <a:schemeClr val="tx2"/>
                </a:solidFill>
              </a:rPr>
              <a:t> </a:t>
            </a:r>
            <a:r>
              <a:rPr lang="fr-FR" sz="800" b="1" dirty="0">
                <a:solidFill>
                  <a:schemeClr val="tx2"/>
                </a:solidFill>
              </a:rPr>
              <a:t>: </a:t>
            </a:r>
          </a:p>
        </p:txBody>
      </p:sp>
      <p:sp>
        <p:nvSpPr>
          <p:cNvPr id="38" name="ZoneTexte 37">
            <a:extLst>
              <a:ext uri="{FF2B5EF4-FFF2-40B4-BE49-F238E27FC236}">
                <a16:creationId xmlns:a16="http://schemas.microsoft.com/office/drawing/2014/main" id="{792C6920-B699-13FD-147A-69FC73EAD0EC}"/>
              </a:ext>
            </a:extLst>
          </p:cNvPr>
          <p:cNvSpPr txBox="1"/>
          <p:nvPr/>
        </p:nvSpPr>
        <p:spPr>
          <a:xfrm>
            <a:off x="763483" y="815433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08 juin 2034</a:t>
            </a:r>
          </a:p>
        </p:txBody>
      </p:sp>
      <p:sp>
        <p:nvSpPr>
          <p:cNvPr id="39" name="Espace réservé du texte 36">
            <a:extLst>
              <a:ext uri="{FF2B5EF4-FFF2-40B4-BE49-F238E27FC236}">
                <a16:creationId xmlns:a16="http://schemas.microsoft.com/office/drawing/2014/main" id="{695F9341-1EBD-9EAA-2853-C5B4A8FBEE26}"/>
              </a:ext>
            </a:extLst>
          </p:cNvPr>
          <p:cNvSpPr txBox="1">
            <a:spLocks/>
          </p:cNvSpPr>
          <p:nvPr/>
        </p:nvSpPr>
        <p:spPr>
          <a:xfrm>
            <a:off x="1068737" y="858694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a:t>
            </a:r>
            <a:r>
              <a:rPr lang="fr-FR" sz="800" dirty="0">
                <a:solidFill>
                  <a:schemeClr val="tx2"/>
                </a:solidFill>
              </a:rPr>
              <a:t>Cours Initial </a:t>
            </a:r>
            <a:r>
              <a:rPr lang="fr-FR" sz="800" dirty="0"/>
              <a:t>et son niveau de clôture le 01/06/2034</a:t>
            </a:r>
          </a:p>
          <a:p>
            <a:pPr marL="0" indent="0" algn="ctr">
              <a:lnSpc>
                <a:spcPct val="100000"/>
              </a:lnSpc>
              <a:spcBef>
                <a:spcPts val="0"/>
              </a:spcBef>
              <a:buNone/>
            </a:pPr>
            <a:r>
              <a:rPr lang="fr-FR" sz="800" dirty="0"/>
              <a:t>(Soit un Taux de Rendement Annuel net inférieur ou égal à 2,17%</a:t>
            </a:r>
          </a:p>
          <a:p>
            <a:pPr marL="0" indent="0" algn="ctr">
              <a:lnSpc>
                <a:spcPct val="100000"/>
              </a:lnSpc>
              <a:spcBef>
                <a:spcPts val="0"/>
              </a:spcBef>
              <a:buNone/>
            </a:pPr>
            <a:r>
              <a:rPr lang="fr-FR" sz="800" b="1" i="1" dirty="0"/>
              <a:t>L’investisseur subit alors une perte en capital partielle, voire totale</a:t>
            </a:r>
          </a:p>
        </p:txBody>
      </p:sp>
      <p:sp>
        <p:nvSpPr>
          <p:cNvPr id="40" name="Espace réservé du texte 36">
            <a:extLst>
              <a:ext uri="{FF2B5EF4-FFF2-40B4-BE49-F238E27FC236}">
                <a16:creationId xmlns:a16="http://schemas.microsoft.com/office/drawing/2014/main" id="{3C7BE1F2-6E4B-F6C4-E750-5E050CBDB8AA}"/>
              </a:ext>
            </a:extLst>
          </p:cNvPr>
          <p:cNvSpPr txBox="1">
            <a:spLocks/>
          </p:cNvSpPr>
          <p:nvPr/>
        </p:nvSpPr>
        <p:spPr>
          <a:xfrm>
            <a:off x="1155647" y="746726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5,77%</a:t>
            </a:r>
            <a:r>
              <a:rPr lang="fr-FR" sz="800" baseline="30000" dirty="0">
                <a:latin typeface="+mn-lt"/>
              </a:rPr>
              <a:t>⁽²⁾</a:t>
            </a:r>
            <a:r>
              <a:rPr lang="fr-FR" sz="800" dirty="0">
                <a:latin typeface="+mn-lt"/>
              </a:rPr>
              <a:t>)</a:t>
            </a:r>
          </a:p>
        </p:txBody>
      </p:sp>
      <p:sp>
        <p:nvSpPr>
          <p:cNvPr id="41" name="ZoneTexte 40">
            <a:extLst>
              <a:ext uri="{FF2B5EF4-FFF2-40B4-BE49-F238E27FC236}">
                <a16:creationId xmlns:a16="http://schemas.microsoft.com/office/drawing/2014/main" id="{B8A087D0-376D-A0D0-A731-494978CD0F2D}"/>
              </a:ext>
            </a:extLst>
          </p:cNvPr>
          <p:cNvSpPr txBox="1"/>
          <p:nvPr/>
        </p:nvSpPr>
        <p:spPr>
          <a:xfrm>
            <a:off x="763483" y="707165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70% mais supérieur ou égal à 50% de son Cours Initial, l’investisseur reçoit, le 08 juin 2034 : </a:t>
            </a: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70%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l'indice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Quartzrendementmemoirebanques » EST TRÈS SENSIBLE À UNE FAIBLE VARIATION DU niveau DE CLÔTURE de l'indice AUTOUR DES SEUILS DE 70%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47</a:t>
            </a:r>
            <a:r>
              <a:rPr lang="fr-FR" sz="800" dirty="0"/>
              <a:t>, l'indice clôture à un niveau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Cours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-11,78%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47, l'indice clôture à </a:t>
            </a:r>
            <a:r>
              <a:rPr lang="fr-FR" sz="800" dirty="0">
                <a:solidFill>
                  <a:schemeClr val="tx2"/>
                </a:solidFill>
                <a:latin typeface="+mn-lt"/>
              </a:rPr>
              <a:t>un niveau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70% de son Cours Initial (55%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-5,80%</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Quartzrendementmemoirebanques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coupon de 1,75% par trimestre écoulé depuis le 31/05/2022, soit un gain de 7,00% dans notre exemple.</a:t>
            </a:r>
          </a:p>
          <a:p>
            <a:pPr algn="just">
              <a:spcAft>
                <a:spcPts val="600"/>
              </a:spcAft>
            </a:pPr>
            <a:r>
              <a:rPr lang="fr-FR" sz="800" dirty="0"/>
              <a:t>Ce qui correspond à un Taux de Rendement Annuel net de 5,78%</a:t>
            </a:r>
            <a:r>
              <a:rPr lang="fr-FR" sz="800" baseline="30000" dirty="0"/>
              <a:t>⁽²⁾</a:t>
            </a:r>
            <a:r>
              <a:rPr lang="fr-FR" sz="800" dirty="0"/>
              <a:t>, contre un Taux de Rendement Annuel net de 18,34%</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1,75% par trimestre écoulé depuis le 31/05/2022.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70%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 l'indice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Quartzrendementmemoirebanques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70%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70% de son Cours Initial. Le produit verse donc un coupon de 1,75%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47, aux dates de constatation correspondantes</a:t>
            </a:r>
            <a:r>
              <a:rPr lang="fr-FR" sz="800" baseline="30000" dirty="0"/>
              <a:t>⁽¹⁾</a:t>
            </a:r>
            <a:r>
              <a:rPr lang="fr-FR" sz="800" dirty="0"/>
              <a:t>, l'indice clôture à un niveau strictement inférieur à </a:t>
            </a:r>
            <a:r>
              <a:rPr lang="fr-FR" sz="800"/>
              <a:t>70% de son Cours Initial. Le </a:t>
            </a:r>
            <a:r>
              <a:rPr lang="fr-FR" sz="800" dirty="0"/>
              <a:t>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Cours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-11,64%</a:t>
            </a:r>
            <a:r>
              <a:rPr lang="fr-FR" sz="800" baseline="30000" dirty="0"/>
              <a:t>⁽²⁾</a:t>
            </a:r>
            <a:r>
              <a:rPr lang="fr-FR" sz="800" dirty="0"/>
              <a:t>, contre un Taux de Rendement Annuel net négatif de </a:t>
            </a:r>
            <a:r>
              <a:rPr lang="fr-FR" sz="800" dirty="0">
                <a:solidFill>
                  <a:srgbClr val="000000"/>
                </a:solidFill>
                <a:highlight>
                  <a:srgbClr val="00FFFF"/>
                </a:highlight>
              </a:rPr>
              <a:t>-11,78%</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la barrière dégressive de remboursement anticipé automatique mais supérieur au seuil de versement du coupon. Le mécanisme de remboursement anticipé automatique n’est donc pas activé mais le produit verse un coupon de 1,75%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70% de son Cours Initial (55%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38,90%</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-5,80%</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Quartzrendementmemoirebanques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1,75%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la barrière dégressive de remboursement anticipé automatique (120% dans cet exemple). Le produit est alors automatiquement remboursé par anticipation. L’investisseur récupère l’intégralité du capital initial majoré d’un coupon de 1,75%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4,19%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18,34%</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02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3AC6951-ED9C-45BC-A071-9CAFF45B5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20520</TotalTime>
  <Words>9543</Words>
  <Application>Microsoft Office PowerPoint</Application>
  <PresentationFormat>Personnalisé</PresentationFormat>
  <Paragraphs>361</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904</cp:revision>
  <cp:lastPrinted>2022-05-04T09:56:42Z</cp:lastPrinted>
  <dcterms:created xsi:type="dcterms:W3CDTF">2017-02-21T09:03:05Z</dcterms:created>
  <dcterms:modified xsi:type="dcterms:W3CDTF">2022-06-01T10:16:55Z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