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F5CBAA-8B19-4E30-AE3F-FD654036B3A2}" v="14" dt="2022-06-13T14:39:49.25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25" d="100"/>
          <a:sy n="125" d="100"/>
        </p:scale>
        <p:origin x="2118" y="-846"/>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77" d="100"/>
          <a:sy n="77" d="100"/>
        </p:scale>
        <p:origin x="4002" y="114"/>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6/11/relationships/changesInfo" Target="changesInfos/changesInfo1.xml"/><Relationship Id="rId27"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an Cosson" userId="1b722937-9737-476f-bc2f-00e7be64c106" providerId="ADAL" clId="{1AF5CBAA-8B19-4E30-AE3F-FD654036B3A2}"/>
    <pc:docChg chg="undo custSel modSld modMainMaster">
      <pc:chgData name="Milan Cosson" userId="1b722937-9737-476f-bc2f-00e7be64c106" providerId="ADAL" clId="{1AF5CBAA-8B19-4E30-AE3F-FD654036B3A2}" dt="2022-06-13T14:48:59.541" v="10228" actId="1076"/>
      <pc:docMkLst>
        <pc:docMk/>
      </pc:docMkLst>
      <pc:sldChg chg="addSp modSp mod">
        <pc:chgData name="Milan Cosson" userId="1b722937-9737-476f-bc2f-00e7be64c106" providerId="ADAL" clId="{1AF5CBAA-8B19-4E30-AE3F-FD654036B3A2}" dt="2022-06-13T14:39:49.257" v="10060"/>
        <pc:sldMkLst>
          <pc:docMk/>
          <pc:sldMk cId="279835308" sldId="283"/>
        </pc:sldMkLst>
        <pc:spChg chg="add mod">
          <ac:chgData name="Milan Cosson" userId="1b722937-9737-476f-bc2f-00e7be64c106" providerId="ADAL" clId="{1AF5CBAA-8B19-4E30-AE3F-FD654036B3A2}" dt="2022-06-13T14:35:33.042" v="9998" actId="1076"/>
          <ac:spMkLst>
            <pc:docMk/>
            <pc:sldMk cId="279835308" sldId="283"/>
            <ac:spMk id="10" creationId="{6AB66FB1-4D6F-30FB-00E3-544C3BFCAA95}"/>
          </ac:spMkLst>
        </pc:spChg>
        <pc:spChg chg="mod">
          <ac:chgData name="Milan Cosson" userId="1b722937-9737-476f-bc2f-00e7be64c106" providerId="ADAL" clId="{1AF5CBAA-8B19-4E30-AE3F-FD654036B3A2}" dt="2022-06-13T14:39:49.257" v="10060"/>
          <ac:spMkLst>
            <pc:docMk/>
            <pc:sldMk cId="279835308" sldId="283"/>
            <ac:spMk id="18" creationId="{CFFC8B5E-6E2E-4EB2-BF37-16231C4C9B24}"/>
          </ac:spMkLst>
        </pc:spChg>
      </pc:sldChg>
      <pc:sldChg chg="addSp modSp mod">
        <pc:chgData name="Milan Cosson" userId="1b722937-9737-476f-bc2f-00e7be64c106" providerId="ADAL" clId="{1AF5CBAA-8B19-4E30-AE3F-FD654036B3A2}" dt="2022-06-13T14:35:30.194" v="9996" actId="1076"/>
        <pc:sldMkLst>
          <pc:docMk/>
          <pc:sldMk cId="4283008219" sldId="284"/>
        </pc:sldMkLst>
        <pc:spChg chg="mod">
          <ac:chgData name="Milan Cosson" userId="1b722937-9737-476f-bc2f-00e7be64c106" providerId="ADAL" clId="{1AF5CBAA-8B19-4E30-AE3F-FD654036B3A2}" dt="2022-05-24T10:10:42.402" v="5932" actId="13926"/>
          <ac:spMkLst>
            <pc:docMk/>
            <pc:sldMk cId="4283008219" sldId="284"/>
            <ac:spMk id="8" creationId="{38611E08-F7D1-4B39-8F74-B0ABAC8875AC}"/>
          </ac:spMkLst>
        </pc:spChg>
        <pc:spChg chg="add mod">
          <ac:chgData name="Milan Cosson" userId="1b722937-9737-476f-bc2f-00e7be64c106" providerId="ADAL" clId="{1AF5CBAA-8B19-4E30-AE3F-FD654036B3A2}" dt="2022-06-13T14:35:30.194" v="9996" actId="1076"/>
          <ac:spMkLst>
            <pc:docMk/>
            <pc:sldMk cId="4283008219" sldId="284"/>
            <ac:spMk id="13" creationId="{BE2900B0-346F-9C03-3B28-C7107EF48128}"/>
          </ac:spMkLst>
        </pc:spChg>
        <pc:spChg chg="mod">
          <ac:chgData name="Milan Cosson" userId="1b722937-9737-476f-bc2f-00e7be64c106" providerId="ADAL" clId="{1AF5CBAA-8B19-4E30-AE3F-FD654036B3A2}" dt="2022-05-24T09:47:50.743" v="2263" actId="20577"/>
          <ac:spMkLst>
            <pc:docMk/>
            <pc:sldMk cId="4283008219" sldId="284"/>
            <ac:spMk id="16" creationId="{E676ECD3-0DEA-491E-887F-9613472B311F}"/>
          </ac:spMkLst>
        </pc:spChg>
      </pc:sldChg>
      <pc:sldChg chg="addSp modSp mod">
        <pc:chgData name="Milan Cosson" userId="1b722937-9737-476f-bc2f-00e7be64c106" providerId="ADAL" clId="{1AF5CBAA-8B19-4E30-AE3F-FD654036B3A2}" dt="2022-06-13T14:35:39.256" v="10000" actId="1076"/>
        <pc:sldMkLst>
          <pc:docMk/>
          <pc:sldMk cId="1251430996" sldId="285"/>
        </pc:sldMkLst>
        <pc:spChg chg="add mod">
          <ac:chgData name="Milan Cosson" userId="1b722937-9737-476f-bc2f-00e7be64c106" providerId="ADAL" clId="{1AF5CBAA-8B19-4E30-AE3F-FD654036B3A2}" dt="2022-06-13T14:35:39.256" v="10000" actId="1076"/>
          <ac:spMkLst>
            <pc:docMk/>
            <pc:sldMk cId="1251430996" sldId="285"/>
            <ac:spMk id="22" creationId="{6B9B65C2-6288-5A83-9D8D-B46A62946578}"/>
          </ac:spMkLst>
        </pc:spChg>
      </pc:sldChg>
      <pc:sldChg chg="modSp mod">
        <pc:chgData name="Milan Cosson" userId="1b722937-9737-476f-bc2f-00e7be64c106" providerId="ADAL" clId="{1AF5CBAA-8B19-4E30-AE3F-FD654036B3A2}" dt="2022-06-13T14:35:49.276" v="10005" actId="1076"/>
        <pc:sldMkLst>
          <pc:docMk/>
          <pc:sldMk cId="2335663946" sldId="286"/>
        </pc:sldMkLst>
        <pc:spChg chg="mod">
          <ac:chgData name="Milan Cosson" userId="1b722937-9737-476f-bc2f-00e7be64c106" providerId="ADAL" clId="{1AF5CBAA-8B19-4E30-AE3F-FD654036B3A2}" dt="2022-06-13T14:35:49.276" v="10005" actId="1076"/>
          <ac:spMkLst>
            <pc:docMk/>
            <pc:sldMk cId="2335663946" sldId="286"/>
            <ac:spMk id="7" creationId="{11CD4052-900D-4194-A69C-0AF1ADBF03E1}"/>
          </ac:spMkLst>
        </pc:spChg>
      </pc:sldChg>
      <pc:sldChg chg="addSp modSp mod">
        <pc:chgData name="Milan Cosson" userId="1b722937-9737-476f-bc2f-00e7be64c106" providerId="ADAL" clId="{1AF5CBAA-8B19-4E30-AE3F-FD654036B3A2}" dt="2022-06-13T14:35:57.472" v="10009" actId="1076"/>
        <pc:sldMkLst>
          <pc:docMk/>
          <pc:sldMk cId="131778213" sldId="287"/>
        </pc:sldMkLst>
        <pc:spChg chg="add mod">
          <ac:chgData name="Milan Cosson" userId="1b722937-9737-476f-bc2f-00e7be64c106" providerId="ADAL" clId="{1AF5CBAA-8B19-4E30-AE3F-FD654036B3A2}" dt="2022-06-13T14:35:57.472" v="10009" actId="1076"/>
          <ac:spMkLst>
            <pc:docMk/>
            <pc:sldMk cId="131778213" sldId="287"/>
            <ac:spMk id="17" creationId="{BEDC322A-047C-AD25-3052-3FBCB8664A82}"/>
          </ac:spMkLst>
        </pc:spChg>
      </pc:sldChg>
      <pc:sldChg chg="addSp modSp mod">
        <pc:chgData name="Milan Cosson" userId="1b722937-9737-476f-bc2f-00e7be64c106" providerId="ADAL" clId="{1AF5CBAA-8B19-4E30-AE3F-FD654036B3A2}" dt="2022-06-13T14:39:25.818" v="10055" actId="20577"/>
        <pc:sldMkLst>
          <pc:docMk/>
          <pc:sldMk cId="3725312375" sldId="288"/>
        </pc:sldMkLst>
        <pc:spChg chg="add mod">
          <ac:chgData name="Milan Cosson" userId="1b722937-9737-476f-bc2f-00e7be64c106" providerId="ADAL" clId="{1AF5CBAA-8B19-4E30-AE3F-FD654036B3A2}" dt="2022-06-13T14:39:25.818" v="10055" actId="20577"/>
          <ac:spMkLst>
            <pc:docMk/>
            <pc:sldMk cId="3725312375" sldId="288"/>
            <ac:spMk id="18" creationId="{9B028CA2-B057-FAEF-EFF1-D1F87BC5D8F3}"/>
          </ac:spMkLst>
        </pc:spChg>
        <pc:spChg chg="add mod">
          <ac:chgData name="Milan Cosson" userId="1b722937-9737-476f-bc2f-00e7be64c106" providerId="ADAL" clId="{1AF5CBAA-8B19-4E30-AE3F-FD654036B3A2}" dt="2022-05-24T13:52:38.184" v="8414" actId="20577"/>
          <ac:spMkLst>
            <pc:docMk/>
            <pc:sldMk cId="3725312375" sldId="288"/>
            <ac:spMk id="19" creationId="{F430BCC1-AFEA-9CD5-2109-F2802CCF6A55}"/>
          </ac:spMkLst>
        </pc:spChg>
        <pc:spChg chg="add mod">
          <ac:chgData name="Milan Cosson" userId="1b722937-9737-476f-bc2f-00e7be64c106" providerId="ADAL" clId="{1AF5CBAA-8B19-4E30-AE3F-FD654036B3A2}" dt="2022-06-13T14:36:06.368" v="10013" actId="1076"/>
          <ac:spMkLst>
            <pc:docMk/>
            <pc:sldMk cId="3725312375" sldId="288"/>
            <ac:spMk id="21" creationId="{73FE95BF-5478-6A01-9726-C38CE9FEAAF1}"/>
          </ac:spMkLst>
        </pc:spChg>
        <pc:graphicFrameChg chg="modGraphic">
          <ac:chgData name="Milan Cosson" userId="1b722937-9737-476f-bc2f-00e7be64c106" providerId="ADAL" clId="{1AF5CBAA-8B19-4E30-AE3F-FD654036B3A2}" dt="2022-06-13T14:38:13.748" v="10049" actId="20577"/>
          <ac:graphicFrameMkLst>
            <pc:docMk/>
            <pc:sldMk cId="3725312375" sldId="288"/>
            <ac:graphicFrameMk id="12" creationId="{9C2661B6-D3C8-47C4-B00C-101FBDFE6745}"/>
          </ac:graphicFrameMkLst>
        </pc:graphicFrameChg>
      </pc:sldChg>
      <pc:sldChg chg="addSp modSp mod">
        <pc:chgData name="Milan Cosson" userId="1b722937-9737-476f-bc2f-00e7be64c106" providerId="ADAL" clId="{1AF5CBAA-8B19-4E30-AE3F-FD654036B3A2}" dt="2022-06-13T14:36:15.211" v="10015" actId="1076"/>
        <pc:sldMkLst>
          <pc:docMk/>
          <pc:sldMk cId="713649784" sldId="289"/>
        </pc:sldMkLst>
        <pc:spChg chg="add mod">
          <ac:chgData name="Milan Cosson" userId="1b722937-9737-476f-bc2f-00e7be64c106" providerId="ADAL" clId="{1AF5CBAA-8B19-4E30-AE3F-FD654036B3A2}" dt="2022-06-13T14:36:15.211" v="10015" actId="1076"/>
          <ac:spMkLst>
            <pc:docMk/>
            <pc:sldMk cId="713649784" sldId="289"/>
            <ac:spMk id="8" creationId="{6900565A-F48B-5B06-F008-39BAB3A261F0}"/>
          </ac:spMkLst>
        </pc:spChg>
        <pc:graphicFrameChg chg="modGraphic">
          <ac:chgData name="Milan Cosson" userId="1b722937-9737-476f-bc2f-00e7be64c106" providerId="ADAL" clId="{1AF5CBAA-8B19-4E30-AE3F-FD654036B3A2}" dt="2022-05-24T10:17:38.597" v="6166" actId="20577"/>
          <ac:graphicFrameMkLst>
            <pc:docMk/>
            <pc:sldMk cId="713649784" sldId="289"/>
            <ac:graphicFrameMk id="4" creationId="{D75964C9-9893-4B10-B127-424F0758DE3D}"/>
          </ac:graphicFrameMkLst>
        </pc:graphicFrameChg>
      </pc:sldChg>
      <pc:sldChg chg="addSp modSp mod">
        <pc:chgData name="Milan Cosson" userId="1b722937-9737-476f-bc2f-00e7be64c106" providerId="ADAL" clId="{1AF5CBAA-8B19-4E30-AE3F-FD654036B3A2}" dt="2022-06-13T14:36:21.036" v="10019" actId="1076"/>
        <pc:sldMkLst>
          <pc:docMk/>
          <pc:sldMk cId="441078789" sldId="290"/>
        </pc:sldMkLst>
        <pc:spChg chg="add mod">
          <ac:chgData name="Milan Cosson" userId="1b722937-9737-476f-bc2f-00e7be64c106" providerId="ADAL" clId="{1AF5CBAA-8B19-4E30-AE3F-FD654036B3A2}" dt="2022-06-13T14:36:21.036" v="10019" actId="1076"/>
          <ac:spMkLst>
            <pc:docMk/>
            <pc:sldMk cId="441078789" sldId="290"/>
            <ac:spMk id="4" creationId="{520466E7-91C4-9A40-89AB-1AD05A0F35F6}"/>
          </ac:spMkLst>
        </pc:spChg>
      </pc:sldChg>
      <pc:sldChg chg="addSp modSp mod">
        <pc:chgData name="Milan Cosson" userId="1b722937-9737-476f-bc2f-00e7be64c106" providerId="ADAL" clId="{1AF5CBAA-8B19-4E30-AE3F-FD654036B3A2}" dt="2022-06-13T14:35:26.322" v="9994" actId="1076"/>
        <pc:sldMkLst>
          <pc:docMk/>
          <pc:sldMk cId="1502825947" sldId="291"/>
        </pc:sldMkLst>
        <pc:spChg chg="mod">
          <ac:chgData name="Milan Cosson" userId="1b722937-9737-476f-bc2f-00e7be64c106" providerId="ADAL" clId="{1AF5CBAA-8B19-4E30-AE3F-FD654036B3A2}" dt="2022-06-13T14:34:28.635" v="9991" actId="1076"/>
          <ac:spMkLst>
            <pc:docMk/>
            <pc:sldMk cId="1502825947" sldId="291"/>
            <ac:spMk id="8" creationId="{38611E08-F7D1-4B39-8F74-B0ABAC8875AC}"/>
          </ac:spMkLst>
        </pc:spChg>
        <pc:spChg chg="mod">
          <ac:chgData name="Milan Cosson" userId="1b722937-9737-476f-bc2f-00e7be64c106" providerId="ADAL" clId="{1AF5CBAA-8B19-4E30-AE3F-FD654036B3A2}" dt="2022-06-13T14:23:15.538" v="9922" actId="1076"/>
          <ac:spMkLst>
            <pc:docMk/>
            <pc:sldMk cId="1502825947" sldId="291"/>
            <ac:spMk id="10" creationId="{31CAF7AC-73A1-4EA4-8819-54E6AE4D0F39}"/>
          </ac:spMkLst>
        </pc:spChg>
        <pc:spChg chg="mod">
          <ac:chgData name="Milan Cosson" userId="1b722937-9737-476f-bc2f-00e7be64c106" providerId="ADAL" clId="{1AF5CBAA-8B19-4E30-AE3F-FD654036B3A2}" dt="2022-06-13T14:23:12.249" v="9921" actId="1035"/>
          <ac:spMkLst>
            <pc:docMk/>
            <pc:sldMk cId="1502825947" sldId="291"/>
            <ac:spMk id="12" creationId="{5DA83454-519B-4E6A-812F-048CD0F99996}"/>
          </ac:spMkLst>
        </pc:spChg>
        <pc:spChg chg="add mod">
          <ac:chgData name="Milan Cosson" userId="1b722937-9737-476f-bc2f-00e7be64c106" providerId="ADAL" clId="{1AF5CBAA-8B19-4E30-AE3F-FD654036B3A2}" dt="2022-06-13T14:35:26.322" v="9994" actId="1076"/>
          <ac:spMkLst>
            <pc:docMk/>
            <pc:sldMk cId="1502825947" sldId="291"/>
            <ac:spMk id="13" creationId="{7B447C33-5D6C-5BE1-7641-1A8296241FED}"/>
          </ac:spMkLst>
        </pc:spChg>
        <pc:spChg chg="mod">
          <ac:chgData name="Milan Cosson" userId="1b722937-9737-476f-bc2f-00e7be64c106" providerId="ADAL" clId="{1AF5CBAA-8B19-4E30-AE3F-FD654036B3A2}" dt="2022-06-13T14:23:12.249" v="9921" actId="1035"/>
          <ac:spMkLst>
            <pc:docMk/>
            <pc:sldMk cId="1502825947" sldId="291"/>
            <ac:spMk id="14" creationId="{D6BE63DD-C030-4686-859D-855377F73DE2}"/>
          </ac:spMkLst>
        </pc:spChg>
        <pc:spChg chg="mod">
          <ac:chgData name="Milan Cosson" userId="1b722937-9737-476f-bc2f-00e7be64c106" providerId="ADAL" clId="{1AF5CBAA-8B19-4E30-AE3F-FD654036B3A2}" dt="2022-06-13T14:18:45.366" v="8649" actId="20577"/>
          <ac:spMkLst>
            <pc:docMk/>
            <pc:sldMk cId="1502825947" sldId="291"/>
            <ac:spMk id="16" creationId="{E676ECD3-0DEA-491E-887F-9613472B311F}"/>
          </ac:spMkLst>
        </pc:spChg>
      </pc:sldChg>
      <pc:sldChg chg="addSp modSp mod">
        <pc:chgData name="Milan Cosson" userId="1b722937-9737-476f-bc2f-00e7be64c106" providerId="ADAL" clId="{1AF5CBAA-8B19-4E30-AE3F-FD654036B3A2}" dt="2022-06-13T14:35:42.129" v="10002" actId="1076"/>
        <pc:sldMkLst>
          <pc:docMk/>
          <pc:sldMk cId="3215453978" sldId="292"/>
        </pc:sldMkLst>
        <pc:spChg chg="add mod">
          <ac:chgData name="Milan Cosson" userId="1b722937-9737-476f-bc2f-00e7be64c106" providerId="ADAL" clId="{1AF5CBAA-8B19-4E30-AE3F-FD654036B3A2}" dt="2022-06-13T14:35:42.129" v="10002" actId="1076"/>
          <ac:spMkLst>
            <pc:docMk/>
            <pc:sldMk cId="3215453978" sldId="292"/>
            <ac:spMk id="15" creationId="{33410FBD-4079-CE26-C6AA-880C6F049567}"/>
          </ac:spMkLst>
        </pc:spChg>
        <pc:spChg chg="mod">
          <ac:chgData name="Milan Cosson" userId="1b722937-9737-476f-bc2f-00e7be64c106" providerId="ADAL" clId="{1AF5CBAA-8B19-4E30-AE3F-FD654036B3A2}" dt="2022-05-24T09:37:55.751" v="2063" actId="20577"/>
          <ac:spMkLst>
            <pc:docMk/>
            <pc:sldMk cId="3215453978" sldId="292"/>
            <ac:spMk id="25" creationId="{A471EC61-E0F7-4167-ADB5-4AEBB8678A51}"/>
          </ac:spMkLst>
        </pc:spChg>
      </pc:sldChg>
      <pc:sldChg chg="addSp modSp mod">
        <pc:chgData name="Milan Cosson" userId="1b722937-9737-476f-bc2f-00e7be64c106" providerId="ADAL" clId="{1AF5CBAA-8B19-4E30-AE3F-FD654036B3A2}" dt="2022-06-13T14:35:45.885" v="10004" actId="1076"/>
        <pc:sldMkLst>
          <pc:docMk/>
          <pc:sldMk cId="3692740643" sldId="293"/>
        </pc:sldMkLst>
        <pc:spChg chg="add mod">
          <ac:chgData name="Milan Cosson" userId="1b722937-9737-476f-bc2f-00e7be64c106" providerId="ADAL" clId="{1AF5CBAA-8B19-4E30-AE3F-FD654036B3A2}" dt="2022-06-13T14:35:45.885" v="10004" actId="1076"/>
          <ac:spMkLst>
            <pc:docMk/>
            <pc:sldMk cId="3692740643" sldId="293"/>
            <ac:spMk id="18" creationId="{3F9E4DAC-04CA-0D36-7449-B93C5C5782EC}"/>
          </ac:spMkLst>
        </pc:spChg>
      </pc:sldChg>
      <pc:sldChg chg="addSp delSp modSp mod">
        <pc:chgData name="Milan Cosson" userId="1b722937-9737-476f-bc2f-00e7be64c106" providerId="ADAL" clId="{1AF5CBAA-8B19-4E30-AE3F-FD654036B3A2}" dt="2022-06-13T14:37:26.070" v="10020" actId="6549"/>
        <pc:sldMkLst>
          <pc:docMk/>
          <pc:sldMk cId="2416999927" sldId="294"/>
        </pc:sldMkLst>
        <pc:spChg chg="del">
          <ac:chgData name="Milan Cosson" userId="1b722937-9737-476f-bc2f-00e7be64c106" providerId="ADAL" clId="{1AF5CBAA-8B19-4E30-AE3F-FD654036B3A2}" dt="2022-05-24T10:00:50.270" v="3603" actId="478"/>
          <ac:spMkLst>
            <pc:docMk/>
            <pc:sldMk cId="2416999927" sldId="294"/>
            <ac:spMk id="7" creationId="{11CD4052-900D-4194-A69C-0AF1ADBF03E1}"/>
          </ac:spMkLst>
        </pc:spChg>
        <pc:spChg chg="add mod">
          <ac:chgData name="Milan Cosson" userId="1b722937-9737-476f-bc2f-00e7be64c106" providerId="ADAL" clId="{1AF5CBAA-8B19-4E30-AE3F-FD654036B3A2}" dt="2022-06-13T14:35:53.078" v="10007" actId="1076"/>
          <ac:spMkLst>
            <pc:docMk/>
            <pc:sldMk cId="2416999927" sldId="294"/>
            <ac:spMk id="7" creationId="{F0795451-C16B-D644-7B08-7FB47F4A915C}"/>
          </ac:spMkLst>
        </pc:spChg>
        <pc:spChg chg="del">
          <ac:chgData name="Milan Cosson" userId="1b722937-9737-476f-bc2f-00e7be64c106" providerId="ADAL" clId="{1AF5CBAA-8B19-4E30-AE3F-FD654036B3A2}" dt="2022-05-24T10:00:50.270" v="3603" actId="478"/>
          <ac:spMkLst>
            <pc:docMk/>
            <pc:sldMk cId="2416999927" sldId="294"/>
            <ac:spMk id="8" creationId="{C768572F-300B-4C49-A926-4F8F54816CFD}"/>
          </ac:spMkLst>
        </pc:spChg>
        <pc:spChg chg="del">
          <ac:chgData name="Milan Cosson" userId="1b722937-9737-476f-bc2f-00e7be64c106" providerId="ADAL" clId="{1AF5CBAA-8B19-4E30-AE3F-FD654036B3A2}" dt="2022-05-24T10:00:50.270" v="3603" actId="478"/>
          <ac:spMkLst>
            <pc:docMk/>
            <pc:sldMk cId="2416999927" sldId="294"/>
            <ac:spMk id="9" creationId="{A55E763B-8611-4526-B7E2-84EB19435569}"/>
          </ac:spMkLst>
        </pc:spChg>
        <pc:spChg chg="mod">
          <ac:chgData name="Milan Cosson" userId="1b722937-9737-476f-bc2f-00e7be64c106" providerId="ADAL" clId="{1AF5CBAA-8B19-4E30-AE3F-FD654036B3A2}" dt="2022-06-13T14:37:26.070" v="10020" actId="6549"/>
          <ac:spMkLst>
            <pc:docMk/>
            <pc:sldMk cId="2416999927" sldId="294"/>
            <ac:spMk id="11" creationId="{FED2574D-6984-4E56-B512-D9093DAE028A}"/>
          </ac:spMkLst>
        </pc:spChg>
      </pc:sldChg>
      <pc:sldChg chg="addSp modSp mod">
        <pc:chgData name="Milan Cosson" userId="1b722937-9737-476f-bc2f-00e7be64c106" providerId="ADAL" clId="{1AF5CBAA-8B19-4E30-AE3F-FD654036B3A2}" dt="2022-06-13T14:36:02.560" v="10011" actId="1076"/>
        <pc:sldMkLst>
          <pc:docMk/>
          <pc:sldMk cId="1551785400" sldId="295"/>
        </pc:sldMkLst>
        <pc:spChg chg="add mod">
          <ac:chgData name="Milan Cosson" userId="1b722937-9737-476f-bc2f-00e7be64c106" providerId="ADAL" clId="{1AF5CBAA-8B19-4E30-AE3F-FD654036B3A2}" dt="2022-05-24T13:51:49.048" v="8411" actId="20577"/>
          <ac:spMkLst>
            <pc:docMk/>
            <pc:sldMk cId="1551785400" sldId="295"/>
            <ac:spMk id="3" creationId="{D652E3E6-A9EC-9841-2DE3-2DD070B4FB32}"/>
          </ac:spMkLst>
        </pc:spChg>
        <pc:spChg chg="mod">
          <ac:chgData name="Milan Cosson" userId="1b722937-9737-476f-bc2f-00e7be64c106" providerId="ADAL" clId="{1AF5CBAA-8B19-4E30-AE3F-FD654036B3A2}" dt="2022-05-24T10:13:49.275" v="5979" actId="20577"/>
          <ac:spMkLst>
            <pc:docMk/>
            <pc:sldMk cId="1551785400" sldId="295"/>
            <ac:spMk id="11" creationId="{62E64A7A-B241-457F-85AF-644F9663089B}"/>
          </ac:spMkLst>
        </pc:spChg>
        <pc:spChg chg="add mod">
          <ac:chgData name="Milan Cosson" userId="1b722937-9737-476f-bc2f-00e7be64c106" providerId="ADAL" clId="{1AF5CBAA-8B19-4E30-AE3F-FD654036B3A2}" dt="2022-06-13T14:36:02.560" v="10011" actId="1076"/>
          <ac:spMkLst>
            <pc:docMk/>
            <pc:sldMk cId="1551785400" sldId="295"/>
            <ac:spMk id="19" creationId="{19EE1CDE-3347-6DCC-BCF5-5A246EA88D66}"/>
          </ac:spMkLst>
        </pc:spChg>
      </pc:sldChg>
      <pc:sldChg chg="addSp modSp mod">
        <pc:chgData name="Milan Cosson" userId="1b722937-9737-476f-bc2f-00e7be64c106" providerId="ADAL" clId="{1AF5CBAA-8B19-4E30-AE3F-FD654036B3A2}" dt="2022-06-13T14:48:59.541" v="10228" actId="1076"/>
        <pc:sldMkLst>
          <pc:docMk/>
          <pc:sldMk cId="3358940979" sldId="296"/>
        </pc:sldMkLst>
        <pc:spChg chg="mod">
          <ac:chgData name="Milan Cosson" userId="1b722937-9737-476f-bc2f-00e7be64c106" providerId="ADAL" clId="{1AF5CBAA-8B19-4E30-AE3F-FD654036B3A2}" dt="2022-06-13T14:48:57.503" v="10227" actId="1076"/>
          <ac:spMkLst>
            <pc:docMk/>
            <pc:sldMk cId="3358940979" sldId="296"/>
            <ac:spMk id="5" creationId="{45E1DCC2-11CD-41F7-969A-E4566F5B1573}"/>
          </ac:spMkLst>
        </pc:spChg>
        <pc:spChg chg="add mod">
          <ac:chgData name="Milan Cosson" userId="1b722937-9737-476f-bc2f-00e7be64c106" providerId="ADAL" clId="{1AF5CBAA-8B19-4E30-AE3F-FD654036B3A2}" dt="2022-06-13T14:48:59.541" v="10228" actId="1076"/>
          <ac:spMkLst>
            <pc:docMk/>
            <pc:sldMk cId="3358940979" sldId="296"/>
            <ac:spMk id="8" creationId="{1A940C7D-0EEA-A326-72C1-98B4C2BA3302}"/>
          </ac:spMkLst>
        </pc:spChg>
        <pc:graphicFrameChg chg="mod modGraphic">
          <ac:chgData name="Milan Cosson" userId="1b722937-9737-476f-bc2f-00e7be64c106" providerId="ADAL" clId="{1AF5CBAA-8B19-4E30-AE3F-FD654036B3A2}" dt="2022-06-13T14:48:46.252" v="10226" actId="20577"/>
          <ac:graphicFrameMkLst>
            <pc:docMk/>
            <pc:sldMk cId="3358940979" sldId="296"/>
            <ac:graphicFrameMk id="9" creationId="{CDF24725-4E16-F687-E839-9CDE396BAF0D}"/>
          </ac:graphicFrameMkLst>
        </pc:graphicFrameChg>
      </pc:sldChg>
      <pc:sldMasterChg chg="modSldLayout">
        <pc:chgData name="Milan Cosson" userId="1b722937-9737-476f-bc2f-00e7be64c106" providerId="ADAL" clId="{1AF5CBAA-8B19-4E30-AE3F-FD654036B3A2}" dt="2022-06-13T14:35:21.722" v="9992" actId="478"/>
        <pc:sldMasterMkLst>
          <pc:docMk/>
          <pc:sldMasterMk cId="3591108463" sldId="2147483660"/>
        </pc:sldMasterMkLst>
        <pc:sldLayoutChg chg="delSp modSp mod">
          <pc:chgData name="Milan Cosson" userId="1b722937-9737-476f-bc2f-00e7be64c106" providerId="ADAL" clId="{1AF5CBAA-8B19-4E30-AE3F-FD654036B3A2}" dt="2022-06-13T14:35:21.722" v="9992" actId="478"/>
          <pc:sldLayoutMkLst>
            <pc:docMk/>
            <pc:sldMasterMk cId="3591108463" sldId="2147483660"/>
            <pc:sldLayoutMk cId="1071623652" sldId="2147483677"/>
          </pc:sldLayoutMkLst>
          <pc:spChg chg="del mod">
            <ac:chgData name="Milan Cosson" userId="1b722937-9737-476f-bc2f-00e7be64c106" providerId="ADAL" clId="{1AF5CBAA-8B19-4E30-AE3F-FD654036B3A2}" dt="2022-06-13T14:35:21.722" v="9992" actId="478"/>
            <ac:spMkLst>
              <pc:docMk/>
              <pc:sldMasterMk cId="3591108463" sldId="2147483660"/>
              <pc:sldLayoutMk cId="1071623652" sldId="2147483677"/>
              <ac:spMk id="22" creationId="{0C591005-A978-4017-82AC-F4C5CD330576}"/>
            </ac:spMkLst>
          </pc:spChg>
        </pc:sldLayoutChg>
      </pc:sldMasterChg>
    </pc:docChg>
  </pc:docChgLst>
  <pc:docChgLst>
    <pc:chgData name="Wally PILLER" userId="e1c1cba4-6299-482b-91e7-ffd34a654594" providerId="ADAL" clId="{A5289BD9-B288-479C-9C53-1CB8B081C19E}"/>
    <pc:docChg chg="undo redo custSel modSld modMainMaster modNotesMaster">
      <pc:chgData name="Wally PILLER" userId="e1c1cba4-6299-482b-91e7-ffd34a654594" providerId="ADAL" clId="{A5289BD9-B288-479C-9C53-1CB8B081C19E}" dt="2022-06-14T12:13:11.757" v="1303" actId="20577"/>
      <pc:docMkLst>
        <pc:docMk/>
      </pc:docMkLst>
      <pc:sldChg chg="modSp mod">
        <pc:chgData name="Wally PILLER" userId="e1c1cba4-6299-482b-91e7-ffd34a654594" providerId="ADAL" clId="{A5289BD9-B288-479C-9C53-1CB8B081C19E}" dt="2022-06-02T12:28:25.132" v="1108"/>
        <pc:sldMkLst>
          <pc:docMk/>
          <pc:sldMk cId="279835308" sldId="283"/>
        </pc:sldMkLst>
        <pc:spChg chg="mod">
          <ac:chgData name="Wally PILLER" userId="e1c1cba4-6299-482b-91e7-ffd34a654594" providerId="ADAL" clId="{A5289BD9-B288-479C-9C53-1CB8B081C19E}" dt="2022-05-25T13:15:10.880" v="980"/>
          <ac:spMkLst>
            <pc:docMk/>
            <pc:sldMk cId="279835308" sldId="283"/>
            <ac:spMk id="12" creationId="{6D78390A-2262-4712-95F9-8DE5399A1291}"/>
          </ac:spMkLst>
        </pc:spChg>
        <pc:spChg chg="mod">
          <ac:chgData name="Wally PILLER" userId="e1c1cba4-6299-482b-91e7-ffd34a654594" providerId="ADAL" clId="{A5289BD9-B288-479C-9C53-1CB8B081C19E}" dt="2022-06-02T12:28:25.132" v="1108"/>
          <ac:spMkLst>
            <pc:docMk/>
            <pc:sldMk cId="279835308" sldId="283"/>
            <ac:spMk id="18" creationId="{CFFC8B5E-6E2E-4EB2-BF37-16231C4C9B24}"/>
          </ac:spMkLst>
        </pc:spChg>
        <pc:spChg chg="mod">
          <ac:chgData name="Wally PILLER" userId="e1c1cba4-6299-482b-91e7-ffd34a654594" providerId="ADAL" clId="{A5289BD9-B288-479C-9C53-1CB8B081C19E}" dt="2022-06-02T12:13:07.477" v="1033" actId="20577"/>
          <ac:spMkLst>
            <pc:docMk/>
            <pc:sldMk cId="279835308" sldId="283"/>
            <ac:spMk id="19" creationId="{31D75E17-6DBF-43D8-8176-54D6EA820E0A}"/>
          </ac:spMkLst>
        </pc:spChg>
      </pc:sldChg>
      <pc:sldChg chg="modSp mod">
        <pc:chgData name="Wally PILLER" userId="e1c1cba4-6299-482b-91e7-ffd34a654594" providerId="ADAL" clId="{A5289BD9-B288-479C-9C53-1CB8B081C19E}" dt="2022-06-14T11:57:24.813" v="1256" actId="20577"/>
        <pc:sldMkLst>
          <pc:docMk/>
          <pc:sldMk cId="4283008219" sldId="284"/>
        </pc:sldMkLst>
        <pc:spChg chg="mod">
          <ac:chgData name="Wally PILLER" userId="e1c1cba4-6299-482b-91e7-ffd34a654594" providerId="ADAL" clId="{A5289BD9-B288-479C-9C53-1CB8B081C19E}" dt="2022-06-14T11:57:24.813" v="1256" actId="20577"/>
          <ac:spMkLst>
            <pc:docMk/>
            <pc:sldMk cId="4283008219" sldId="284"/>
            <ac:spMk id="16" creationId="{E676ECD3-0DEA-491E-887F-9613472B311F}"/>
          </ac:spMkLst>
        </pc:spChg>
      </pc:sldChg>
      <pc:sldChg chg="modSp mod">
        <pc:chgData name="Wally PILLER" userId="e1c1cba4-6299-482b-91e7-ffd34a654594" providerId="ADAL" clId="{A5289BD9-B288-479C-9C53-1CB8B081C19E}" dt="2022-05-25T13:43:53.800" v="1020" actId="20577"/>
        <pc:sldMkLst>
          <pc:docMk/>
          <pc:sldMk cId="1251430996" sldId="285"/>
        </pc:sldMkLst>
        <pc:spChg chg="mod">
          <ac:chgData name="Wally PILLER" userId="e1c1cba4-6299-482b-91e7-ffd34a654594" providerId="ADAL" clId="{A5289BD9-B288-479C-9C53-1CB8B081C19E}" dt="2022-05-25T07:39:40.016" v="627" actId="13926"/>
          <ac:spMkLst>
            <pc:docMk/>
            <pc:sldMk cId="1251430996" sldId="285"/>
            <ac:spMk id="3" creationId="{CA03B948-52BE-4099-9E3E-FCC2F2CB0E31}"/>
          </ac:spMkLst>
        </pc:spChg>
        <pc:spChg chg="mod">
          <ac:chgData name="Wally PILLER" userId="e1c1cba4-6299-482b-91e7-ffd34a654594" providerId="ADAL" clId="{A5289BD9-B288-479C-9C53-1CB8B081C19E}" dt="2022-05-24T14:15:21.702" v="537" actId="20577"/>
          <ac:spMkLst>
            <pc:docMk/>
            <pc:sldMk cId="1251430996" sldId="285"/>
            <ac:spMk id="8" creationId="{45E62237-4DC9-4DD0-9918-340FCAD95D29}"/>
          </ac:spMkLst>
        </pc:spChg>
        <pc:spChg chg="mod">
          <ac:chgData name="Wally PILLER" userId="e1c1cba4-6299-482b-91e7-ffd34a654594" providerId="ADAL" clId="{A5289BD9-B288-479C-9C53-1CB8B081C19E}" dt="2022-05-25T13:43:53.800" v="1020" actId="20577"/>
          <ac:spMkLst>
            <pc:docMk/>
            <pc:sldMk cId="1251430996" sldId="285"/>
            <ac:spMk id="9" creationId="{BAD55BEF-E45A-4965-B14D-559B26896481}"/>
          </ac:spMkLst>
        </pc:spChg>
        <pc:spChg chg="mod">
          <ac:chgData name="Wally PILLER" userId="e1c1cba4-6299-482b-91e7-ffd34a654594" providerId="ADAL" clId="{A5289BD9-B288-479C-9C53-1CB8B081C19E}" dt="2022-05-25T13:33:30.889" v="1019" actId="20577"/>
          <ac:spMkLst>
            <pc:docMk/>
            <pc:sldMk cId="1251430996" sldId="285"/>
            <ac:spMk id="11" creationId="{6DC45A7B-7BFC-4642-8DD1-B4A6D781A216}"/>
          </ac:spMkLst>
        </pc:spChg>
      </pc:sldChg>
      <pc:sldChg chg="delSp modSp mod">
        <pc:chgData name="Wally PILLER" userId="e1c1cba4-6299-482b-91e7-ffd34a654594" providerId="ADAL" clId="{A5289BD9-B288-479C-9C53-1CB8B081C19E}" dt="2022-06-14T12:12:49.709" v="1295" actId="20577"/>
        <pc:sldMkLst>
          <pc:docMk/>
          <pc:sldMk cId="2335663946" sldId="286"/>
        </pc:sldMkLst>
        <pc:spChg chg="del">
          <ac:chgData name="Wally PILLER" userId="e1c1cba4-6299-482b-91e7-ffd34a654594" providerId="ADAL" clId="{A5289BD9-B288-479C-9C53-1CB8B081C19E}" dt="2022-06-02T12:23:29.937" v="1107" actId="478"/>
          <ac:spMkLst>
            <pc:docMk/>
            <pc:sldMk cId="2335663946" sldId="286"/>
            <ac:spMk id="8" creationId="{C768572F-300B-4C49-A926-4F8F54816CFD}"/>
          </ac:spMkLst>
        </pc:spChg>
        <pc:spChg chg="del mod">
          <ac:chgData name="Wally PILLER" userId="e1c1cba4-6299-482b-91e7-ffd34a654594" providerId="ADAL" clId="{A5289BD9-B288-479C-9C53-1CB8B081C19E}" dt="2022-06-02T12:23:27.851" v="1106" actId="478"/>
          <ac:spMkLst>
            <pc:docMk/>
            <pc:sldMk cId="2335663946" sldId="286"/>
            <ac:spMk id="9" creationId="{A55E763B-8611-4526-B7E2-84EB19435569}"/>
          </ac:spMkLst>
        </pc:spChg>
        <pc:spChg chg="mod">
          <ac:chgData name="Wally PILLER" userId="e1c1cba4-6299-482b-91e7-ffd34a654594" providerId="ADAL" clId="{A5289BD9-B288-479C-9C53-1CB8B081C19E}" dt="2022-06-14T12:12:49.709" v="1295" actId="20577"/>
          <ac:spMkLst>
            <pc:docMk/>
            <pc:sldMk cId="2335663946" sldId="286"/>
            <ac:spMk id="11" creationId="{FED2574D-6984-4E56-B512-D9093DAE028A}"/>
          </ac:spMkLst>
        </pc:spChg>
      </pc:sldChg>
      <pc:sldChg chg="modSp mod">
        <pc:chgData name="Wally PILLER" userId="e1c1cba4-6299-482b-91e7-ffd34a654594" providerId="ADAL" clId="{A5289BD9-B288-479C-9C53-1CB8B081C19E}" dt="2022-06-02T12:32:39.860" v="1112" actId="13926"/>
        <pc:sldMkLst>
          <pc:docMk/>
          <pc:sldMk cId="131778213" sldId="287"/>
        </pc:sldMkLst>
        <pc:spChg chg="mod">
          <ac:chgData name="Wally PILLER" userId="e1c1cba4-6299-482b-91e7-ffd34a654594" providerId="ADAL" clId="{A5289BD9-B288-479C-9C53-1CB8B081C19E}" dt="2022-06-02T12:32:39.860" v="1112" actId="13926"/>
          <ac:spMkLst>
            <pc:docMk/>
            <pc:sldMk cId="131778213" sldId="287"/>
            <ac:spMk id="5" creationId="{D0ED12C2-7003-44D9-A2FB-4B2BA1F366F5}"/>
          </ac:spMkLst>
        </pc:spChg>
        <pc:spChg chg="mod">
          <ac:chgData name="Wally PILLER" userId="e1c1cba4-6299-482b-91e7-ffd34a654594" providerId="ADAL" clId="{A5289BD9-B288-479C-9C53-1CB8B081C19E}" dt="2022-05-24T14:18:54.370" v="540" actId="20577"/>
          <ac:spMkLst>
            <pc:docMk/>
            <pc:sldMk cId="131778213" sldId="287"/>
            <ac:spMk id="67" creationId="{54856FA3-20DE-4C1E-8670-977050ABC5CF}"/>
          </ac:spMkLst>
        </pc:spChg>
      </pc:sldChg>
      <pc:sldChg chg="addSp modSp mod">
        <pc:chgData name="Wally PILLER" userId="e1c1cba4-6299-482b-91e7-ffd34a654594" providerId="ADAL" clId="{A5289BD9-B288-479C-9C53-1CB8B081C19E}" dt="2022-06-02T13:02:37.273" v="1251" actId="255"/>
        <pc:sldMkLst>
          <pc:docMk/>
          <pc:sldMk cId="3725312375" sldId="288"/>
        </pc:sldMkLst>
        <pc:spChg chg="mod">
          <ac:chgData name="Wally PILLER" userId="e1c1cba4-6299-482b-91e7-ffd34a654594" providerId="ADAL" clId="{A5289BD9-B288-479C-9C53-1CB8B081C19E}" dt="2022-06-02T13:01:52.767" v="1230" actId="1036"/>
          <ac:spMkLst>
            <pc:docMk/>
            <pc:sldMk cId="3725312375" sldId="288"/>
            <ac:spMk id="8" creationId="{25F57E63-7609-49F5-AFF2-CE65182404AF}"/>
          </ac:spMkLst>
        </pc:spChg>
        <pc:spChg chg="mod">
          <ac:chgData name="Wally PILLER" userId="e1c1cba4-6299-482b-91e7-ffd34a654594" providerId="ADAL" clId="{A5289BD9-B288-479C-9C53-1CB8B081C19E}" dt="2022-06-02T13:01:56.685" v="1241" actId="1036"/>
          <ac:spMkLst>
            <pc:docMk/>
            <pc:sldMk cId="3725312375" sldId="288"/>
            <ac:spMk id="9" creationId="{C0011B95-1A07-422F-8211-F672BFDFBA44}"/>
          </ac:spMkLst>
        </pc:spChg>
        <pc:spChg chg="mod">
          <ac:chgData name="Wally PILLER" userId="e1c1cba4-6299-482b-91e7-ffd34a654594" providerId="ADAL" clId="{A5289BD9-B288-479C-9C53-1CB8B081C19E}" dt="2022-06-02T13:02:05.163" v="1242" actId="20577"/>
          <ac:spMkLst>
            <pc:docMk/>
            <pc:sldMk cId="3725312375" sldId="288"/>
            <ac:spMk id="14" creationId="{BCDE6401-7CA2-46E0-A131-0DD4A83894B1}"/>
          </ac:spMkLst>
        </pc:spChg>
        <pc:spChg chg="add mod">
          <ac:chgData name="Wally PILLER" userId="e1c1cba4-6299-482b-91e7-ffd34a654594" providerId="ADAL" clId="{A5289BD9-B288-479C-9C53-1CB8B081C19E}" dt="2022-06-02T13:02:37.273" v="1251" actId="255"/>
          <ac:spMkLst>
            <pc:docMk/>
            <pc:sldMk cId="3725312375" sldId="288"/>
            <ac:spMk id="20" creationId="{2F598E05-39CA-7388-F3B7-8C0904D50D74}"/>
          </ac:spMkLst>
        </pc:spChg>
      </pc:sldChg>
      <pc:sldChg chg="modSp mod">
        <pc:chgData name="Wally PILLER" userId="e1c1cba4-6299-482b-91e7-ffd34a654594" providerId="ADAL" clId="{A5289BD9-B288-479C-9C53-1CB8B081C19E}" dt="2022-06-02T12:55:27.366" v="1139" actId="20577"/>
        <pc:sldMkLst>
          <pc:docMk/>
          <pc:sldMk cId="713649784" sldId="289"/>
        </pc:sldMkLst>
        <pc:spChg chg="mod">
          <ac:chgData name="Wally PILLER" userId="e1c1cba4-6299-482b-91e7-ffd34a654594" providerId="ADAL" clId="{A5289BD9-B288-479C-9C53-1CB8B081C19E}" dt="2022-06-02T12:55:27.366" v="1139" actId="20577"/>
          <ac:spMkLst>
            <pc:docMk/>
            <pc:sldMk cId="713649784" sldId="289"/>
            <ac:spMk id="5" creationId="{45E1DCC2-11CD-41F7-969A-E4566F5B1573}"/>
          </ac:spMkLst>
        </pc:spChg>
        <pc:graphicFrameChg chg="mod modGraphic">
          <ac:chgData name="Wally PILLER" userId="e1c1cba4-6299-482b-91e7-ffd34a654594" providerId="ADAL" clId="{A5289BD9-B288-479C-9C53-1CB8B081C19E}" dt="2022-05-25T13:49:51.416" v="1026"/>
          <ac:graphicFrameMkLst>
            <pc:docMk/>
            <pc:sldMk cId="713649784" sldId="289"/>
            <ac:graphicFrameMk id="4" creationId="{D75964C9-9893-4B10-B127-424F0758DE3D}"/>
          </ac:graphicFrameMkLst>
        </pc:graphicFrameChg>
      </pc:sldChg>
      <pc:sldChg chg="modSp mod">
        <pc:chgData name="Wally PILLER" userId="e1c1cba4-6299-482b-91e7-ffd34a654594" providerId="ADAL" clId="{A5289BD9-B288-479C-9C53-1CB8B081C19E}" dt="2022-06-14T12:00:07.425" v="1267" actId="1036"/>
        <pc:sldMkLst>
          <pc:docMk/>
          <pc:sldMk cId="1502825947" sldId="291"/>
        </pc:sldMkLst>
        <pc:spChg chg="mod">
          <ac:chgData name="Wally PILLER" userId="e1c1cba4-6299-482b-91e7-ffd34a654594" providerId="ADAL" clId="{A5289BD9-B288-479C-9C53-1CB8B081C19E}" dt="2022-06-02T12:39:54.902" v="1121" actId="1076"/>
          <ac:spMkLst>
            <pc:docMk/>
            <pc:sldMk cId="1502825947" sldId="291"/>
            <ac:spMk id="8" creationId="{38611E08-F7D1-4B39-8F74-B0ABAC8875AC}"/>
          </ac:spMkLst>
        </pc:spChg>
        <pc:spChg chg="mod">
          <ac:chgData name="Wally PILLER" userId="e1c1cba4-6299-482b-91e7-ffd34a654594" providerId="ADAL" clId="{A5289BD9-B288-479C-9C53-1CB8B081C19E}" dt="2022-06-14T12:00:06.385" v="1264" actId="1036"/>
          <ac:spMkLst>
            <pc:docMk/>
            <pc:sldMk cId="1502825947" sldId="291"/>
            <ac:spMk id="9" creationId="{BABA6F2C-8A6E-407C-B54F-E6563E0166F3}"/>
          </ac:spMkLst>
        </pc:spChg>
        <pc:spChg chg="mod">
          <ac:chgData name="Wally PILLER" userId="e1c1cba4-6299-482b-91e7-ffd34a654594" providerId="ADAL" clId="{A5289BD9-B288-479C-9C53-1CB8B081C19E}" dt="2022-06-14T12:00:07.425" v="1267" actId="1036"/>
          <ac:spMkLst>
            <pc:docMk/>
            <pc:sldMk cId="1502825947" sldId="291"/>
            <ac:spMk id="11" creationId="{53E1E26E-6DAD-4328-A3B2-AD4C9876CED8}"/>
          </ac:spMkLst>
        </pc:spChg>
        <pc:spChg chg="mod">
          <ac:chgData name="Wally PILLER" userId="e1c1cba4-6299-482b-91e7-ffd34a654594" providerId="ADAL" clId="{A5289BD9-B288-479C-9C53-1CB8B081C19E}" dt="2022-06-14T12:00:04.385" v="1260" actId="1036"/>
          <ac:spMkLst>
            <pc:docMk/>
            <pc:sldMk cId="1502825947" sldId="291"/>
            <ac:spMk id="16" creationId="{E676ECD3-0DEA-491E-887F-9613472B311F}"/>
          </ac:spMkLst>
        </pc:spChg>
      </pc:sldChg>
      <pc:sldChg chg="modSp mod">
        <pc:chgData name="Wally PILLER" userId="e1c1cba4-6299-482b-91e7-ffd34a654594" providerId="ADAL" clId="{A5289BD9-B288-479C-9C53-1CB8B081C19E}" dt="2022-05-24T09:39:58.219" v="250"/>
        <pc:sldMkLst>
          <pc:docMk/>
          <pc:sldMk cId="3215453978" sldId="292"/>
        </pc:sldMkLst>
        <pc:spChg chg="mod">
          <ac:chgData name="Wally PILLER" userId="e1c1cba4-6299-482b-91e7-ffd34a654594" providerId="ADAL" clId="{A5289BD9-B288-479C-9C53-1CB8B081C19E}" dt="2022-05-24T09:39:58.219" v="250"/>
          <ac:spMkLst>
            <pc:docMk/>
            <pc:sldMk cId="3215453978" sldId="292"/>
            <ac:spMk id="5" creationId="{E7F9AAE2-20F9-4949-802A-4850732E6C2B}"/>
          </ac:spMkLst>
        </pc:spChg>
        <pc:spChg chg="mod">
          <ac:chgData name="Wally PILLER" userId="e1c1cba4-6299-482b-91e7-ffd34a654594" providerId="ADAL" clId="{A5289BD9-B288-479C-9C53-1CB8B081C19E}" dt="2022-05-24T09:28:13.803" v="178" actId="20577"/>
          <ac:spMkLst>
            <pc:docMk/>
            <pc:sldMk cId="3215453978" sldId="292"/>
            <ac:spMk id="11" creationId="{6DC45A7B-7BFC-4642-8DD1-B4A6D781A216}"/>
          </ac:spMkLst>
        </pc:spChg>
        <pc:spChg chg="mod">
          <ac:chgData name="Wally PILLER" userId="e1c1cba4-6299-482b-91e7-ffd34a654594" providerId="ADAL" clId="{A5289BD9-B288-479C-9C53-1CB8B081C19E}" dt="2022-05-24T09:32:30.527" v="183" actId="20577"/>
          <ac:spMkLst>
            <pc:docMk/>
            <pc:sldMk cId="3215453978" sldId="292"/>
            <ac:spMk id="22" creationId="{A0759AA1-226B-4F0F-B9DA-DA9B8AA11E05}"/>
          </ac:spMkLst>
        </pc:spChg>
        <pc:spChg chg="mod">
          <ac:chgData name="Wally PILLER" userId="e1c1cba4-6299-482b-91e7-ffd34a654594" providerId="ADAL" clId="{A5289BD9-B288-479C-9C53-1CB8B081C19E}" dt="2022-05-24T09:34:02.927" v="189" actId="20577"/>
          <ac:spMkLst>
            <pc:docMk/>
            <pc:sldMk cId="3215453978" sldId="292"/>
            <ac:spMk id="24" creationId="{8B8AE09C-0D6F-4497-B219-E6C39009F89E}"/>
          </ac:spMkLst>
        </pc:spChg>
        <pc:spChg chg="mod">
          <ac:chgData name="Wally PILLER" userId="e1c1cba4-6299-482b-91e7-ffd34a654594" providerId="ADAL" clId="{A5289BD9-B288-479C-9C53-1CB8B081C19E}" dt="2022-05-24T09:39:01.773" v="249" actId="20577"/>
          <ac:spMkLst>
            <pc:docMk/>
            <pc:sldMk cId="3215453978" sldId="292"/>
            <ac:spMk id="25" creationId="{A471EC61-E0F7-4167-ADB5-4AEBB8678A51}"/>
          </ac:spMkLst>
        </pc:spChg>
      </pc:sldChg>
      <pc:sldChg chg="modSp mod">
        <pc:chgData name="Wally PILLER" userId="e1c1cba4-6299-482b-91e7-ffd34a654594" providerId="ADAL" clId="{A5289BD9-B288-479C-9C53-1CB8B081C19E}" dt="2022-05-24T13:54:23.574" v="419" actId="13926"/>
        <pc:sldMkLst>
          <pc:docMk/>
          <pc:sldMk cId="3692740643" sldId="293"/>
        </pc:sldMkLst>
        <pc:spChg chg="mod">
          <ac:chgData name="Wally PILLER" userId="e1c1cba4-6299-482b-91e7-ffd34a654594" providerId="ADAL" clId="{A5289BD9-B288-479C-9C53-1CB8B081C19E}" dt="2022-05-24T10:08:39.526" v="315" actId="1076"/>
          <ac:spMkLst>
            <pc:docMk/>
            <pc:sldMk cId="3692740643" sldId="293"/>
            <ac:spMk id="5" creationId="{E7F9AAE2-20F9-4949-802A-4850732E6C2B}"/>
          </ac:spMkLst>
        </pc:spChg>
        <pc:spChg chg="mod">
          <ac:chgData name="Wally PILLER" userId="e1c1cba4-6299-482b-91e7-ffd34a654594" providerId="ADAL" clId="{A5289BD9-B288-479C-9C53-1CB8B081C19E}" dt="2022-05-24T13:54:23.574" v="419" actId="13926"/>
          <ac:spMkLst>
            <pc:docMk/>
            <pc:sldMk cId="3692740643" sldId="293"/>
            <ac:spMk id="16" creationId="{BB8A8A7D-F6FF-4F58-AE88-928E127B96F7}"/>
          </ac:spMkLst>
        </pc:spChg>
        <pc:spChg chg="mod">
          <ac:chgData name="Wally PILLER" userId="e1c1cba4-6299-482b-91e7-ffd34a654594" providerId="ADAL" clId="{A5289BD9-B288-479C-9C53-1CB8B081C19E}" dt="2022-05-24T09:48:44.750" v="286" actId="20577"/>
          <ac:spMkLst>
            <pc:docMk/>
            <pc:sldMk cId="3692740643" sldId="293"/>
            <ac:spMk id="28" creationId="{9C5364A0-87B1-4E7B-8AC3-C65529C5A56E}"/>
          </ac:spMkLst>
        </pc:spChg>
      </pc:sldChg>
      <pc:sldChg chg="addSp delSp modSp mod">
        <pc:chgData name="Wally PILLER" userId="e1c1cba4-6299-482b-91e7-ffd34a654594" providerId="ADAL" clId="{A5289BD9-B288-479C-9C53-1CB8B081C19E}" dt="2022-06-14T12:13:11.757" v="1303" actId="20577"/>
        <pc:sldMkLst>
          <pc:docMk/>
          <pc:sldMk cId="2416999927" sldId="294"/>
        </pc:sldMkLst>
        <pc:spChg chg="add del">
          <ac:chgData name="Wally PILLER" userId="e1c1cba4-6299-482b-91e7-ffd34a654594" providerId="ADAL" clId="{A5289BD9-B288-479C-9C53-1CB8B081C19E}" dt="2022-06-14T12:12:19.410" v="1285" actId="478"/>
          <ac:spMkLst>
            <pc:docMk/>
            <pc:sldMk cId="2416999927" sldId="294"/>
            <ac:spMk id="9" creationId="{334EA9F6-968D-2523-02F6-177B1F597FA8}"/>
          </ac:spMkLst>
        </pc:spChg>
        <pc:spChg chg="mod">
          <ac:chgData name="Wally PILLER" userId="e1c1cba4-6299-482b-91e7-ffd34a654594" providerId="ADAL" clId="{A5289BD9-B288-479C-9C53-1CB8B081C19E}" dt="2022-06-14T12:13:11.757" v="1303" actId="20577"/>
          <ac:spMkLst>
            <pc:docMk/>
            <pc:sldMk cId="2416999927" sldId="294"/>
            <ac:spMk id="11" creationId="{FED2574D-6984-4E56-B512-D9093DAE028A}"/>
          </ac:spMkLst>
        </pc:spChg>
      </pc:sldChg>
      <pc:sldChg chg="modSp mod">
        <pc:chgData name="Wally PILLER" userId="e1c1cba4-6299-482b-91e7-ffd34a654594" providerId="ADAL" clId="{A5289BD9-B288-479C-9C53-1CB8B081C19E}" dt="2022-06-02T12:33:08.959" v="1114"/>
        <pc:sldMkLst>
          <pc:docMk/>
          <pc:sldMk cId="1551785400" sldId="295"/>
        </pc:sldMkLst>
        <pc:spChg chg="mod">
          <ac:chgData name="Wally PILLER" userId="e1c1cba4-6299-482b-91e7-ffd34a654594" providerId="ADAL" clId="{A5289BD9-B288-479C-9C53-1CB8B081C19E}" dt="2022-06-02T12:33:08.959" v="1114"/>
          <ac:spMkLst>
            <pc:docMk/>
            <pc:sldMk cId="1551785400" sldId="295"/>
            <ac:spMk id="5" creationId="{D0ED12C2-7003-44D9-A2FB-4B2BA1F366F5}"/>
          </ac:spMkLst>
        </pc:spChg>
        <pc:spChg chg="mod">
          <ac:chgData name="Wally PILLER" userId="e1c1cba4-6299-482b-91e7-ffd34a654594" providerId="ADAL" clId="{A5289BD9-B288-479C-9C53-1CB8B081C19E}" dt="2022-05-24T10:31:20.512" v="318"/>
          <ac:spMkLst>
            <pc:docMk/>
            <pc:sldMk cId="1551785400" sldId="295"/>
            <ac:spMk id="7" creationId="{D9B4A527-A86B-4756-8775-FA28C4786F3E}"/>
          </ac:spMkLst>
        </pc:spChg>
        <pc:spChg chg="mod">
          <ac:chgData name="Wally PILLER" userId="e1c1cba4-6299-482b-91e7-ffd34a654594" providerId="ADAL" clId="{A5289BD9-B288-479C-9C53-1CB8B081C19E}" dt="2022-05-24T13:48:01.018" v="417" actId="20577"/>
          <ac:spMkLst>
            <pc:docMk/>
            <pc:sldMk cId="1551785400" sldId="295"/>
            <ac:spMk id="41" creationId="{D9808083-2602-4381-B2C0-93B66238FCB8}"/>
          </ac:spMkLst>
        </pc:spChg>
        <pc:spChg chg="mod">
          <ac:chgData name="Wally PILLER" userId="e1c1cba4-6299-482b-91e7-ffd34a654594" providerId="ADAL" clId="{A5289BD9-B288-479C-9C53-1CB8B081C19E}" dt="2022-05-24T13:47:02.761" v="411" actId="20577"/>
          <ac:spMkLst>
            <pc:docMk/>
            <pc:sldMk cId="1551785400" sldId="295"/>
            <ac:spMk id="67" creationId="{54856FA3-20DE-4C1E-8670-977050ABC5CF}"/>
          </ac:spMkLst>
        </pc:spChg>
      </pc:sldChg>
      <pc:sldChg chg="modSp mod">
        <pc:chgData name="Wally PILLER" userId="e1c1cba4-6299-482b-91e7-ffd34a654594" providerId="ADAL" clId="{A5289BD9-B288-479C-9C53-1CB8B081C19E}" dt="2022-06-02T12:56:03.327" v="1143" actId="20577"/>
        <pc:sldMkLst>
          <pc:docMk/>
          <pc:sldMk cId="3358940979" sldId="296"/>
        </pc:sldMkLst>
        <pc:spChg chg="mod">
          <ac:chgData name="Wally PILLER" userId="e1c1cba4-6299-482b-91e7-ffd34a654594" providerId="ADAL" clId="{A5289BD9-B288-479C-9C53-1CB8B081C19E}" dt="2022-06-02T12:56:03.327" v="1143" actId="20577"/>
          <ac:spMkLst>
            <pc:docMk/>
            <pc:sldMk cId="3358940979" sldId="296"/>
            <ac:spMk id="5" creationId="{45E1DCC2-11CD-41F7-969A-E4566F5B1573}"/>
          </ac:spMkLst>
        </pc:spChg>
        <pc:graphicFrameChg chg="mod">
          <ac:chgData name="Wally PILLER" userId="e1c1cba4-6299-482b-91e7-ffd34a654594" providerId="ADAL" clId="{A5289BD9-B288-479C-9C53-1CB8B081C19E}" dt="2022-06-02T12:42:36.803" v="1129"/>
          <ac:graphicFrameMkLst>
            <pc:docMk/>
            <pc:sldMk cId="3358940979" sldId="296"/>
            <ac:graphicFrameMk id="9" creationId="{CDF24725-4E16-F687-E839-9CDE396BAF0D}"/>
          </ac:graphicFrameMkLst>
        </pc:graphicFrameChg>
      </pc:sldChg>
      <pc:sldMasterChg chg="modSp mod modSldLayout">
        <pc:chgData name="Wally PILLER" userId="e1c1cba4-6299-482b-91e7-ffd34a654594" providerId="ADAL" clId="{A5289BD9-B288-479C-9C53-1CB8B081C19E}" dt="2022-06-02T13:01:41.901" v="1212" actId="1036"/>
        <pc:sldMasterMkLst>
          <pc:docMk/>
          <pc:sldMasterMk cId="3591108463" sldId="2147483660"/>
        </pc:sldMasterMkLst>
        <pc:spChg chg="mod">
          <ac:chgData name="Wally PILLER" userId="e1c1cba4-6299-482b-91e7-ffd34a654594" providerId="ADAL" clId="{A5289BD9-B288-479C-9C53-1CB8B081C19E}" dt="2022-06-02T13:00:55.621" v="1176" actId="1036"/>
          <ac:spMkLst>
            <pc:docMk/>
            <pc:sldMasterMk cId="3591108463" sldId="2147483660"/>
            <ac:spMk id="4" creationId="{E7F06E1F-D644-4F11-9C6B-F8D54F8A3E78}"/>
          </ac:spMkLst>
        </pc:spChg>
        <pc:picChg chg="mod">
          <ac:chgData name="Wally PILLER" userId="e1c1cba4-6299-482b-91e7-ffd34a654594" providerId="ADAL" clId="{A5289BD9-B288-479C-9C53-1CB8B081C19E}" dt="2022-06-02T13:00:50.453" v="1157" actId="1037"/>
          <ac:picMkLst>
            <pc:docMk/>
            <pc:sldMasterMk cId="3591108463" sldId="2147483660"/>
            <ac:picMk id="5" creationId="{A9E3A983-A56E-48BC-B71A-23C20E45D0F9}"/>
          </ac:picMkLst>
        </pc:picChg>
        <pc:sldLayoutChg chg="modSp mod">
          <pc:chgData name="Wally PILLER" userId="e1c1cba4-6299-482b-91e7-ffd34a654594" providerId="ADAL" clId="{A5289BD9-B288-479C-9C53-1CB8B081C19E}" dt="2022-06-02T13:01:41.901" v="1212" actId="1036"/>
          <pc:sldLayoutMkLst>
            <pc:docMk/>
            <pc:sldMasterMk cId="3591108463" sldId="2147483660"/>
            <pc:sldLayoutMk cId="1071623652" sldId="2147483677"/>
          </pc:sldLayoutMkLst>
          <pc:spChg chg="mod">
            <ac:chgData name="Wally PILLER" userId="e1c1cba4-6299-482b-91e7-ffd34a654594" providerId="ADAL" clId="{A5289BD9-B288-479C-9C53-1CB8B081C19E}" dt="2022-06-02T13:01:41.901" v="1212" actId="1036"/>
            <ac:spMkLst>
              <pc:docMk/>
              <pc:sldMasterMk cId="3591108463" sldId="2147483660"/>
              <pc:sldLayoutMk cId="1071623652" sldId="2147483677"/>
              <ac:spMk id="3" creationId="{1DE10B4D-4606-4171-8C03-DB6DCC94C19B}"/>
            </ac:spMkLst>
          </pc:spChg>
          <pc:picChg chg="mod">
            <ac:chgData name="Wally PILLER" userId="e1c1cba4-6299-482b-91e7-ffd34a654594" providerId="ADAL" clId="{A5289BD9-B288-479C-9C53-1CB8B081C19E}" dt="2022-06-02T13:01:39.189" v="1197" actId="1035"/>
            <ac:picMkLst>
              <pc:docMk/>
              <pc:sldMasterMk cId="3591108463" sldId="2147483660"/>
              <pc:sldLayoutMk cId="1071623652" sldId="2147483677"/>
              <ac:picMk id="4" creationId="{3D3B826A-2979-4099-9821-D7175F57BF98}"/>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14/06/2022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Espace réservé du pied de page 5"/>
          <p:cNvSpPr>
            <a:spLocks noGrp="1"/>
          </p:cNvSpPr>
          <p:nvPr>
            <p:ph type="ftr" sz="quarter" idx="4"/>
          </p:nvPr>
        </p:nvSpPr>
        <p:spPr>
          <a:xfrm>
            <a:off x="0" y="8079289"/>
            <a:ext cx="2945659" cy="1848940"/>
          </a:xfrm>
          <a:prstGeom prst="rect">
            <a:avLst/>
          </a:prstGeom>
        </p:spPr>
        <p:txBody>
          <a:bodyPr vert="horz" lIns="90999" tIns="45499" rIns="90999" bIns="45499"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684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82081"/>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693949"/>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4686" y="-53501"/>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buFont typeface="Arial" panose="020B0604020202020204" pitchFamily="34" charset="0"/>
              <a:buChar char="•"/>
            </a:pPr>
            <a:r>
              <a:rPr lang="fr-FR" sz="800" b="1" dirty="0">
                <a:solidFill>
                  <a:srgbClr val="B9A049"/>
                </a:solidFill>
                <a:latin typeface="Futura PT" panose="020B0902020204020203" pitchFamily="34" charset="0"/>
              </a:rPr>
              <a:t>Titres de créance </a:t>
            </a:r>
            <a:r>
              <a:rPr lang="fr-FR" sz="800" b="1" cap="none" dirty="0"/>
              <a:t>de droit français </a:t>
            </a:r>
            <a:r>
              <a:rPr lang="fr-FR" sz="800" b="1" cap="none" dirty="0">
                <a:solidFill>
                  <a:srgbClr val="000000"/>
                </a:solidFill>
                <a:latin typeface="Proxima Nova Rg" panose="02000506030000020004" pitchFamily="2" charset="0"/>
              </a:rPr>
              <a:t>pouvant être difficile à comprendre et présentant un risque de perte en capital partielle ou totale en cours de vie et à l’ échéance</a:t>
            </a:r>
            <a:r>
              <a:rPr lang="fr-FR" sz="800" b="1" cap="none" baseline="30000" dirty="0">
                <a:solidFill>
                  <a:srgbClr val="000000"/>
                </a:solidFill>
                <a:latin typeface="Proxima Nova Rg" panose="02000506030000020004" pitchFamily="2" charset="0"/>
              </a:rPr>
              <a:t>⁽¹⁾</a:t>
            </a:r>
            <a:r>
              <a:rPr lang="fr-FR" sz="800" b="1" cap="none" dirty="0">
                <a:solidFill>
                  <a:srgbClr val="000000"/>
                </a:solidFill>
                <a:latin typeface="Proxima Nova Rg" panose="02000506030000020004" pitchFamily="2" charset="0"/>
              </a:rPr>
              <a:t>.</a:t>
            </a: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22 avril 2022 au 16 juin 2022 (inclus). </a:t>
            </a:r>
            <a:r>
              <a:rPr lang="fr-FR" sz="800" cap="none" dirty="0"/>
              <a:t>Une fois le montant de l’enveloppe initiale atteint (30 000 000 EUR), la commercialisation de « guigui » peut cesser à tout moment sans préavis avant le 16 juin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t>&lt;</a:t>
            </a:r>
            <a:r>
              <a:rPr lang="fr-FR" sz="800" b="1" cap="none" dirty="0" err="1"/>
              <a:t>dic</a:t>
            </a:r>
            <a:r>
              <a:rPr lang="fr-FR" sz="800" b="1" dirty="0"/>
              <a:t>&gt;</a:t>
            </a:r>
            <a:r>
              <a:rPr lang="fr-FR" sz="800" b="1" dirty="0">
                <a:solidFill>
                  <a:srgbClr val="B9A049"/>
                </a:solidFill>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action.</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815882"/>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⁽²⁾</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FR0014009DK8</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chemeClr val="tx2"/>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fr-FR" sz="800" b="1" cap="all" dirty="0" err="1">
                <a:solidFill>
                  <a:srgbClr val="B9A049"/>
                </a:solidFill>
                <a:latin typeface="Futura PT" panose="020B0902020204020203" pitchFamily="34" charset="0"/>
              </a:rPr>
              <a:t>morgan</a:t>
            </a:r>
            <a:r>
              <a:rPr lang="fr-FR" sz="800" b="1" cap="all" dirty="0">
                <a:solidFill>
                  <a:srgbClr val="B9A049"/>
                </a:solidFill>
                <a:latin typeface="Futura PT" panose="020B0902020204020203" pitchFamily="34" charset="0"/>
              </a:rPr>
              <a:t> </a:t>
            </a:r>
            <a:r>
              <a:rPr lang="fr-FR" sz="800" b="1" cap="all" dirty="0" err="1">
                <a:solidFill>
                  <a:srgbClr val="B9A049"/>
                </a:solidFill>
                <a:latin typeface="Futura PT" panose="020B0902020204020203" pitchFamily="34" charset="0"/>
              </a:rPr>
              <a:t>stanley</a:t>
            </a:r>
            <a:r>
              <a:rPr lang="fr-FR" sz="800" b="1" cap="all" dirty="0">
                <a:solidFill>
                  <a:srgbClr val="B9A049"/>
                </a:solidFill>
                <a:latin typeface="Futura PT" panose="020B0902020204020203" pitchFamily="34" charset="0"/>
              </a:rPr>
              <a:t> &amp; </a:t>
            </a:r>
            <a:r>
              <a:rPr lang="fr-FR" sz="800" b="1" cap="all" dirty="0" err="1">
                <a:solidFill>
                  <a:srgbClr val="B9A049"/>
                </a:solidFill>
                <a:latin typeface="Futura PT" panose="020B0902020204020203" pitchFamily="34" charset="0"/>
              </a:rPr>
              <a:t>co</a:t>
            </a:r>
            <a:r>
              <a:rPr lang="fr-FR" sz="800" b="1" cap="all" dirty="0">
                <a:solidFill>
                  <a:srgbClr val="B9A049"/>
                </a:solidFill>
                <a:latin typeface="Futura PT" panose="020B0902020204020203" pitchFamily="34" charset="0"/>
              </a:rPr>
              <a:t> international PLC</a:t>
            </a:r>
            <a:r>
              <a:rPr lang="fr-FR" sz="800" b="1" baseline="30000" dirty="0">
                <a:solidFill>
                  <a:srgbClr val="B9A049"/>
                </a:solidFill>
                <a:latin typeface="Proxima Nova Rg" panose="02000506030000020004" pitchFamily="2" charset="0"/>
              </a:rPr>
              <a:t>(3)</a:t>
            </a:r>
            <a:r>
              <a:rPr lang="fr-FR" sz="800" b="1" cap="all" dirty="0">
                <a:solidFill>
                  <a:srgbClr val="B9A049"/>
                </a:solidFill>
                <a:latin typeface="Futura PT" panose="020B0902020204020203" pitchFamily="34" charset="0"/>
              </a:rPr>
              <a:t>, </a:t>
            </a:r>
            <a:r>
              <a:rPr lang="fr-FR" sz="800" cap="none" dirty="0">
                <a:solidFill>
                  <a:schemeClr val="tx2"/>
                </a:solidFill>
                <a:latin typeface="Proxima Nova Rg" panose="02000506030000020004" pitchFamily="2" charset="0"/>
              </a:rPr>
              <a:t>l’investisseur est par conséquent soumis au risque de défaut de paiement, de faillite ainsi que de mise en résolution de Morgan Stanley &amp; Co International Plc.</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GUIGUI</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569387"/>
          </a:xfrm>
          <a:prstGeom prst="rect">
            <a:avLst/>
          </a:prstGeom>
          <a:noFill/>
          <a:ln w="9525">
            <a:noFill/>
            <a:miter lim="800000"/>
            <a:headEnd/>
            <a:tailEnd/>
          </a:ln>
        </p:spPr>
        <p:txBody>
          <a:bodyPr wrap="square" lIns="0" tIns="0" rIns="0" bIns="0">
            <a:spAutoFit/>
          </a:bodyPr>
          <a:lstStyle/>
          <a:p>
            <a:pPr algn="just" defTabSz="914400"/>
            <a:r>
              <a:rPr lang="fr-FR" sz="600" i="1" baseline="30000" dirty="0">
                <a:solidFill>
                  <a:schemeClr val="tx2"/>
                </a:solidFill>
                <a:latin typeface="Proxima Nova Rg" panose="02000506030000020004" pitchFamily="2" charset="0"/>
              </a:rPr>
              <a:t>⁽¹⁾ </a:t>
            </a:r>
            <a:r>
              <a:rPr lang="fr-FR" sz="600" i="1"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automatique anticipé. L'investisseur supporte le risque de défaut de paiement et/ou faillite de l’Émetteur. Pour les autres risques de perte en capital, voir pages suivantes.</a:t>
            </a:r>
          </a:p>
          <a:p>
            <a:pPr algn="just" defTabSz="914400"/>
            <a:r>
              <a:rPr lang="fr-FR" sz="600" i="1" baseline="30000" dirty="0">
                <a:solidFill>
                  <a:schemeClr val="tx2"/>
                </a:solidFill>
                <a:latin typeface="Proxima Nova Rg" panose="02000506030000020004" pitchFamily="2" charset="0"/>
              </a:rPr>
              <a:t>⁽²⁾ </a:t>
            </a:r>
            <a:r>
              <a:rPr lang="fr-FR" sz="600" i="1" dirty="0">
                <a:solidFill>
                  <a:schemeClr val="tx2"/>
                </a:solidFill>
                <a:latin typeface="Proxima Nova Rg" panose="02000506030000020004" pitchFamily="2" charset="0"/>
              </a:rPr>
              <a:t>L’Assureur s’engage exclusivement sur le nombre d’unités de compte mais non sur leur valeur, qu’il ne garantit pas. Il est précisé que l’Assureur d’une part et l’Émetteur d’autre part, sont des entités juridiques indépendantes. Ce document n’a pas été rédigé par l’Assureur.</a:t>
            </a:r>
          </a:p>
          <a:p>
            <a:pPr algn="just" defTabSz="914400"/>
            <a:r>
              <a:rPr lang="fr-FR" sz="600" i="1" baseline="30000" dirty="0">
                <a:solidFill>
                  <a:schemeClr val="tx2"/>
                </a:solidFill>
                <a:latin typeface="Proxima Nova Rg" panose="02000506030000020004" pitchFamily="2" charset="0"/>
              </a:rPr>
              <a:t>(3) </a:t>
            </a:r>
            <a:r>
              <a:rPr lang="fr-FR" sz="600" i="1" dirty="0">
                <a:solidFill>
                  <a:schemeClr val="tx2"/>
                </a:solidFill>
                <a:latin typeface="Proxima Nova Rg" panose="02000506030000020004" pitchFamily="2" charset="0"/>
              </a:rPr>
              <a:t>Morgan Stanley &amp; Co International Plc : Moody’s Aa3 / S&amp;P A+. Notations en vigueur au moment de la rédaction de la présente brochure le </a:t>
            </a:r>
            <a:r>
              <a:rPr lang="fr-FR" sz="650" dirty="0">
                <a:solidFill>
                  <a:schemeClr val="tx2"/>
                </a:solidFill>
                <a:latin typeface="Proxima Nova Rg" panose="02000506030000020004" pitchFamily="2" charset="0"/>
              </a:rPr>
              <a:t>15 juin 2022. </a:t>
            </a:r>
            <a:r>
              <a:rPr lang="fr-FR" sz="600" i="1" dirty="0">
                <a:solidFill>
                  <a:schemeClr val="tx2"/>
                </a:solidFill>
                <a:latin typeface="Proxima Nova Rg" panose="02000506030000020004" pitchFamily="2" charset="0"/>
              </a:rPr>
              <a:t>Ces notations peuvent être révisées à tout moment et ne sont pas une garantie de solvabilité de l’Émetteur. Elles ne sauraient constituer un argument de souscription au produit.</a:t>
            </a:r>
            <a:endParaRPr lang="fr-FR" sz="650" dirty="0">
              <a:solidFill>
                <a:schemeClr val="tx2"/>
              </a:solidFill>
              <a:latin typeface="Proxima Nova Rg" panose="02000506030000020004" pitchFamily="2" charset="0"/>
            </a:endParaRPr>
          </a:p>
        </p:txBody>
      </p:sp>
      <p:sp>
        <p:nvSpPr>
          <p:cNvPr id="10" name="Rectangle">
            <a:extLst>
              <a:ext uri="{FF2B5EF4-FFF2-40B4-BE49-F238E27FC236}">
                <a16:creationId xmlns:a16="http://schemas.microsoft.com/office/drawing/2014/main" id="{6AB66FB1-4D6F-30FB-00E3-544C3BFCAA95}"/>
              </a:ext>
            </a:extLst>
          </p:cNvPr>
          <p:cNvSpPr/>
          <p:nvPr/>
        </p:nvSpPr>
        <p:spPr>
          <a:xfrm>
            <a:off x="359837" y="968428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16/06/2022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Hors prise en compte des dividendes éventuels détachés par </a:t>
            </a:r>
            <a:r>
              <a:rPr lang="it-IT" sz="650" dirty="0">
                <a:solidFill>
                  <a:schemeClr val="tx2"/>
                </a:solidFill>
                <a:latin typeface="+mn-lt"/>
              </a:rPr>
              <a:t>l’action</a:t>
            </a:r>
            <a:endParaRPr lang="fr-FR" sz="650" dirty="0">
              <a:solidFill>
                <a:schemeClr val="tx2"/>
              </a:solidFill>
              <a:latin typeface="+mn-lt"/>
            </a:endParaRPr>
          </a:p>
          <a:p>
            <a:pPr marL="0" lvl="1" algn="just"/>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clôture à un cours strictement inférieur à 70%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clôture à un cours strictement inférieur à 75% mais supérieur ou égal à 70%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clôture à un cours supérieur ou égal à 95% de son Cours de Référence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guigui » EST TRÈS SENSIBLE À UNE FAIBLE </a:t>
            </a:r>
            <a:r>
              <a:rPr lang="fr-FR" sz="800">
                <a:solidFill>
                  <a:srgbClr val="B9A049"/>
                </a:solidFill>
                <a:latin typeface="+mn-lt"/>
              </a:rPr>
              <a:t>VARIATION DU cours </a:t>
            </a:r>
            <a:r>
              <a:rPr lang="fr-FR" sz="800" dirty="0">
                <a:solidFill>
                  <a:srgbClr val="B9A049"/>
                </a:solidFill>
                <a:latin typeface="+mn-lt"/>
              </a:rPr>
              <a:t>DE l’action AUTOUR DES SEUILS DE 70% ET DE 75% DE SON Cours de Référence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a:t>
            </a:r>
            <a:r>
              <a:rPr lang="fr-FR" sz="800" baseline="30000" dirty="0">
                <a:solidFill>
                  <a:schemeClr val="tx2"/>
                </a:solidFill>
                <a:latin typeface="Proxima Nova Rg" panose="02000506030000020004" pitchFamily="2" charset="0"/>
              </a:rPr>
              <a:t>⁽¹⁾</a:t>
            </a:r>
            <a:r>
              <a:rPr lang="fr-FR" sz="800" dirty="0"/>
              <a:t>, l’action clôture à un cours strictement supérieur à 75% de son Cours de Référence. Le produit verse donc un coupon de 1,00% au titre du trimestre.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trimestres 2 à 39, aux dates de constatation correspondantes</a:t>
            </a:r>
            <a:r>
              <a:rPr lang="fr-FR" sz="800" baseline="30000" dirty="0"/>
              <a:t>⁽¹⁾</a:t>
            </a:r>
            <a:r>
              <a:rPr lang="fr-FR" sz="800" dirty="0"/>
              <a:t>, l’action clôture à un cours strictement inférieur à </a:t>
            </a:r>
            <a:r>
              <a:rPr lang="fr-FR" sz="800" dirty="0">
                <a:highlight>
                  <a:srgbClr val="FF00FF"/>
                </a:highlight>
              </a:rPr>
              <a:t>75% de son Cours de Référence. </a:t>
            </a:r>
            <a:r>
              <a:rPr lang="fr-FR" sz="800" dirty="0"/>
              <a:t>Le mécanisme de remboursement anticipé automatique n’est donc pas activé et le produit ne verse aucun coupon.</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clôture à un cours strictement inférieur à 70% de son Cours de Référence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&lt;</a:t>
            </a:r>
            <a:r>
              <a:rPr lang="fr-FR" sz="800">
                <a:solidFill>
                  <a:srgbClr val="000000"/>
                </a:solidFill>
                <a:highlight>
                  <a:srgbClr val="00FFFF"/>
                </a:highlight>
              </a:rPr>
              <a:t>TRA.MP&gt;</a:t>
            </a:r>
            <a:r>
              <a:rPr lang="fr-FR" sz="800" baseline="30000"/>
              <a:t>(</a:t>
            </a:r>
            <a:r>
              <a:rPr lang="fr-FR" sz="800" baseline="30000" dirty="0"/>
              <a:t>2)</a:t>
            </a:r>
            <a:r>
              <a:rPr lang="fr-FR" sz="800" dirty="0"/>
              <a:t>, contre un Taux de Rendement Annuel net négatif de </a:t>
            </a:r>
            <a:r>
              <a:rPr lang="fr-FR" sz="800" dirty="0">
                <a:solidFill>
                  <a:srgbClr val="000000"/>
                </a:solidFill>
                <a:highlight>
                  <a:srgbClr val="00FFFF"/>
                </a:highlight>
              </a:rPr>
              <a:t>-12,18%</a:t>
            </a:r>
            <a:r>
              <a:rPr lang="fr-FR" sz="800" baseline="30000" dirty="0"/>
              <a:t>⁽²⁾</a:t>
            </a:r>
            <a:r>
              <a:rPr lang="fr-FR" sz="800" dirty="0"/>
              <a:t>, pour un investissement direct dans l’action</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trimestre 2, à la date de constatation correspondante</a:t>
            </a:r>
            <a:r>
              <a:rPr lang="fr-FR" sz="800" baseline="30000" dirty="0">
                <a:latin typeface="+mn-lt"/>
              </a:rPr>
              <a:t>⁽¹⁾</a:t>
            </a:r>
            <a:r>
              <a:rPr lang="fr-FR" sz="800" dirty="0">
                <a:latin typeface="+mn-lt"/>
              </a:rPr>
              <a:t>, l’action clôture à un cours strictement inférieur à 95% de son Cours de Référence mais supérieur au seuil de versement du coupon. Le mécanisme de remboursement anticipé automatique n’est donc pas activé mais le produit verse un coupon de 1,00% au titre du trimestre .</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clôture à un cours strictement inférieur à 75% de son Cours de Référence (75% dans cet exemple) mais strictement supérieur à 70% de son Cours de Référence.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-0,88%</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-3,79%</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l’action</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guigui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⁽¹⁾</a:t>
            </a:r>
            <a:r>
              <a:rPr lang="fr-FR" sz="800" dirty="0">
                <a:solidFill>
                  <a:schemeClr val="tx2"/>
                </a:solidFill>
              </a:rPr>
              <a:t>, l’action clôture à un cours supérieur à </a:t>
            </a:r>
            <a:r>
              <a:rPr lang="fr-FR" sz="800" dirty="0">
                <a:solidFill>
                  <a:schemeClr val="tx2"/>
                </a:solidFill>
                <a:highlight>
                  <a:srgbClr val="FF00FF"/>
                </a:highlight>
              </a:rPr>
              <a:t>&lt;ABAC2</a:t>
            </a:r>
            <a:r>
              <a:rPr lang="fr-FR" sz="800" dirty="0">
                <a:solidFill>
                  <a:schemeClr val="tx2"/>
                </a:solidFill>
              </a:rPr>
              <a:t>&gt;. Le produit verse alors un coupon de 1,00%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⁽¹⁾</a:t>
            </a:r>
            <a:r>
              <a:rPr lang="fr-FR" sz="800" dirty="0">
                <a:solidFill>
                  <a:schemeClr val="tx2"/>
                </a:solidFill>
              </a:rPr>
              <a:t>, l’action clôture à un cours supérieur à 95% de son Cours de Référence (115% dans cet exemple). Le produit est alors automatiquement remboursé par anticipation. L’investisseur récupère l’intégralité du capital initial majoré d’un coupon de 1,00%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3,61%</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13,59%</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l’action</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1,00%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15 juin 2022</a:t>
            </a:r>
            <a:endParaRPr lang="fr-FR" sz="800"/>
          </a:p>
        </p:txBody>
      </p:sp>
      <p:sp>
        <p:nvSpPr>
          <p:cNvPr id="19" name="Rectangle">
            <a:extLst>
              <a:ext uri="{FF2B5EF4-FFF2-40B4-BE49-F238E27FC236}">
                <a16:creationId xmlns:a16="http://schemas.microsoft.com/office/drawing/2014/main" id="{19EE1CDE-3347-6DCC-BCF5-5A246EA88D66}"/>
              </a:ext>
            </a:extLst>
          </p:cNvPr>
          <p:cNvSpPr/>
          <p:nvPr/>
        </p:nvSpPr>
        <p:spPr>
          <a:xfrm>
            <a:off x="357721" y="9743194"/>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75104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BOUYGUES SA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7478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79449922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14/06/2022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BOUYGUES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-2,24%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12,43%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12,70%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179,67%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57,27%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L'ACTION  BOUYGUES SA ENTRE LE </a:t>
            </a:r>
            <a:r>
              <a:rPr lang="en-US" sz="1200" b="0" dirty="0">
                <a:effectLst/>
                <a:latin typeface="+mj-lt"/>
              </a:rPr>
              <a:t>14 JUIN 2010</a:t>
            </a:r>
            <a:r>
              <a:rPr lang="en-US" sz="1200" dirty="0">
                <a:latin typeface="+mj-lt"/>
              </a:rPr>
              <a:t> </a:t>
            </a:r>
            <a:r>
              <a:rPr lang="fr-FR" sz="1200" cap="none" dirty="0">
                <a:latin typeface="Futura PT" panose="020B0902020204020203" pitchFamily="34" charset="0"/>
              </a:rPr>
              <a:t>ET LE 14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33855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&lt;DDR1_MAJ_min&gt;</a:t>
            </a:r>
            <a:endParaRPr lang="fr-FR" sz="800" dirty="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14 JUIN 2022</a:t>
            </a:r>
            <a:endParaRPr lang="fr-FR" sz="800">
              <a:highlight>
                <a:srgbClr val="FF00FF"/>
              </a:highlight>
            </a:endParaRPr>
          </a:p>
        </p:txBody>
      </p:sp>
      <p:sp>
        <p:nvSpPr>
          <p:cNvPr id="20" name="ZoneTexte 19">
            <a:extLst>
              <a:ext uri="{FF2B5EF4-FFF2-40B4-BE49-F238E27FC236}">
                <a16:creationId xmlns:a16="http://schemas.microsoft.com/office/drawing/2014/main" id="{2F598E05-39CA-7388-F3B7-8C0904D50D74}"/>
              </a:ext>
            </a:extLst>
          </p:cNvPr>
          <p:cNvSpPr txBox="1"/>
          <p:nvPr/>
        </p:nvSpPr>
        <p:spPr>
          <a:xfrm>
            <a:off x="600924" y="385199"/>
            <a:ext cx="6000749" cy="276999"/>
          </a:xfrm>
          <a:prstGeom prst="rect">
            <a:avLst/>
          </a:prstGeom>
          <a:noFill/>
        </p:spPr>
        <p:txBody>
          <a:bodyPr wrap="square">
            <a:spAutoFit/>
          </a:bodyPr>
          <a:lstStyle/>
          <a:p>
            <a:pPr algn="just"/>
            <a:r>
              <a:rPr lang="fr-FR" sz="60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p:txBody>
      </p:sp>
      <p:sp>
        <p:nvSpPr>
          <p:cNvPr id="21" name="Rectangle">
            <a:extLst>
              <a:ext uri="{FF2B5EF4-FFF2-40B4-BE49-F238E27FC236}">
                <a16:creationId xmlns:a16="http://schemas.microsoft.com/office/drawing/2014/main" id="{73FE95BF-5478-6A01-9726-C38CE9FEAAF1}"/>
              </a:ext>
            </a:extLst>
          </p:cNvPr>
          <p:cNvSpPr/>
          <p:nvPr/>
        </p:nvSpPr>
        <p:spPr>
          <a:xfrm>
            <a:off x="359839" y="9728525"/>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22" name="Picture 21"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30887"/>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latin typeface="Proxima Nova Rg" panose="02000506030000020004" pitchFamily="2" charset="0"/>
              </a:rPr>
              <a:t>⁽¹⁾ </a:t>
            </a:r>
            <a:r>
              <a:rPr lang="fr-FR" sz="700" dirty="0">
                <a:solidFill>
                  <a:srgbClr val="000000"/>
                </a:solidFill>
                <a:latin typeface="Proxima Nova Rg" panose="02000506030000020004" pitchFamily="2" charset="0"/>
              </a:rPr>
              <a:t>Morgan Stanley &amp; Co International Plc : Moody’s Aa3 / S&amp;P A+. Notations en vigueur au moment de la rédaction de la présente brochure le </a:t>
            </a:r>
            <a:r>
              <a:rPr lang="fr-FR" sz="650" dirty="0"/>
              <a:t>&lt;DDR_MAJ</a:t>
            </a:r>
            <a:r>
              <a:rPr lang="fr-FR" sz="700" dirty="0">
                <a:solidFill>
                  <a:srgbClr val="000000"/>
                </a:solidFill>
                <a:latin typeface="Proxima Nova Rg" panose="02000506030000020004" pitchFamily="2" charset="0"/>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baseline="30000" dirty="0">
                <a:solidFill>
                  <a:srgbClr val="000000"/>
                </a:solidFill>
                <a:latin typeface="Proxima Nova Rg" panose="02000506030000020004" pitchFamily="2" charset="0"/>
              </a:rPr>
              <a:t>⁽²⁾ </a:t>
            </a:r>
            <a:r>
              <a:rPr lang="fr-FR" sz="700" dirty="0">
                <a:solidFill>
                  <a:srgbClr val="000000"/>
                </a:solidFill>
                <a:latin typeface="Proxima Nova Rg" panose="02000506030000020004" pitchFamily="2" charset="0"/>
              </a:rPr>
              <a:t>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754839707"/>
              </p:ext>
            </p:extLst>
          </p:nvPr>
        </p:nvGraphicFramePr>
        <p:xfrm>
          <a:off x="361950" y="979297"/>
          <a:ext cx="6837886" cy="732742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Bouygues SA (dividendes non réinvestis ; code Bloomberg : EN FP Equity ; place de cotation : sponsorEuronext Paris SA ; www.bouygues.com).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16/06/2022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22/04/2022 au 16/06/2022 (inclus). Une fois le montant de l’enveloppe initiale atteint (30 000 000 EUR), la commercialisation de « guigui » peut cesser à tout moment sans préavis avant le 16/06/2022,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de Référence correspond à la moyenne arithmétique des cours de clôture de l’action  du 22/04/2022 au 22/04/2022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22/06/2032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30/06/2032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24/07/2023, 23/10/2023, 22/01/2024, 22/04/2024, 22/07/2024, 22/10/2024, 22/01/2025, 22/04/2025, 22/07/2025, 22/10/2025, 22/01/2026, 22/04/2026, 22/07/2026, 22/10/2026, 22/01/2027, 22/04/2027, 22/07/2027, 22/10/2027, 24/01/2028, 24/04/2028, 24/07/2028, 23/10/2028, 22/01/2029, 23/04/2029, 23/07/2029, 22/10/2029, 22/01/2030, 23/04/2030, 22/07/2030, 22/10/2030, 22/01/2031, 22/04/2031, 22/07/2031, 22/10/2031, 22/01/2032, 22/04/2032, 22/06/2032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30/10/2023, 29/01/2024, 29/04/2024, 29/07/2024, 29/10/2024, 29/01/2025, 29/04/2025, 29/07/2025, 29/10/2025, 29/01/2026, 29/04/2026, 29/07/2026, 29/10/2026, 29/01/2027, 29/04/2027, 29/07/2027, 29/10/2027, 31/01/2028, 02/05/2028, 31/07/2028, 30/10/2028, 29/01/2029, 30/04/2029, 30/07/2029, 29/10/2029, 29/01/2030, 30/04/2030, 29/07/2030, 29/10/2030, 29/01/2031, 29/04/2031, 29/07/2031, 29/10/2031, 29/01/2032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Cours de Référence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de Référence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70% du Cours de Référence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 paiera aux distributeurs une rémunération annuelle maximum inférieur à 1,50% TTC du montant de l’émission.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 ce qui peut être source d’un conflit d’intérêt⁽²⁾.</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6900565A-F48B-5B06-F008-39BAB3A261F0}"/>
              </a:ext>
            </a:extLst>
          </p:cNvPr>
          <p:cNvSpPr/>
          <p:nvPr/>
        </p:nvSpPr>
        <p:spPr>
          <a:xfrm>
            <a:off x="357725" y="9705670"/>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59837" y="10144332"/>
            <a:ext cx="6483350" cy="430887"/>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rPr>
              <a:t>⁽¹⁾ </a:t>
            </a:r>
            <a:r>
              <a:rPr lang="fr-FR" sz="700" dirty="0">
                <a:solidFill>
                  <a:srgbClr val="000000"/>
                </a:solidFill>
              </a:rPr>
              <a:t>Morgan Stanley &amp; Co International Plc : Moody’s Aa3 / S&amp;P A+. Notations en vigueur au moment de la rédaction de la présente brochure le </a:t>
            </a:r>
            <a:r>
              <a:rPr lang="fr-FR" sz="700" dirty="0"/>
              <a:t>&lt;DDR_MAJ</a:t>
            </a:r>
            <a:r>
              <a:rPr lang="fr-FR" sz="700" dirty="0">
                <a:solidFill>
                  <a:srgbClr val="000000"/>
                </a:solidFill>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baseline="30000" dirty="0">
                <a:solidFill>
                  <a:srgbClr val="000000"/>
                </a:solidFill>
              </a:rPr>
              <a:t>⁽²⁾ </a:t>
            </a:r>
            <a:r>
              <a:rPr lang="fr-FR" sz="700" dirty="0">
                <a:solidFill>
                  <a:srgbClr val="000000"/>
                </a:solidFill>
              </a:rPr>
              <a:t>Les conflits d’intérêts seront gérés suivant la réglementation en vigueur.</a:t>
            </a:r>
            <a:endParaRPr lang="fr-FR" sz="700" i="1" dirty="0"/>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2181228713"/>
              </p:ext>
            </p:extLst>
          </p:nvPr>
        </p:nvGraphicFramePr>
        <p:xfrm>
          <a:off x="360894" y="977900"/>
          <a:ext cx="6837886" cy="849863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Bouygues SA (dividendes non réinvestis ; code Bloomberg : EN FP Equity ; place de cotation : sponsorEuronext Paris SA ; www.bouygues.com).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Droit français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16/06/2022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22/04/2022 au 16/06/2022 (inclus). Une fois le montant de l’enveloppe initiale atteint (30 000 000 EUR), la commercialisation de « guigui » peut cesser à tout moment sans préavis avant le 16/06/2022,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a:defRPr sz="700"/>
                      </a:pPr>
                      <a:r>
                        <a:t>Cours de Référence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de Référence correspond à la moyenne arithmétique des cours de clôture de l’action  du 22/04/2022 au 22/04/2022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22/06/2032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30/06/2032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22/07/2022, 24/10/2022, 23/01/2023, 24/04/2023, 24/07/2023, 23/10/2023, 22/01/2024, 22/04/2024, 22/07/2024, 22/10/2024, 22/01/2025, 22/04/2025, 22/07/2025, 22/10/2025, 22/01/2026, 22/04/2026, 22/07/2026, 22/10/2026, 22/01/2027, 22/04/2027, 22/07/2027, 22/10/2027, 24/01/2028, 24/04/2028, 24/07/2028, 23/10/2028, 22/01/2029, 23/04/2029, 23/07/2029, 22/10/2029, 22/01/2030, 23/04/2030, 22/07/2030, 22/10/2030, 22/01/2031, 22/04/2031, 22/07/2031, 22/10/2031, 22/01/2032, 22/06/2032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29/07/2022, 29/07/2022, 31/10/2022, 30/01/2023, 02/05/2023, 31/07/2023, 30/10/2023, 29/01/2024, 29/04/2024, 29/07/2024, 29/10/2024, 29/01/2025, 29/04/2025, 29/07/2025, 29/10/2025, 29/01/2026, 29/04/2026, 29/07/2026, 29/10/2026, 29/01/2027, 29/04/2027, 29/07/2027, 29/10/2027, 31/01/2028, 02/05/2028, 31/07/2028, 30/10/2028, 29/01/2029, 30/04/2029, 30/07/2029, 29/10/2029, 29/01/2030, 30/04/2030, 29/07/2030, 29/10/2030, 29/01/2031, 29/04/2031, 29/07/2031, 29/10/2031, 29/01/2032, 29/04/2032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30/10/2023, 29/01/2024, 29/04/2024, 29/07/2024, 29/10/2024, 29/01/2025, 29/04/2025, 29/07/2025, 29/10/2025, 29/01/2026, 29/04/2026, 29/07/2026, 29/10/2026, 29/01/2027, 29/04/2027, 29/07/2027, 29/10/2027, 31/01/2028, 02/05/2028, 31/07/2028, 30/10/2028, 29/01/2029, 30/04/2029, 30/07/2029, 29/10/2029, 29/01/2030, 30/04/2030, 29/07/2030, 29/10/2030, 29/01/2031, 29/04/2031, 29/07/2031, 29/10/2031, 29/01/2032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Cours de Référence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75% du Cours de Référence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70% du Cours de Référence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 paiera aux distributeurs une rémunération annuelle maximum inférieur à 1,50% TTC du montant de l’émission.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PERIODICITE ET LA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Publication quotidienne sur </a:t>
                      </a:r>
                      <a:r>
                        <a:rPr lang="fr-FR" sz="700" b="0" i="0" kern="1200" dirty="0" err="1">
                          <a:solidFill>
                            <a:srgbClr val="000000"/>
                          </a:solidFill>
                          <a:latin typeface="Proxima Nova Rg" panose="02000506030000020004" pitchFamily="2" charset="0"/>
                          <a:ea typeface="+mn-ea"/>
                          <a:cs typeface="+mn-cs"/>
                        </a:rPr>
                        <a:t>Sixtelekurs</a:t>
                      </a:r>
                      <a:r>
                        <a:rPr lang="fr-FR" sz="700" b="0" i="0" kern="1200" dirty="0">
                          <a:solidFill>
                            <a:srgbClr val="000000"/>
                          </a:solidFill>
                          <a:latin typeface="Proxima Nova Rg" panose="02000506030000020004" pitchFamily="2" charset="0"/>
                          <a:ea typeface="+mn-ea"/>
                          <a:cs typeface="+mn-cs"/>
                        </a:rPr>
                        <a:t> et Bloomberg</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International, ce qui peut être source d’un conflit d’intérêts⁽²⁾.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8" name="Rectangle">
            <a:extLst>
              <a:ext uri="{FF2B5EF4-FFF2-40B4-BE49-F238E27FC236}">
                <a16:creationId xmlns:a16="http://schemas.microsoft.com/office/drawing/2014/main" id="{1A940C7D-0EEA-A326-72C1-98B4C2BA3302}"/>
              </a:ext>
            </a:extLst>
          </p:cNvPr>
          <p:cNvSpPr/>
          <p:nvPr/>
        </p:nvSpPr>
        <p:spPr>
          <a:xfrm>
            <a:off x="358780" y="1004300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
        <p:nvSpPr>
          <p:cNvPr id="4" name="Rectangle">
            <a:extLst>
              <a:ext uri="{FF2B5EF4-FFF2-40B4-BE49-F238E27FC236}">
                <a16:creationId xmlns:a16="http://schemas.microsoft.com/office/drawing/2014/main" id="{520466E7-91C4-9A40-89AB-1AD05A0F35F6}"/>
              </a:ext>
            </a:extLst>
          </p:cNvPr>
          <p:cNvSpPr/>
          <p:nvPr/>
        </p:nvSpPr>
        <p:spPr>
          <a:xfrm>
            <a:off x="359837" y="9654374"/>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16 juin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algn="just"/>
            <a:r>
              <a:rPr lang="fr-FR" sz="650" baseline="30000">
                <a:solidFill>
                  <a:srgbClr val="000000"/>
                </a:solidFill>
                <a:highlight>
                  <a:srgbClr val="FF00FF"/>
                </a:highlight>
                <a:latin typeface="Proxima Nova Rg" panose="02000506030000020004" pitchFamily="2" charset="0"/>
              </a:rPr>
              <a:t>(</a:t>
            </a:r>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Cours de Référence</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300391"/>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lnSpc>
                <a:spcPct val="90000"/>
              </a:lnSpc>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guigui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des prélèvements sociaux applicables au cadre d’investissement. Ils sont calculés pour un investissement entre la </a:t>
            </a:r>
            <a:r>
              <a:rPr kumimoji="0" lang="fr-FR" sz="800" b="0" i="0" u="none" strike="noStrike" kern="1200" cap="none" spc="0" normalizeH="0" baseline="0" noProof="0" dirty="0">
                <a:ln>
                  <a:noFill/>
                </a:ln>
                <a:solidFill>
                  <a:schemeClr val="tx1"/>
                </a:solidFill>
                <a:effectLst/>
                <a:highlight>
                  <a:srgbClr val="FF00FF"/>
                </a:highlight>
                <a:uLnTx/>
                <a:uFillTx/>
                <a:latin typeface="Proxima Nova Rg"/>
                <a:ea typeface="+mn-ea"/>
                <a:cs typeface="+mn-cs"/>
              </a:rPr>
              <a:t>&lt;dernière si strike moyen/best strike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&gt;date de constatation initiale</a:t>
            </a:r>
            <a:r>
              <a:rPr lang="fr-FR" sz="800" baseline="30000" dirty="0">
                <a:solidFill>
                  <a:schemeClr val="tx2"/>
                </a:solidFill>
              </a:rPr>
              <a:t> ⁽¹⁾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16/06/2022)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guigui », vous êtes exposé pour une durée de 4 à 40 trimestres à la performance positive ou négative 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(dividendes non réinvestis ; code Bloomberg : EN FP Equity ;  place de cotation : Euronext Paris SA ; www.bouygues.com).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à un cours strictement inférieur à 70%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95%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1,00% par trimestre écoulé depuis le 22/04/2022 (soit 4,00%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75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1,00% par trimestre écoulé (soit un Taux de Rendement Annuel net maximum de 2,89%%), les investisseurs recevront en contrepartie l’intégralité du capital initial si l’action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Cours de Référence </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lang="fr-FR" dirty="0">
                <a:solidFill>
                  <a:schemeClr val="tx1"/>
                </a:solidFill>
                <a:latin typeface="Proxima Nova Rg"/>
              </a:rPr>
              <a:t> « guigui » ne peut constituer l’intégralité d’un portefeuille d’investissement. L’investisseur est exposé pour une durée de 4 à 40 trimestres à l’action,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sp>
        <p:nvSpPr>
          <p:cNvPr id="13" name="Rectangle">
            <a:extLst>
              <a:ext uri="{FF2B5EF4-FFF2-40B4-BE49-F238E27FC236}">
                <a16:creationId xmlns:a16="http://schemas.microsoft.com/office/drawing/2014/main" id="{BE2900B0-346F-9C03-3B28-C7107EF48128}"/>
              </a:ext>
            </a:extLst>
          </p:cNvPr>
          <p:cNvSpPr/>
          <p:nvPr/>
        </p:nvSpPr>
        <p:spPr>
          <a:xfrm>
            <a:off x="283637" y="969576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537947" y="9498001"/>
            <a:ext cx="6483350" cy="1292662"/>
          </a:xfrm>
          <a:prstGeom prst="rect">
            <a:avLst/>
          </a:prstGeom>
          <a:noFill/>
          <a:ln w="9525">
            <a:noFill/>
            <a:miter lim="800000"/>
            <a:headEnd/>
            <a:tailEnd/>
          </a:ln>
        </p:spPr>
        <p:txBody>
          <a:bodyPr wrap="square" lIns="0" tIns="0" rIns="0" bIns="0">
            <a:spAutoFit/>
          </a:bodyPr>
          <a:lstStyle/>
          <a:p>
            <a:pPr algn="just"/>
            <a:r>
              <a:rPr lang="fr-FR" sz="600" i="1" dirty="0">
                <a:solidFill>
                  <a:srgbClr val="000000"/>
                </a:solidFill>
                <a:latin typeface="Proxima Nova Rg" panose="02000506030000020004" pitchFamily="2" charset="0"/>
              </a:rPr>
              <a:t>Les termes « capital » et « capital initial » utilisés dans cette brochure désignent la Valeur Nominale des titres de créance « NOMP1&gt; » soit 1000 EUR. Le montant remboursé est brut, hors frais de fiscalité applicable au cadre d’investissement. Le taux de rendement annuel est net de frais de gestion pour les contrats d’assurance vie/capitalisation ou net de droit de garde en compte-titres (en prenant comme hypothèse un taux de frais de gestion ou de droits de garde de 1,00%), sans prise en compte des autres frais et de la fiscalité. Il est calculé entre la date de constatation initiale (soit le 16/06/2022) et la date de remboursement automatique anticipé concernée, ou finale selon les cas. En cas de vente du titre de créance avant l’échéance, ou la date de remboursement anticipé (ou en cas d’arbitrage ou de rachat pour les contrats d’assurance vie/capitalisation, ou de dénouement par décès pour les contrats d’assurance vie), le Taux de Rendement annuel effectif peut être supérieur ou inférieur au Taux de Rendement annuel indiqué dans la présente </a:t>
            </a:r>
            <a:r>
              <a:rPr lang="fr-FR" sz="600" i="1" dirty="0" err="1">
                <a:solidFill>
                  <a:srgbClr val="000000"/>
                </a:solidFill>
                <a:latin typeface="Proxima Nova Rg" panose="02000506030000020004" pitchFamily="2" charset="0"/>
              </a:rPr>
              <a:t>brohcure</a:t>
            </a:r>
            <a:r>
              <a:rPr lang="fr-FR" sz="600" i="1" dirty="0">
                <a:solidFill>
                  <a:srgbClr val="000000"/>
                </a:solidFill>
                <a:latin typeface="Proxima Nova Rg" panose="02000506030000020004" pitchFamily="2" charset="0"/>
              </a:rPr>
              <a:t>. De plus, l’investisseur peut subir une perte en capital.</a:t>
            </a:r>
          </a:p>
          <a:p>
            <a:pPr algn="just"/>
            <a:r>
              <a:rPr lang="fr-FR" sz="600" i="1" baseline="30000" dirty="0">
                <a:solidFill>
                  <a:srgbClr val="000000"/>
                </a:solidFill>
                <a:latin typeface="Proxima Nova Rg" panose="02000506030000020004" pitchFamily="2" charset="0"/>
              </a:rPr>
              <a:t>⁽¹⁾</a:t>
            </a:r>
            <a:r>
              <a:rPr lang="fr-FR" sz="600" i="1"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00" i="1" baseline="30000" dirty="0">
                <a:solidFill>
                  <a:srgbClr val="000000"/>
                </a:solidFill>
                <a:latin typeface="Proxima Nova Rg" panose="02000506030000020004" pitchFamily="2" charset="0"/>
              </a:rPr>
              <a:t>⁽²⁾ </a:t>
            </a:r>
            <a:r>
              <a:rPr lang="fr-FR" sz="600" i="1" dirty="0">
                <a:solidFill>
                  <a:srgbClr val="000000"/>
                </a:solidFill>
                <a:latin typeface="Proxima Nova Rg" panose="02000506030000020004" pitchFamily="2" charset="0"/>
              </a:rPr>
              <a:t>Hors cas de défaillance de l’émetteur</a:t>
            </a:r>
          </a:p>
          <a:p>
            <a:pPr algn="just"/>
            <a:r>
              <a:rPr lang="fr-FR" sz="600" i="1" baseline="30000" dirty="0">
                <a:solidFill>
                  <a:srgbClr val="000000"/>
                </a:solidFill>
                <a:latin typeface="Proxima Nova Rg" panose="02000506030000020004" pitchFamily="2" charset="0"/>
              </a:rPr>
              <a:t>(3)</a:t>
            </a:r>
            <a:r>
              <a:rPr lang="fr-FR" sz="600" i="1"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16/06/2022 jusqu’à la date de remboursement anticipé automatique éventuel</a:t>
            </a:r>
            <a:r>
              <a:rPr lang="fr-FR" sz="600" i="1" baseline="30000" dirty="0">
                <a:solidFill>
                  <a:srgbClr val="000000"/>
                </a:solidFill>
                <a:latin typeface="Proxima Nova Rg" panose="02000506030000020004" pitchFamily="2" charset="0"/>
              </a:rPr>
              <a:t>⁽¹⁾</a:t>
            </a:r>
            <a:r>
              <a:rPr lang="fr-FR" sz="600" i="1" dirty="0">
                <a:solidFill>
                  <a:srgbClr val="000000"/>
                </a:solidFill>
                <a:latin typeface="Proxima Nova Rg" panose="02000506030000020004" pitchFamily="2" charset="0"/>
              </a:rPr>
              <a:t> ou d’échéance</a:t>
            </a:r>
            <a:r>
              <a:rPr lang="fr-FR" sz="600" i="1" baseline="30000" dirty="0">
                <a:solidFill>
                  <a:srgbClr val="000000"/>
                </a:solidFill>
                <a:latin typeface="Proxima Nova Rg" panose="02000506030000020004" pitchFamily="2" charset="0"/>
              </a:rPr>
              <a:t>⁽¹⁾</a:t>
            </a:r>
            <a:r>
              <a:rPr lang="fr-FR" sz="600" i="1"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algn="just"/>
            <a:endParaRPr lang="fr-FR" sz="600" i="1" dirty="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70056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2620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11218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14544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89819"/>
            <a:ext cx="6741374" cy="2601738"/>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guigui », vous êtes exposé pour une durée de 4 à 40 trimestres à l’évolution 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(dividendes non réinvestis ; code Bloomberg : EN FP Equity ;  place de cotation : Euronext Paris SA ; www.bouygues.com).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⁽¹⁾⁽²⁾</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70%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95%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1,00% par trimestre (soit 4,00%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75%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lang="fr-FR" sz="800" b="1" dirty="0">
                <a:solidFill>
                  <a:srgbClr val="B9A049"/>
                </a:solidFill>
                <a:latin typeface="Proxima Nova Rg"/>
              </a:rPr>
              <a:t>…avec un remboursement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 ⁽¹⁾⁽²⁾</a:t>
            </a:r>
            <a:r>
              <a:rPr lang="fr-FR" sz="800" b="1" dirty="0">
                <a:solidFill>
                  <a:srgbClr val="B9A049"/>
                </a:solidFill>
                <a:latin typeface="Proxima Nova Rg"/>
              </a:rPr>
              <a:t> de 100% du capital initialement investi </a:t>
            </a:r>
            <a:r>
              <a:rPr lang="fr-FR" sz="800" dirty="0">
                <a:latin typeface="Proxima Nova Rg"/>
              </a:rPr>
              <a:t>si,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lang="fr-FR" sz="800" dirty="0">
                <a:latin typeface="Proxima Nova Rg"/>
              </a:rPr>
              <a:t>, l’action clôture à un cours supérieur ou égal à 75% de son Cours de Référence.</a:t>
            </a:r>
            <a:endParaRPr lang="fr-FR" sz="800" b="1" dirty="0">
              <a:solidFill>
                <a:srgbClr val="B9A049"/>
              </a:solidFill>
              <a:latin typeface="Proxima Nova Rg"/>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30% par rapport à son Cours de Référence,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3,61%</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lvl="1" algn="just">
              <a:lnSpc>
                <a:spcPct val="90000"/>
              </a:lnSpc>
              <a:spcBef>
                <a:spcPts val="600"/>
              </a:spcBef>
              <a:spcAft>
                <a:spcPts val="200"/>
              </a:spcAft>
              <a:defRPr/>
            </a:pPr>
            <a:r>
              <a:rPr lang="fr-FR" sz="800" i="1" dirty="0">
                <a:solidFill>
                  <a:schemeClr val="tx1"/>
                </a:solidFill>
                <a:latin typeface="Proxima Nova Rg"/>
              </a:rPr>
              <a:t> « guigui » ne peut constituer l’intégralité d’un portefeuille d’investissement. L’investisseur est exposé pour une durée de 4 à 40 trimestres à l’action, et ne bénéficie pas de la diversification offerte par les indices de marchés actions. Vous êtes sur le point d’acheter un produit qui n’est pas simple et qui peut être difficile à comprendre.</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384809" y="6092777"/>
            <a:ext cx="6242589" cy="369332"/>
          </a:xfrm>
          <a:prstGeom prst="rect">
            <a:avLst/>
          </a:prstGeom>
          <a:noFill/>
        </p:spPr>
        <p:txBody>
          <a:bodyPr wrap="square">
            <a:spAutoFit/>
          </a:bodyPr>
          <a:lstStyle/>
          <a:p/>
        </p:txBody>
      </p:sp>
      <p:sp>
        <p:nvSpPr>
          <p:cNvPr id="13" name="Rectangle">
            <a:extLst>
              <a:ext uri="{FF2B5EF4-FFF2-40B4-BE49-F238E27FC236}">
                <a16:creationId xmlns:a16="http://schemas.microsoft.com/office/drawing/2014/main" id="{7B447C33-5D6C-5BE1-7641-1A8296241FED}"/>
              </a:ext>
            </a:extLst>
          </p:cNvPr>
          <p:cNvSpPr/>
          <p:nvPr/>
        </p:nvSpPr>
        <p:spPr>
          <a:xfrm>
            <a:off x="359836" y="94023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16/06/2022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1,00% par trimestre écoulé depuis le 22/04/2022</a:t>
            </a:r>
          </a:p>
          <a:p>
            <a:pPr marL="0" indent="0" algn="ctr">
              <a:lnSpc>
                <a:spcPct val="100000"/>
              </a:lnSpc>
              <a:spcBef>
                <a:spcPts val="0"/>
              </a:spcBef>
              <a:buNone/>
            </a:pPr>
            <a:r>
              <a:rPr lang="fr-FR" sz="800" dirty="0"/>
              <a:t>(soit un gain de 40,00% et un Taux de Rendement Annuel net de </a:t>
            </a:r>
            <a:r>
              <a:rPr lang="fr-FR" sz="800" dirty="0">
                <a:highlight>
                  <a:srgbClr val="FFFF00"/>
                </a:highlight>
              </a:rPr>
              <a:t>2,37%</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1,00% par trimestre écoulé depuis le 22/04/2022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3,14%</a:t>
            </a:r>
            <a:r>
              <a:rPr lang="fr-FR" sz="800" baseline="30000" dirty="0"/>
              <a:t>⁽²⁾ </a:t>
            </a:r>
            <a:r>
              <a:rPr lang="fr-FR" sz="800" dirty="0"/>
              <a:t>et </a:t>
            </a:r>
            <a:r>
              <a:rPr lang="fr-FR" sz="800" dirty="0">
                <a:highlight>
                  <a:srgbClr val="FFFF00"/>
                </a:highlight>
              </a:rPr>
              <a:t>2,89%</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39, on observe le cours de clôture de l'action</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l’action </a:t>
            </a:r>
            <a:r>
              <a:rPr lang="fr-FR" sz="800" b="1" dirty="0">
                <a:solidFill>
                  <a:schemeClr val="tx2"/>
                </a:solidFill>
              </a:rPr>
              <a:t>clôture à un cours supérieur ou égal à 95% de son Cours de Référence,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22/06/2032,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100% de son Cours de Référence, l’investisseur reçoit, le 30 juin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70% de son cours de Référence, l’investisseur reçoit, le 30 juin 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le 22/04/2022 et le 22/06/2032</a:t>
            </a:r>
          </a:p>
          <a:p>
            <a:pPr marL="0" indent="0" algn="ctr">
              <a:lnSpc>
                <a:spcPct val="100000"/>
              </a:lnSpc>
              <a:spcBef>
                <a:spcPts val="0"/>
              </a:spcBef>
              <a:buNone/>
            </a:pPr>
            <a:r>
              <a:rPr lang="fr-FR" sz="800" dirty="0"/>
              <a:t>(Soit un Taux de Rendement Annuel net inférieur ou égal </a:t>
            </a:r>
            <a:r>
              <a:rPr lang="fr-FR" sz="800"/>
              <a:t>à -5,30%</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à la moyenne arithmétique des cours de clôture de l’action  du 22/04/2022 au 22/04/2022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100% mais supérieur ou égal à 70% de son Cours de Référence, l’investisseur reçoit, le 30 juin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a:t>
            </a:r>
            <a:r>
              <a:rPr lang="fr-FR" sz="800" dirty="0">
                <a:highlight>
                  <a:srgbClr val="FF00FF"/>
                </a:highlight>
              </a:rPr>
              <a:t>&lt;balisedeg3</a:t>
            </a:r>
            <a:r>
              <a:rPr lang="fr-FR" sz="800" dirty="0"/>
              <a:t>&gt;</a:t>
            </a:r>
            <a:endParaRPr lang="en-US" sz="800" dirty="0"/>
          </a:p>
        </p:txBody>
      </p:sp>
      <p:sp>
        <p:nvSpPr>
          <p:cNvPr id="22" name="Rectangle">
            <a:extLst>
              <a:ext uri="{FF2B5EF4-FFF2-40B4-BE49-F238E27FC236}">
                <a16:creationId xmlns:a16="http://schemas.microsoft.com/office/drawing/2014/main" id="{6B9B65C2-6288-5A83-9D8D-B46A62946578}"/>
              </a:ext>
            </a:extLst>
          </p:cNvPr>
          <p:cNvSpPr/>
          <p:nvPr/>
        </p:nvSpPr>
        <p:spPr>
          <a:xfrm>
            <a:off x="368373" y="970250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16/06/2022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a:t>
            </a:r>
            <a:r>
              <a:rPr lang="fr-FR" sz="800" dirty="0">
                <a:solidFill>
                  <a:schemeClr val="tx2"/>
                </a:solidFill>
              </a:rPr>
              <a:t>, on compare le cours de l’action à son Cours de Référence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à la moyenne arithmétique des cours de clôture de l’action  du 22/04/2022 au 22/04/2022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l’action </a:t>
            </a:r>
            <a:r>
              <a:rPr lang="fr-FR" sz="800" b="1" dirty="0">
                <a:solidFill>
                  <a:schemeClr val="tx2"/>
                </a:solidFill>
              </a:rPr>
              <a:t>clôture à un cours supérieur ou égal à 75% de son Cours de Référence</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1,00%</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l’action</a:t>
            </a:r>
            <a:r>
              <a:rPr lang="fr-FR" sz="800" b="1" dirty="0">
                <a:solidFill>
                  <a:schemeClr val="tx2"/>
                </a:solidFill>
              </a:rPr>
              <a:t> clôture à un cours </a:t>
            </a:r>
            <a:r>
              <a:rPr lang="fr-FR" sz="800" b="1" dirty="0">
                <a:solidFill>
                  <a:schemeClr val="tx2"/>
                </a:solidFill>
                <a:latin typeface="Proxima Nova Rg" panose="02000506030000020004" pitchFamily="2" charset="0"/>
              </a:rPr>
              <a:t>strictement inférieur à 75% de son Cours de Référence,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
        <p:nvSpPr>
          <p:cNvPr id="15" name="Rectangle">
            <a:extLst>
              <a:ext uri="{FF2B5EF4-FFF2-40B4-BE49-F238E27FC236}">
                <a16:creationId xmlns:a16="http://schemas.microsoft.com/office/drawing/2014/main" id="{33410FBD-4079-CE26-C6AA-880C6F049567}"/>
              </a:ext>
            </a:extLst>
          </p:cNvPr>
          <p:cNvSpPr/>
          <p:nvPr/>
        </p:nvSpPr>
        <p:spPr>
          <a:xfrm>
            <a:off x="359837" y="970669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133350" y="9765983"/>
            <a:ext cx="6483350" cy="630942"/>
          </a:xfrm>
          <a:prstGeom prst="rect">
            <a:avLst/>
          </a:prstGeom>
          <a:noFill/>
          <a:ln w="9525">
            <a:noFill/>
            <a:miter lim="800000"/>
            <a:headEnd/>
            <a:tailEnd/>
          </a:ln>
        </p:spPr>
        <p:txBody>
          <a:bodyPr wrap="square" lIns="0" tIns="0" rIns="0" bIns="0">
            <a:spAutoFit/>
          </a:bodyPr>
          <a:lstStyle/>
          <a:p>
            <a:pPr lvl="1" algn="just"/>
            <a:r>
              <a:rPr lang="fr-FR" sz="700" baseline="30000" dirty="0">
                <a:solidFill>
                  <a:srgbClr val="000000"/>
                </a:solidFill>
                <a:latin typeface="Proxima Nova Rg" panose="02000506030000020004" pitchFamily="2" charset="0"/>
              </a:rPr>
              <a:t>⁽¹⁾</a:t>
            </a:r>
            <a:r>
              <a:rPr lang="fr-FR" sz="700" dirty="0">
                <a:solidFill>
                  <a:srgbClr val="000000"/>
                </a:solidFill>
                <a:latin typeface="Proxima Nova Rg" panose="02000506030000020004" pitchFamily="2" charset="0"/>
              </a:rPr>
              <a:t> Veuillez vous référer au tableau récapitulant les principales caractéristiques financières en page 7 pour le détail des dates. </a:t>
            </a:r>
          </a:p>
          <a:p>
            <a:pPr lvl="1" algn="just"/>
            <a:r>
              <a:rPr lang="fr-FR" sz="700" baseline="30000" dirty="0">
                <a:solidFill>
                  <a:srgbClr val="000000"/>
                </a:solidFill>
                <a:latin typeface="Proxima Nova Rg" panose="02000506030000020004" pitchFamily="2" charset="0"/>
              </a:rPr>
              <a:t>⁽²⁾</a:t>
            </a:r>
            <a:r>
              <a:rPr lang="fr-FR" sz="70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16/06/2022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a:t>
            </a:r>
            <a:r>
              <a:rPr lang="fr-FR" sz="800" baseline="30000" dirty="0"/>
              <a:t>⁽²⁾</a:t>
            </a:r>
            <a:r>
              <a:rPr lang="fr-FR" sz="800" dirty="0"/>
              <a:t> et </a:t>
            </a:r>
            <a:r>
              <a:rPr lang="fr-FR" sz="800" dirty="0">
                <a:highlight>
                  <a:srgbClr val="00FFFF"/>
                </a:highlight>
              </a:rPr>
              <a:t>3,08%</a:t>
            </a:r>
            <a:r>
              <a:rPr lang="fr-FR" sz="800" baseline="30000" dirty="0"/>
              <a:t>⁽²⁾</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22/06/2032,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75% de son Cours de Référence, l’investisseur reçoit, le 30/06/2032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70% de son cours de Référence, l’investisseur reçoit, le 30/06/2032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le </a:t>
            </a:r>
            <a:r>
              <a:rPr lang="fr-FR" sz="800" dirty="0">
                <a:solidFill>
                  <a:schemeClr val="tx2"/>
                </a:solidFill>
              </a:rPr>
              <a:t>&lt;N</a:t>
            </a:r>
            <a:r>
              <a:rPr lang="fr-FR" sz="800" dirty="0">
                <a:solidFill>
                  <a:schemeClr val="tx2"/>
                </a:solidFill>
                <a:highlight>
                  <a:srgbClr val="FF00FF"/>
                </a:highlight>
              </a:rPr>
              <a:t>DR</a:t>
            </a:r>
            <a:r>
              <a:rPr lang="fr-FR" sz="800" dirty="0">
                <a:solidFill>
                  <a:schemeClr val="tx2"/>
                </a:solidFill>
              </a:rPr>
              <a:t>&gt; </a:t>
            </a:r>
            <a:r>
              <a:rPr lang="fr-FR" sz="800" dirty="0"/>
              <a:t>et son niveau de clôture le 22/06/2032</a:t>
            </a:r>
          </a:p>
          <a:p>
            <a:pPr marL="0" indent="0" algn="ctr">
              <a:lnSpc>
                <a:spcPct val="100000"/>
              </a:lnSpc>
              <a:spcBef>
                <a:spcPts val="0"/>
              </a:spcBef>
              <a:buNone/>
            </a:pPr>
            <a:r>
              <a:rPr lang="fr-FR" sz="800" dirty="0"/>
              <a:t>(Soit un Taux de Rendement Annuel net inférieur ou égal à 0,07%</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3,00%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75% mais supérieur ou égal à 70% de son Cours de Référence, l’investisseur reçoit, le 30/06/2032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&lt;</a:t>
            </a:r>
            <a:r>
              <a:rPr lang="fr-FR" sz="800" dirty="0"/>
              <a:t>TRA.RM.P</a:t>
            </a:r>
            <a:r>
              <a:rPr lang="fr-FR" sz="800" dirty="0">
                <a:highlight>
                  <a:srgbClr val="00FFFF"/>
                </a:highlight>
              </a:rPr>
              <a:t>&gt;</a:t>
            </a:r>
            <a:r>
              <a:rPr lang="fr-FR" sz="800" baseline="30000" dirty="0"/>
              <a:t>2) </a:t>
            </a:r>
            <a:r>
              <a:rPr lang="fr-FR" sz="800" dirty="0"/>
              <a:t>et 3,10%</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rgbClr val="000000"/>
                </a:solidFill>
                <a:latin typeface="Proxima Nova Rg" panose="02000506030000020004" pitchFamily="2" charset="0"/>
              </a:rPr>
              <a:t>(</a:t>
            </a:r>
            <a:r>
              <a:rPr lang="fr-FR" sz="800" dirty="0">
                <a:solidFill>
                  <a:schemeClr val="tx2"/>
                </a:solidFill>
              </a:rPr>
              <a:t>à partir de la fin du trimestre 4 et jusqu’à la fin du trimestre 39), on compare le cours de clôture de l'action à son Cours de Référence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l’action </a:t>
            </a:r>
            <a:r>
              <a:rPr lang="fr-FR" sz="800" b="1" dirty="0">
                <a:solidFill>
                  <a:schemeClr val="tx2"/>
                </a:solidFill>
              </a:rPr>
              <a:t>clôture à un cours supérieur ou égal à 95% de son Cours de Référence,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
            </a:r>
            <a:endParaRPr lang="en-US" sz="800" dirty="0"/>
          </a:p>
        </p:txBody>
      </p:sp>
      <p:sp>
        <p:nvSpPr>
          <p:cNvPr id="18" name="Rectangle">
            <a:extLst>
              <a:ext uri="{FF2B5EF4-FFF2-40B4-BE49-F238E27FC236}">
                <a16:creationId xmlns:a16="http://schemas.microsoft.com/office/drawing/2014/main" id="{3F9E4DAC-04CA-0D36-7449-B93C5C5782EC}"/>
              </a:ext>
            </a:extLst>
          </p:cNvPr>
          <p:cNvSpPr/>
          <p:nvPr/>
        </p:nvSpPr>
        <p:spPr>
          <a:xfrm>
            <a:off x="384809" y="972235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16/06/2022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39837" y="972749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5714898"/>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39, si à l’une des dates de constatation</a:t>
            </a:r>
            <a:r>
              <a:rPr lang="fr-FR" sz="800" baseline="30000" dirty="0">
                <a:solidFill>
                  <a:srgbClr val="000000"/>
                </a:solidFill>
              </a:rPr>
              <a:t>⁽¹⁾</a:t>
            </a:r>
            <a:r>
              <a:rPr lang="fr-FR" sz="800" dirty="0">
                <a:solidFill>
                  <a:srgbClr val="000000"/>
                </a:solidFill>
              </a:rPr>
              <a:t> trimestrielle l’action clôture à un cours supérieur ou égal à 95% de son Cours de Référence,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a:t>
            </a:r>
            <a:r>
              <a:rPr lang="fr-FR" sz="800" dirty="0">
                <a:solidFill>
                  <a:srgbClr val="000000"/>
                </a:solidFill>
                <a:highlight>
                  <a:srgbClr val="FF00FF"/>
                </a:highlight>
              </a:rPr>
              <a:t>GC</a:t>
            </a:r>
            <a:r>
              <a:rPr lang="fr-FR" sz="800" dirty="0">
                <a:solidFill>
                  <a:srgbClr val="000000"/>
                </a:solidFill>
              </a:rPr>
              <a:t>&gt; de 1,00% par trimestre écoulé depuis le 22/04/2022 (soit 4,00%</a:t>
            </a:r>
            <a:r>
              <a:rPr lang="fr-FR" sz="800" i="1" dirty="0">
                <a:solidFill>
                  <a:srgbClr val="000000"/>
                </a:solidFill>
              </a:rPr>
              <a:t> </a:t>
            </a:r>
            <a:r>
              <a:rPr lang="fr-FR" sz="800" dirty="0">
                <a:solidFill>
                  <a:srgbClr val="000000"/>
                </a:solidFill>
              </a:rPr>
              <a:t>par année écoulée et un Taux de Rendement Annuel net maximum de 2,89%</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clôture à un cours supérieur ou égal à 100% de son Cours de Référence, l’investisseur récupère alors l’intégralité de son capital initial, majorée d’un gain de 1,00% par trimestre écoulé depuis le 22/04/2022  (soit un gain de 40,00% et un Taux de Rendement Annuel net de 2,37%</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l’action clôture à un cours strictement inférieur à 100% de son Cours de Référence mais supérieur ou égal à 70% de ce dernier, l’investisseur récupère l’intégralité de son capital initialement investi. Le capital n’est donc exposé à un risque de perte à l’échéance⁽¹⁾ que si l’action clôture à un cours strictement inférieur à 70% de son Cours de Référence à la date de constatation finale⁽¹⁾.</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guigui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enregistre une baisse supérieure à 30%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En cas de revente des titres de créance avant la date de remboursement final⁽¹⁾,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1,00% par trimestre écoulé depuis le 22/04/2022 </a:t>
            </a:r>
            <a:r>
              <a:rPr lang="fr-FR" sz="800" dirty="0">
                <a:solidFill>
                  <a:srgbClr val="000000"/>
                </a:solidFill>
              </a:rPr>
              <a:t>(soit un Taux de Rendement Annuel net maximum de 2,89%</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guigui » est très sensible à une faible variation du cours de clôture de l'action autour du seuil de </a:t>
            </a:r>
            <a:r>
              <a:rPr lang="fr-FR" sz="800" b="1" dirty="0">
                <a:solidFill>
                  <a:srgbClr val="000000"/>
                </a:solidFill>
                <a:effectLst/>
                <a:ea typeface="Calibri" panose="020F0502020204030204" pitchFamily="34" charset="0"/>
              </a:rPr>
              <a:t>95% de son Cours de Référence et 95% de son Cours de Référence </a:t>
            </a:r>
            <a:r>
              <a:rPr lang="fr-FR" sz="800" b="1" dirty="0">
                <a:effectLst/>
                <a:ea typeface="Calibri" panose="020F0502020204030204" pitchFamily="34" charset="0"/>
              </a:rPr>
              <a:t>en cours de vie, et des seuils de 100% et 70% de son Cours de Référence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endParaRPr lang="fr-FR" sz="800" b="1" dirty="0">
              <a:effectLst/>
              <a:ea typeface="Calibri" panose="020F0502020204030204" pitchFamily="34" charset="0"/>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16/06/2022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6003438"/>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1,00% dès lors que l’action clôture à un cours supérieur ou égal à 75% de son Cours de Référence</a:t>
            </a:r>
            <a:r>
              <a:rPr lang="fr-FR" sz="800" dirty="0">
                <a:solidFill>
                  <a:srgbClr val="000000"/>
                </a:solidFill>
                <a:ea typeface="SimSun" pitchFamily="2" charset="-122"/>
                <a:cs typeface="Times New Roman" pitchFamily="18" charset="0"/>
              </a:rPr>
              <a:t>. </a:t>
            </a:r>
          </a:p>
          <a:p>
            <a:pPr marL="171450" indent="-171450" algn="just">
              <a:lnSpc>
                <a:spcPct val="95000"/>
              </a:lnSpc>
              <a:spcAft>
                <a:spcPts val="200"/>
              </a:spcAft>
              <a:buFont typeface="Arial" panose="020B0604020202020204" pitchFamily="34" charset="0"/>
              <a:buChar char="•"/>
            </a:pPr>
            <a:endParaRPr lang="fr-FR" sz="800" dirty="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du trimestre 4 à 39, si à l’une des dates de constatation trimestrielle correspondantes</a:t>
            </a:r>
            <a:r>
              <a:rPr lang="fr-FR" sz="800" baseline="30000" dirty="0">
                <a:solidFill>
                  <a:srgbClr val="000000"/>
                </a:solidFill>
              </a:rPr>
              <a:t>⁽¹⁾</a:t>
            </a:r>
            <a:r>
              <a:rPr lang="fr-FR" sz="800" dirty="0">
                <a:solidFill>
                  <a:srgbClr val="000000"/>
                </a:solidFill>
              </a:rPr>
              <a:t> ,l’action clôture à un cours supérieur ou égal à 95% de son Cours de Référence,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1,00%  (soit un Taux de Rendement Annuel net maximum de</a:t>
            </a:r>
            <a:r>
              <a:rPr lang="fr-FR" sz="800" dirty="0">
                <a:solidFill>
                  <a:srgbClr val="000000"/>
                </a:solidFill>
                <a:highlight>
                  <a:srgbClr val="00FFFF"/>
                </a:highlight>
              </a:rPr>
              <a:t>3,61%</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de remboursement anticipé n’a pas été activé au préalable, et si à la date de constatation finale l’action clôture à un cours supérieur ou égal à 70% de son Cours de Référence, l’investisseur récupère alors l’intégralité de son capital initialement investi (soit un Taux de Rendement Annuel net maximum de </a:t>
            </a:r>
            <a:r>
              <a:rPr lang="fr-FR" sz="800" dirty="0">
                <a:solidFill>
                  <a:srgbClr val="000000"/>
                </a:solidFill>
                <a:highlight>
                  <a:srgbClr val="00FFFF"/>
                </a:highlight>
              </a:rPr>
              <a:t>3,08%</a:t>
            </a:r>
            <a:r>
              <a:rPr lang="fr-FR" sz="800" baseline="30000" dirty="0">
                <a:solidFill>
                  <a:srgbClr val="000000"/>
                </a:solidFill>
              </a:rPr>
              <a:t>⁽²⁾</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guigui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enregistre une baisse supérieure à 30%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En cas de revente des titres de créance avant la date de remboursement final⁽¹⁾,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1,00% par trimestre </a:t>
            </a:r>
            <a:r>
              <a:rPr lang="fr-FR" sz="800" dirty="0">
                <a:solidFill>
                  <a:srgbClr val="000000"/>
                </a:solidFill>
              </a:rPr>
              <a:t>(soit un Taux de Rendement Annuel net maximum de de de </a:t>
            </a:r>
            <a:r>
              <a:rPr lang="fr-FR" sz="800" dirty="0">
                <a:solidFill>
                  <a:srgbClr val="000000"/>
                </a:solidFill>
                <a:highlight>
                  <a:srgbClr val="00FFFF"/>
                </a:highlight>
              </a:rPr>
              <a:t>3,08%</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guigui » est très sensible à une faible variation du cours de clôture de l'action autour du seuil de </a:t>
            </a:r>
            <a:r>
              <a:rPr lang="fr-FR" sz="800" dirty="0">
                <a:solidFill>
                  <a:srgbClr val="000000"/>
                </a:solidFill>
                <a:effectLst/>
                <a:ea typeface="Calibri" panose="020F0502020204030204" pitchFamily="34" charset="0"/>
              </a:rPr>
              <a:t>75% de son Cours de Référence et 95% de son Cours de Référence </a:t>
            </a:r>
            <a:r>
              <a:rPr lang="fr-FR" sz="800" dirty="0">
                <a:effectLst/>
                <a:ea typeface="Calibri" panose="020F0502020204030204" pitchFamily="34" charset="0"/>
              </a:rPr>
              <a:t>en cours de vie, et des seuils de 75% et 70% de son Cours de Référence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endParaRPr lang="fr-FR" sz="800" b="1" dirty="0">
              <a:effectLst/>
              <a:ea typeface="Calibri" panose="020F0502020204030204" pitchFamily="34" charset="0"/>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p:txBody>
      </p:sp>
      <p:sp>
        <p:nvSpPr>
          <p:cNvPr id="7" name="Rectangle">
            <a:extLst>
              <a:ext uri="{FF2B5EF4-FFF2-40B4-BE49-F238E27FC236}">
                <a16:creationId xmlns:a16="http://schemas.microsoft.com/office/drawing/2014/main" id="{F0795451-C16B-D644-7B08-7FB47F4A915C}"/>
              </a:ext>
            </a:extLst>
          </p:cNvPr>
          <p:cNvSpPr/>
          <p:nvPr/>
        </p:nvSpPr>
        <p:spPr>
          <a:xfrm>
            <a:off x="359837" y="966142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59409" y="9771581"/>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16/06/2022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Hors prise en compte des dividendes éventuels détachés par </a:t>
            </a:r>
            <a:r>
              <a:rPr lang="it-IT" sz="650" dirty="0">
                <a:solidFill>
                  <a:schemeClr val="tx2"/>
                </a:solidFill>
                <a:latin typeface="+mn-lt"/>
              </a:rPr>
              <a:t>l’action</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clôture à un cours strictement inférieur à 70%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clôture à un cours strictement inférieur à 100% mais supérieur ou égal à 70%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clôture à un cours supérieur ou égal à 95% de son Cours de Référence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guigui » EST TRÈS SENSIBLE À UNE FAIBLE VARIATION DU cours DE CLÔTURE de l'action AUTOUR DES SEUILS DE 100% ET DE 70% </a:t>
            </a:r>
            <a:r>
              <a:rPr lang="fr-FR" sz="800" cap="all" dirty="0">
                <a:solidFill>
                  <a:srgbClr val="B9A049"/>
                </a:solidFill>
                <a:latin typeface="+mn-lt"/>
              </a:rPr>
              <a:t>DE SON Cours de Référence</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⁽¹⁾ </a:t>
            </a:r>
            <a:r>
              <a:rPr lang="fr-FR" sz="800" dirty="0">
                <a:latin typeface="+mn-lt"/>
              </a:rPr>
              <a:t>du trimestres 4 à 39</a:t>
            </a:r>
            <a:r>
              <a:rPr lang="fr-FR" sz="800" dirty="0"/>
              <a:t>, l’action clôture à un cours strictement inférieur à 95% de son Cours de Référence.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clôture à un cours strictement inférieur à 70% de son Cours de Référence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a:t>
            </a:r>
            <a:r>
              <a:rPr lang="fr-FR" sz="800" baseline="30000" dirty="0"/>
              <a:t>(3)</a:t>
            </a:r>
            <a:r>
              <a:rPr lang="fr-FR" sz="800" dirty="0"/>
              <a:t>, soit -12,18%</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⁽¹⁾</a:t>
            </a:r>
            <a:r>
              <a:rPr lang="fr-FR" sz="800" dirty="0">
                <a:latin typeface="+mn-lt"/>
              </a:rPr>
              <a:t> des trimestres 4 à 39, l’action clôture à </a:t>
            </a:r>
            <a:r>
              <a:rPr lang="fr-FR" sz="800" dirty="0">
                <a:solidFill>
                  <a:schemeClr val="tx2"/>
                </a:solidFill>
                <a:latin typeface="+mn-lt"/>
              </a:rPr>
              <a:t>un cours strictement inférieur à 95% de son Cours de Référence</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clôture à un cours strictement inférieur à 100% de son Cours de Référence (75%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-3,79%</a:t>
            </a:r>
            <a:r>
              <a:rPr lang="fr-FR" sz="800" baseline="30000" dirty="0">
                <a:solidFill>
                  <a:schemeClr val="tx1"/>
                </a:solidFill>
                <a:latin typeface="+mn-lt"/>
              </a:rPr>
              <a:t>⁽²⁾</a:t>
            </a:r>
            <a:r>
              <a:rPr lang="fr-FR" sz="800" dirty="0">
                <a:solidFill>
                  <a:schemeClr val="tx1"/>
                </a:solidFill>
                <a:latin typeface="+mn-lt"/>
              </a:rPr>
              <a:t>, pour un investissement direct dans l’action</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guigui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l’action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95% de son Cours de Référence 95% de son Cours de Référence </a:t>
            </a:r>
            <a:r>
              <a:rPr lang="fr-FR" sz="800" dirty="0">
                <a:solidFill>
                  <a:schemeClr val="tx2"/>
                </a:solidFill>
              </a:rPr>
              <a:t>(115% dans cet exemple). Le produit est automatiquement remboursé par anticipation. Il verse alors l’intégralité du capital initial majorée d’un gain de 1,00% par trimestre écoulé depuis le 22/04/2022, soit un gain de 4,00% dans notre exemple.</a:t>
            </a:r>
          </a:p>
          <a:p>
            <a:pPr algn="just">
              <a:spcAft>
                <a:spcPts val="600"/>
              </a:spcAft>
            </a:pPr>
            <a:r>
              <a:rPr lang="fr-FR" sz="800" dirty="0"/>
              <a:t>Ce qui correspond à un Taux de Rendement Annuel net de 2,89%</a:t>
            </a:r>
            <a:r>
              <a:rPr lang="fr-FR" sz="800" baseline="30000" dirty="0"/>
              <a:t>⁽²⁾</a:t>
            </a:r>
            <a:r>
              <a:rPr lang="fr-FR" sz="800" dirty="0"/>
              <a:t>, contre un Taux de Rendement Annuel net de 13,59%</a:t>
            </a:r>
            <a:r>
              <a:rPr lang="fr-FR" sz="800" baseline="30000" dirty="0"/>
              <a:t>⁽²⁾</a:t>
            </a:r>
            <a:r>
              <a:rPr lang="fr-FR" sz="800" dirty="0"/>
              <a:t> pour un investissement direct dans </a:t>
            </a:r>
            <a:r>
              <a:rPr lang="it-IT" sz="800" dirty="0"/>
              <a:t>l’action</a:t>
            </a:r>
            <a:r>
              <a:rPr lang="fr-FR" sz="800" baseline="30000" dirty="0"/>
              <a:t>(3)</a:t>
            </a:r>
            <a:r>
              <a:rPr lang="fr-FR" sz="800" dirty="0"/>
              <a:t>, du fait du </a:t>
            </a:r>
            <a:r>
              <a:rPr lang="fr-FR" sz="800" b="1" dirty="0">
                <a:solidFill>
                  <a:schemeClr val="tx2"/>
                </a:solidFill>
              </a:rPr>
              <a:t>mécanisme de plafonnement des gains à 1,00% par trimestre écoulé depuis le 22/04/2022.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sp>
        <p:nvSpPr>
          <p:cNvPr id="17" name="Rectangle">
            <a:extLst>
              <a:ext uri="{FF2B5EF4-FFF2-40B4-BE49-F238E27FC236}">
                <a16:creationId xmlns:a16="http://schemas.microsoft.com/office/drawing/2014/main" id="{BEDC322A-047C-AD25-3052-3FBCB8664A82}"/>
              </a:ext>
            </a:extLst>
          </p:cNvPr>
          <p:cNvSpPr/>
          <p:nvPr/>
        </p:nvSpPr>
        <p:spPr>
          <a:xfrm>
            <a:off x="357721" y="9671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DE898DE2-83E7-42CE-B7CD-9C9DF4B16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20415</TotalTime>
  <Words>8899</Words>
  <Application>Microsoft Office PowerPoint</Application>
  <PresentationFormat>Personnalisé</PresentationFormat>
  <Paragraphs>381</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892</cp:revision>
  <cp:lastPrinted>2022-05-04T09:56:42Z</cp:lastPrinted>
  <dcterms:created xsi:type="dcterms:W3CDTF">2017-02-21T09:03:05Z</dcterms:created>
  <dcterms:modified xsi:type="dcterms:W3CDTF">2022-06-14T15:24:53Z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