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8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modMainMaster">
      <pc:chgData name="Milan Cosson" userId="1b722937-9737-476f-bc2f-00e7be64c106" providerId="ADAL" clId="{1AF5CBAA-8B19-4E30-AE3F-FD654036B3A2}" dt="2022-06-13T14:48:59.541" v="10228" actId="1076"/>
      <pc:docMkLst>
        <pc:docMk/>
      </pc:docMkLst>
      <pc:sldChg chg="addSp modSp mod">
        <pc:chgData name="Milan Cosson" userId="1b722937-9737-476f-bc2f-00e7be64c106" providerId="ADAL" clId="{1AF5CBAA-8B19-4E30-AE3F-FD654036B3A2}" dt="2022-06-13T14:39:49.257" v="10060"/>
        <pc:sldMkLst>
          <pc:docMk/>
          <pc:sldMk cId="279835308" sldId="283"/>
        </pc:sldMkLst>
        <pc:spChg chg="add mod">
          <ac:chgData name="Milan Cosson" userId="1b722937-9737-476f-bc2f-00e7be64c106" providerId="ADAL" clId="{1AF5CBAA-8B19-4E30-AE3F-FD654036B3A2}" dt="2022-06-13T14:35:33.042" v="9998" actId="1076"/>
          <ac:spMkLst>
            <pc:docMk/>
            <pc:sldMk cId="279835308" sldId="283"/>
            <ac:spMk id="10" creationId="{6AB66FB1-4D6F-30FB-00E3-544C3BFCAA95}"/>
          </ac:spMkLst>
        </pc:spChg>
        <pc:spChg chg="mod">
          <ac:chgData name="Milan Cosson" userId="1b722937-9737-476f-bc2f-00e7be64c106" providerId="ADAL" clId="{1AF5CBAA-8B19-4E30-AE3F-FD654036B3A2}" dt="2022-06-13T14:39:49.257" v="10060"/>
          <ac:spMkLst>
            <pc:docMk/>
            <pc:sldMk cId="279835308" sldId="283"/>
            <ac:spMk id="18" creationId="{CFFC8B5E-6E2E-4EB2-BF37-16231C4C9B24}"/>
          </ac:spMkLst>
        </pc:spChg>
      </pc:sldChg>
      <pc:sldChg chg="addSp modSp mod">
        <pc:chgData name="Milan Cosson" userId="1b722937-9737-476f-bc2f-00e7be64c106" providerId="ADAL" clId="{1AF5CBAA-8B19-4E30-AE3F-FD654036B3A2}" dt="2022-06-13T14:35:30.194" v="9996" actId="107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add mod">
          <ac:chgData name="Milan Cosson" userId="1b722937-9737-476f-bc2f-00e7be64c106" providerId="ADAL" clId="{1AF5CBAA-8B19-4E30-AE3F-FD654036B3A2}" dt="2022-06-13T14:35:30.194" v="9996" actId="1076"/>
          <ac:spMkLst>
            <pc:docMk/>
            <pc:sldMk cId="4283008219" sldId="284"/>
            <ac:spMk id="13" creationId="{BE2900B0-346F-9C03-3B28-C7107EF48128}"/>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6-13T14:35:39.256" v="10000" actId="1076"/>
        <pc:sldMkLst>
          <pc:docMk/>
          <pc:sldMk cId="1251430996" sldId="285"/>
        </pc:sldMkLst>
        <pc:spChg chg="add mod">
          <ac:chgData name="Milan Cosson" userId="1b722937-9737-476f-bc2f-00e7be64c106" providerId="ADAL" clId="{1AF5CBAA-8B19-4E30-AE3F-FD654036B3A2}" dt="2022-06-13T14:35:39.256" v="10000" actId="1076"/>
          <ac:spMkLst>
            <pc:docMk/>
            <pc:sldMk cId="1251430996" sldId="285"/>
            <ac:spMk id="22" creationId="{6B9B65C2-6288-5A83-9D8D-B46A62946578}"/>
          </ac:spMkLst>
        </pc:spChg>
      </pc:sldChg>
      <pc:sldChg chg="modSp mod">
        <pc:chgData name="Milan Cosson" userId="1b722937-9737-476f-bc2f-00e7be64c106" providerId="ADAL" clId="{1AF5CBAA-8B19-4E30-AE3F-FD654036B3A2}" dt="2022-06-13T14:35:49.276" v="10005" actId="1076"/>
        <pc:sldMkLst>
          <pc:docMk/>
          <pc:sldMk cId="2335663946" sldId="286"/>
        </pc:sldMkLst>
        <pc:spChg chg="mod">
          <ac:chgData name="Milan Cosson" userId="1b722937-9737-476f-bc2f-00e7be64c106" providerId="ADAL" clId="{1AF5CBAA-8B19-4E30-AE3F-FD654036B3A2}" dt="2022-06-13T14:35:49.276" v="10005" actId="1076"/>
          <ac:spMkLst>
            <pc:docMk/>
            <pc:sldMk cId="2335663946" sldId="286"/>
            <ac:spMk id="7" creationId="{11CD4052-900D-4194-A69C-0AF1ADBF03E1}"/>
          </ac:spMkLst>
        </pc:spChg>
      </pc:sldChg>
      <pc:sldChg chg="addSp modSp mod">
        <pc:chgData name="Milan Cosson" userId="1b722937-9737-476f-bc2f-00e7be64c106" providerId="ADAL" clId="{1AF5CBAA-8B19-4E30-AE3F-FD654036B3A2}" dt="2022-06-13T14:35:57.472" v="10009" actId="1076"/>
        <pc:sldMkLst>
          <pc:docMk/>
          <pc:sldMk cId="131778213" sldId="287"/>
        </pc:sldMkLst>
        <pc:spChg chg="add mod">
          <ac:chgData name="Milan Cosson" userId="1b722937-9737-476f-bc2f-00e7be64c106" providerId="ADAL" clId="{1AF5CBAA-8B19-4E30-AE3F-FD654036B3A2}" dt="2022-06-13T14:35:57.472" v="10009" actId="1076"/>
          <ac:spMkLst>
            <pc:docMk/>
            <pc:sldMk cId="131778213" sldId="287"/>
            <ac:spMk id="17" creationId="{BEDC322A-047C-AD25-3052-3FBCB8664A82}"/>
          </ac:spMkLst>
        </pc:spChg>
      </pc:sldChg>
      <pc:sldChg chg="addSp modSp mod">
        <pc:chgData name="Milan Cosson" userId="1b722937-9737-476f-bc2f-00e7be64c106" providerId="ADAL" clId="{1AF5CBAA-8B19-4E30-AE3F-FD654036B3A2}" dt="2022-06-13T14:39:25.818" v="10055" actId="20577"/>
        <pc:sldMkLst>
          <pc:docMk/>
          <pc:sldMk cId="3725312375" sldId="288"/>
        </pc:sldMkLst>
        <pc:spChg chg="add mod">
          <ac:chgData name="Milan Cosson" userId="1b722937-9737-476f-bc2f-00e7be64c106" providerId="ADAL" clId="{1AF5CBAA-8B19-4E30-AE3F-FD654036B3A2}" dt="2022-06-13T14:39:25.818" v="10055"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pChg chg="add mod">
          <ac:chgData name="Milan Cosson" userId="1b722937-9737-476f-bc2f-00e7be64c106" providerId="ADAL" clId="{1AF5CBAA-8B19-4E30-AE3F-FD654036B3A2}" dt="2022-06-13T14:36:06.368" v="10013" actId="1076"/>
          <ac:spMkLst>
            <pc:docMk/>
            <pc:sldMk cId="3725312375" sldId="288"/>
            <ac:spMk id="21" creationId="{73FE95BF-5478-6A01-9726-C38CE9FEAAF1}"/>
          </ac:spMkLst>
        </pc:spChg>
        <pc:graphicFrameChg chg="modGraphic">
          <ac:chgData name="Milan Cosson" userId="1b722937-9737-476f-bc2f-00e7be64c106" providerId="ADAL" clId="{1AF5CBAA-8B19-4E30-AE3F-FD654036B3A2}" dt="2022-06-13T14:38:13.748" v="10049" actId="20577"/>
          <ac:graphicFrameMkLst>
            <pc:docMk/>
            <pc:sldMk cId="3725312375" sldId="288"/>
            <ac:graphicFrameMk id="12" creationId="{9C2661B6-D3C8-47C4-B00C-101FBDFE6745}"/>
          </ac:graphicFrameMkLst>
        </pc:graphicFrameChg>
      </pc:sldChg>
      <pc:sldChg chg="addSp modSp mod">
        <pc:chgData name="Milan Cosson" userId="1b722937-9737-476f-bc2f-00e7be64c106" providerId="ADAL" clId="{1AF5CBAA-8B19-4E30-AE3F-FD654036B3A2}" dt="2022-06-13T14:36:15.211" v="10015" actId="1076"/>
        <pc:sldMkLst>
          <pc:docMk/>
          <pc:sldMk cId="713649784" sldId="289"/>
        </pc:sldMkLst>
        <pc:spChg chg="add mod">
          <ac:chgData name="Milan Cosson" userId="1b722937-9737-476f-bc2f-00e7be64c106" providerId="ADAL" clId="{1AF5CBAA-8B19-4E30-AE3F-FD654036B3A2}" dt="2022-06-13T14:36:15.211" v="10015" actId="1076"/>
          <ac:spMkLst>
            <pc:docMk/>
            <pc:sldMk cId="713649784" sldId="289"/>
            <ac:spMk id="8" creationId="{6900565A-F48B-5B06-F008-39BAB3A261F0}"/>
          </ac:spMkLst>
        </pc:spChg>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addSp modSp mod">
        <pc:chgData name="Milan Cosson" userId="1b722937-9737-476f-bc2f-00e7be64c106" providerId="ADAL" clId="{1AF5CBAA-8B19-4E30-AE3F-FD654036B3A2}" dt="2022-06-13T14:36:21.036" v="10019" actId="1076"/>
        <pc:sldMkLst>
          <pc:docMk/>
          <pc:sldMk cId="441078789" sldId="290"/>
        </pc:sldMkLst>
        <pc:spChg chg="add mod">
          <ac:chgData name="Milan Cosson" userId="1b722937-9737-476f-bc2f-00e7be64c106" providerId="ADAL" clId="{1AF5CBAA-8B19-4E30-AE3F-FD654036B3A2}" dt="2022-06-13T14:36:21.036" v="10019" actId="1076"/>
          <ac:spMkLst>
            <pc:docMk/>
            <pc:sldMk cId="441078789" sldId="290"/>
            <ac:spMk id="4" creationId="{520466E7-91C4-9A40-89AB-1AD05A0F35F6}"/>
          </ac:spMkLst>
        </pc:spChg>
      </pc:sldChg>
      <pc:sldChg chg="addSp modSp mod">
        <pc:chgData name="Milan Cosson" userId="1b722937-9737-476f-bc2f-00e7be64c106" providerId="ADAL" clId="{1AF5CBAA-8B19-4E30-AE3F-FD654036B3A2}" dt="2022-06-13T14:35:26.322" v="9994" actId="1076"/>
        <pc:sldMkLst>
          <pc:docMk/>
          <pc:sldMk cId="1502825947" sldId="291"/>
        </pc:sldMkLst>
        <pc:spChg chg="mod">
          <ac:chgData name="Milan Cosson" userId="1b722937-9737-476f-bc2f-00e7be64c106" providerId="ADAL" clId="{1AF5CBAA-8B19-4E30-AE3F-FD654036B3A2}" dt="2022-06-13T14:34:28.635" v="9991" actId="1076"/>
          <ac:spMkLst>
            <pc:docMk/>
            <pc:sldMk cId="1502825947" sldId="291"/>
            <ac:spMk id="8" creationId="{38611E08-F7D1-4B39-8F74-B0ABAC8875AC}"/>
          </ac:spMkLst>
        </pc:spChg>
        <pc:spChg chg="mod">
          <ac:chgData name="Milan Cosson" userId="1b722937-9737-476f-bc2f-00e7be64c106" providerId="ADAL" clId="{1AF5CBAA-8B19-4E30-AE3F-FD654036B3A2}" dt="2022-06-13T14:23:15.538" v="9922" actId="1076"/>
          <ac:spMkLst>
            <pc:docMk/>
            <pc:sldMk cId="1502825947" sldId="291"/>
            <ac:spMk id="10" creationId="{31CAF7AC-73A1-4EA4-8819-54E6AE4D0F39}"/>
          </ac:spMkLst>
        </pc:spChg>
        <pc:spChg chg="mod">
          <ac:chgData name="Milan Cosson" userId="1b722937-9737-476f-bc2f-00e7be64c106" providerId="ADAL" clId="{1AF5CBAA-8B19-4E30-AE3F-FD654036B3A2}" dt="2022-06-13T14:23:12.249" v="9921" actId="1035"/>
          <ac:spMkLst>
            <pc:docMk/>
            <pc:sldMk cId="1502825947" sldId="291"/>
            <ac:spMk id="12" creationId="{5DA83454-519B-4E6A-812F-048CD0F99996}"/>
          </ac:spMkLst>
        </pc:spChg>
        <pc:spChg chg="add mod">
          <ac:chgData name="Milan Cosson" userId="1b722937-9737-476f-bc2f-00e7be64c106" providerId="ADAL" clId="{1AF5CBAA-8B19-4E30-AE3F-FD654036B3A2}" dt="2022-06-13T14:35:26.322" v="9994" actId="1076"/>
          <ac:spMkLst>
            <pc:docMk/>
            <pc:sldMk cId="1502825947" sldId="291"/>
            <ac:spMk id="13" creationId="{7B447C33-5D6C-5BE1-7641-1A8296241FED}"/>
          </ac:spMkLst>
        </pc:spChg>
        <pc:spChg chg="mod">
          <ac:chgData name="Milan Cosson" userId="1b722937-9737-476f-bc2f-00e7be64c106" providerId="ADAL" clId="{1AF5CBAA-8B19-4E30-AE3F-FD654036B3A2}" dt="2022-06-13T14:23:12.249" v="9921" actId="1035"/>
          <ac:spMkLst>
            <pc:docMk/>
            <pc:sldMk cId="1502825947" sldId="291"/>
            <ac:spMk id="14" creationId="{D6BE63DD-C030-4686-859D-855377F73DE2}"/>
          </ac:spMkLst>
        </pc:spChg>
        <pc:spChg chg="mod">
          <ac:chgData name="Milan Cosson" userId="1b722937-9737-476f-bc2f-00e7be64c106" providerId="ADAL" clId="{1AF5CBAA-8B19-4E30-AE3F-FD654036B3A2}" dt="2022-06-13T14:18:45.366" v="8649" actId="20577"/>
          <ac:spMkLst>
            <pc:docMk/>
            <pc:sldMk cId="1502825947" sldId="291"/>
            <ac:spMk id="16" creationId="{E676ECD3-0DEA-491E-887F-9613472B311F}"/>
          </ac:spMkLst>
        </pc:spChg>
      </pc:sldChg>
      <pc:sldChg chg="addSp modSp mod">
        <pc:chgData name="Milan Cosson" userId="1b722937-9737-476f-bc2f-00e7be64c106" providerId="ADAL" clId="{1AF5CBAA-8B19-4E30-AE3F-FD654036B3A2}" dt="2022-06-13T14:35:42.129" v="10002" actId="1076"/>
        <pc:sldMkLst>
          <pc:docMk/>
          <pc:sldMk cId="3215453978" sldId="292"/>
        </pc:sldMkLst>
        <pc:spChg chg="add mod">
          <ac:chgData name="Milan Cosson" userId="1b722937-9737-476f-bc2f-00e7be64c106" providerId="ADAL" clId="{1AF5CBAA-8B19-4E30-AE3F-FD654036B3A2}" dt="2022-06-13T14:35:42.129" v="10002" actId="1076"/>
          <ac:spMkLst>
            <pc:docMk/>
            <pc:sldMk cId="3215453978" sldId="292"/>
            <ac:spMk id="15" creationId="{33410FBD-4079-CE26-C6AA-880C6F049567}"/>
          </ac:spMkLst>
        </pc:spChg>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addSp modSp mod">
        <pc:chgData name="Milan Cosson" userId="1b722937-9737-476f-bc2f-00e7be64c106" providerId="ADAL" clId="{1AF5CBAA-8B19-4E30-AE3F-FD654036B3A2}" dt="2022-06-13T14:35:45.885" v="10004" actId="1076"/>
        <pc:sldMkLst>
          <pc:docMk/>
          <pc:sldMk cId="3692740643" sldId="293"/>
        </pc:sldMkLst>
        <pc:spChg chg="add mod">
          <ac:chgData name="Milan Cosson" userId="1b722937-9737-476f-bc2f-00e7be64c106" providerId="ADAL" clId="{1AF5CBAA-8B19-4E30-AE3F-FD654036B3A2}" dt="2022-06-13T14:35:45.885" v="10004" actId="1076"/>
          <ac:spMkLst>
            <pc:docMk/>
            <pc:sldMk cId="3692740643" sldId="293"/>
            <ac:spMk id="18" creationId="{3F9E4DAC-04CA-0D36-7449-B93C5C5782EC}"/>
          </ac:spMkLst>
        </pc:spChg>
      </pc:sldChg>
      <pc:sldChg chg="addSp delSp modSp mod">
        <pc:chgData name="Milan Cosson" userId="1b722937-9737-476f-bc2f-00e7be64c106" providerId="ADAL" clId="{1AF5CBAA-8B19-4E30-AE3F-FD654036B3A2}" dt="2022-06-13T14:37:26.070" v="10020" actId="6549"/>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add mod">
          <ac:chgData name="Milan Cosson" userId="1b722937-9737-476f-bc2f-00e7be64c106" providerId="ADAL" clId="{1AF5CBAA-8B19-4E30-AE3F-FD654036B3A2}" dt="2022-06-13T14:35:53.078" v="10007" actId="1076"/>
          <ac:spMkLst>
            <pc:docMk/>
            <pc:sldMk cId="2416999927" sldId="294"/>
            <ac:spMk id="7" creationId="{F0795451-C16B-D644-7B08-7FB47F4A915C}"/>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6-13T14:37:26.070" v="10020" actId="6549"/>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6-13T14:36:02.560" v="10011" actId="1076"/>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pChg chg="add mod">
          <ac:chgData name="Milan Cosson" userId="1b722937-9737-476f-bc2f-00e7be64c106" providerId="ADAL" clId="{1AF5CBAA-8B19-4E30-AE3F-FD654036B3A2}" dt="2022-06-13T14:36:02.560" v="10011" actId="1076"/>
          <ac:spMkLst>
            <pc:docMk/>
            <pc:sldMk cId="1551785400" sldId="295"/>
            <ac:spMk id="19" creationId="{19EE1CDE-3347-6DCC-BCF5-5A246EA88D66}"/>
          </ac:spMkLst>
        </pc:spChg>
      </pc:sldChg>
      <pc:sldChg chg="addSp modSp mod">
        <pc:chgData name="Milan Cosson" userId="1b722937-9737-476f-bc2f-00e7be64c106" providerId="ADAL" clId="{1AF5CBAA-8B19-4E30-AE3F-FD654036B3A2}" dt="2022-06-13T14:48:59.541" v="10228" actId="1076"/>
        <pc:sldMkLst>
          <pc:docMk/>
          <pc:sldMk cId="3358940979" sldId="296"/>
        </pc:sldMkLst>
        <pc:spChg chg="mod">
          <ac:chgData name="Milan Cosson" userId="1b722937-9737-476f-bc2f-00e7be64c106" providerId="ADAL" clId="{1AF5CBAA-8B19-4E30-AE3F-FD654036B3A2}" dt="2022-06-13T14:48:57.503" v="10227" actId="1076"/>
          <ac:spMkLst>
            <pc:docMk/>
            <pc:sldMk cId="3358940979" sldId="296"/>
            <ac:spMk id="5" creationId="{45E1DCC2-11CD-41F7-969A-E4566F5B1573}"/>
          </ac:spMkLst>
        </pc:spChg>
        <pc:spChg chg="add mod">
          <ac:chgData name="Milan Cosson" userId="1b722937-9737-476f-bc2f-00e7be64c106" providerId="ADAL" clId="{1AF5CBAA-8B19-4E30-AE3F-FD654036B3A2}" dt="2022-06-13T14:48:59.541" v="10228" actId="1076"/>
          <ac:spMkLst>
            <pc:docMk/>
            <pc:sldMk cId="3358940979" sldId="296"/>
            <ac:spMk id="8" creationId="{1A940C7D-0EEA-A326-72C1-98B4C2BA3302}"/>
          </ac:spMkLst>
        </pc:spChg>
        <pc:graphicFrameChg chg="mod modGraphic">
          <ac:chgData name="Milan Cosson" userId="1b722937-9737-476f-bc2f-00e7be64c106" providerId="ADAL" clId="{1AF5CBAA-8B19-4E30-AE3F-FD654036B3A2}" dt="2022-06-13T14:48:46.252" v="10226" actId="20577"/>
          <ac:graphicFrameMkLst>
            <pc:docMk/>
            <pc:sldMk cId="3358940979" sldId="296"/>
            <ac:graphicFrameMk id="9" creationId="{CDF24725-4E16-F687-E839-9CDE396BAF0D}"/>
          </ac:graphicFrameMkLst>
        </pc:graphicFrameChg>
      </pc:sldChg>
      <pc:sldMasterChg chg="modSldLayout">
        <pc:chgData name="Milan Cosson" userId="1b722937-9737-476f-bc2f-00e7be64c106" providerId="ADAL" clId="{1AF5CBAA-8B19-4E30-AE3F-FD654036B3A2}" dt="2022-06-13T14:35:21.722" v="9992" actId="478"/>
        <pc:sldMasterMkLst>
          <pc:docMk/>
          <pc:sldMasterMk cId="3591108463" sldId="2147483660"/>
        </pc:sldMasterMkLst>
        <pc:sldLayoutChg chg="delSp modSp mod">
          <pc:chgData name="Milan Cosson" userId="1b722937-9737-476f-bc2f-00e7be64c106" providerId="ADAL" clId="{1AF5CBAA-8B19-4E30-AE3F-FD654036B3A2}" dt="2022-06-13T14:35:21.722" v="9992" actId="478"/>
          <pc:sldLayoutMkLst>
            <pc:docMk/>
            <pc:sldMasterMk cId="3591108463" sldId="2147483660"/>
            <pc:sldLayoutMk cId="1071623652" sldId="2147483677"/>
          </pc:sldLayoutMkLst>
          <pc:spChg chg="del mod">
            <ac:chgData name="Milan Cosson" userId="1b722937-9737-476f-bc2f-00e7be64c106" providerId="ADAL" clId="{1AF5CBAA-8B19-4E30-AE3F-FD654036B3A2}" dt="2022-06-13T14:35:21.722" v="9992" actId="478"/>
            <ac:spMkLst>
              <pc:docMk/>
              <pc:sldMasterMk cId="3591108463" sldId="2147483660"/>
              <pc:sldLayoutMk cId="1071623652" sldId="2147483677"/>
              <ac:spMk id="22" creationId="{0C591005-A978-4017-82AC-F4C5CD330576}"/>
            </ac:spMkLst>
          </pc:spChg>
        </pc:sldLayoutChg>
      </pc:sldMaster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14T12:13:11.757" v="1303" actId="20577"/>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14T11:57:24.813" v="1256" actId="20577"/>
        <pc:sldMkLst>
          <pc:docMk/>
          <pc:sldMk cId="4283008219" sldId="284"/>
        </pc:sldMkLst>
        <pc:spChg chg="mod">
          <ac:chgData name="Wally PILLER" userId="e1c1cba4-6299-482b-91e7-ffd34a654594" providerId="ADAL" clId="{A5289BD9-B288-479C-9C53-1CB8B081C19E}" dt="2022-06-14T11:57:24.813" v="1256"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14T12:12:49.709" v="1295" actId="20577"/>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6-14T12:12:49.709" v="1295" actId="20577"/>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14T12:00:07.425" v="1267" actId="103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14T12:00:06.385" v="1264" actId="1036"/>
          <ac:spMkLst>
            <pc:docMk/>
            <pc:sldMk cId="1502825947" sldId="291"/>
            <ac:spMk id="9" creationId="{BABA6F2C-8A6E-407C-B54F-E6563E0166F3}"/>
          </ac:spMkLst>
        </pc:spChg>
        <pc:spChg chg="mod">
          <ac:chgData name="Wally PILLER" userId="e1c1cba4-6299-482b-91e7-ffd34a654594" providerId="ADAL" clId="{A5289BD9-B288-479C-9C53-1CB8B081C19E}" dt="2022-06-14T12:00:07.425" v="1267" actId="1036"/>
          <ac:spMkLst>
            <pc:docMk/>
            <pc:sldMk cId="1502825947" sldId="291"/>
            <ac:spMk id="11" creationId="{53E1E26E-6DAD-4328-A3B2-AD4C9876CED8}"/>
          </ac:spMkLst>
        </pc:spChg>
        <pc:spChg chg="mod">
          <ac:chgData name="Wally PILLER" userId="e1c1cba4-6299-482b-91e7-ffd34a654594" providerId="ADAL" clId="{A5289BD9-B288-479C-9C53-1CB8B081C19E}" dt="2022-06-14T12:00:04.385" v="1260" actId="1036"/>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addSp delSp modSp mod">
        <pc:chgData name="Wally PILLER" userId="e1c1cba4-6299-482b-91e7-ffd34a654594" providerId="ADAL" clId="{A5289BD9-B288-479C-9C53-1CB8B081C19E}" dt="2022-06-14T12:13:11.757" v="1303" actId="20577"/>
        <pc:sldMkLst>
          <pc:docMk/>
          <pc:sldMk cId="2416999927" sldId="294"/>
        </pc:sldMkLst>
        <pc:spChg chg="add del">
          <ac:chgData name="Wally PILLER" userId="e1c1cba4-6299-482b-91e7-ffd34a654594" providerId="ADAL" clId="{A5289BD9-B288-479C-9C53-1CB8B081C19E}" dt="2022-06-14T12:12:19.410" v="1285" actId="478"/>
          <ac:spMkLst>
            <pc:docMk/>
            <pc:sldMk cId="2416999927" sldId="294"/>
            <ac:spMk id="9" creationId="{334EA9F6-968D-2523-02F6-177B1F597FA8}"/>
          </ac:spMkLst>
        </pc:spChg>
        <pc:spChg chg="mod">
          <ac:chgData name="Wally PILLER" userId="e1c1cba4-6299-482b-91e7-ffd34a654594" providerId="ADAL" clId="{A5289BD9-B288-479C-9C53-1CB8B081C19E}" dt="2022-06-14T12:13:11.757" v="1303" actId="20577"/>
          <ac:spMkLst>
            <pc:docMk/>
            <pc:sldMk cId="2416999927" sldId="294"/>
            <ac:spMk id="11" creationId="{FED2574D-6984-4E56-B512-D9093DAE028A}"/>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16 juin 2022 (inclus). </a:t>
            </a:r>
            <a:r>
              <a:rPr lang="fr-FR" sz="800" cap="none" dirty="0"/>
              <a:t>Une fois le montant de l’enveloppe initiale atteint (30 000 000 EUR), la commercialisation de « guigui34 » peut cesser à tout moment sans préavis avant le 16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b="1" cap="none" dirty="0" err="1"/>
              <a:t>dic</a:t>
            </a:r>
            <a:r>
              <a:rPr lang="fr-FR" sz="800" b="1" dirty="0"/>
              <a:t>&gt;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GUIGUI34</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15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75%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guigui34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70% ET DE 75%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75%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l’action clôture à un cours strictement inférieur à </a:t>
            </a:r>
            <a:r>
              <a:rPr lang="fr-FR" sz="800" dirty="0">
                <a:highlight>
                  <a:srgbClr val="FF00FF"/>
                </a:highlight>
              </a:rPr>
              <a:t>75% de son Cours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-12,18%</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de Référence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75% de son Cours de Référence (75% dans cet exemple) mais strictement supérieur à 70%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guigui34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de Référence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3,61%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15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14/06/2022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201,39%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ENTRE LE </a:t>
            </a:r>
            <a:r>
              <a:rPr lang="en-US" sz="1200" b="0" dirty="0">
                <a:effectLst/>
                <a:latin typeface="+mj-lt"/>
              </a:rPr>
              <a:t>14 JUIN 2010</a:t>
            </a:r>
            <a:r>
              <a:rPr lang="en-US" sz="1200" dirty="0">
                <a:latin typeface="+mj-lt"/>
              </a:rPr>
              <a:t> </a:t>
            </a:r>
            <a:r>
              <a:rPr lang="fr-FR" sz="1200" cap="none" dirty="0">
                <a:latin typeface="Futura PT" panose="020B0902020204020203" pitchFamily="34" charset="0"/>
              </a:rPr>
              <a:t>ET LE 14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14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guigui34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22/04/2032,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guigui34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29/07/2022, 31/10/2022, 30/01/2023, 02/05/2023, 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 29/04/2032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guigui34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16/06/2022)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guigui34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2,89%%),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guigui34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16/06/2022)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guigui34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clôture à un cours supérieur ou égal à 75% de son Cours de Référence.</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3,61%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guigui34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2,37%</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3,14%</a:t>
            </a:r>
            <a:r>
              <a:rPr lang="fr-FR" sz="800" baseline="30000" dirty="0"/>
              <a:t>⁽²⁾ </a:t>
            </a:r>
            <a:r>
              <a:rPr lang="fr-FR" sz="800" dirty="0"/>
              <a:t>et </a:t>
            </a:r>
            <a:r>
              <a:rPr lang="fr-FR" sz="800" dirty="0">
                <a:highlight>
                  <a:srgbClr val="FFFF00"/>
                </a:highlight>
              </a:rPr>
              <a:t>2,89%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de Référence, l’investisseur reçoit, le 30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 juin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22/06/2032</a:t>
            </a:r>
          </a:p>
          <a:p>
            <a:pPr marL="0" indent="0" algn="ctr">
              <a:lnSpc>
                <a:spcPct val="100000"/>
              </a:lnSpc>
              <a:spcBef>
                <a:spcPts val="0"/>
              </a:spcBef>
              <a:buNone/>
            </a:pPr>
            <a:r>
              <a:rPr lang="fr-FR" sz="800" dirty="0"/>
              <a:t>(Soit un Taux de Rendement Annuel net inférieur ou égal </a:t>
            </a:r>
            <a:r>
              <a:rPr lang="fr-FR" sz="800"/>
              <a:t>à -5,30%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de Référence, l’investisseur reçoit, le 30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75%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75%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3,08%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75% de son Cours de Référence, l’investisseur reçoit, le 30/06/2032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22/06/2032</a:t>
            </a:r>
          </a:p>
          <a:p>
            <a:pPr marL="0" indent="0" algn="ctr">
              <a:lnSpc>
                <a:spcPct val="100000"/>
              </a:lnSpc>
              <a:spcBef>
                <a:spcPts val="0"/>
              </a:spcBef>
              <a:buNone/>
            </a:pPr>
            <a:r>
              <a:rPr lang="fr-FR" sz="800" dirty="0"/>
              <a:t>(Soit un Taux de Rendement Annuel net inférieur ou égal à 0,07%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3,00%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75% mais supérieur ou égal à 70% de son Cours de Référence, l’investisseur reçoit, le 30/06/2032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3,10%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de Référence, l’investisseur récupère alors l’intégralité de son capital initial, majorée d’un gain de 1,00% par trimestre écoulé depuis le 22/04/2022  (soit un gain de 40,00% et un Taux de Rendement Annuel net de 2,37%</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de Référence mais supérieur ou égal à 70% de ce dernier, l’investisseur récupère l’intégralité de son capital initialement investi. Le capital n’est donc exposé à un risque de perte à l’échéance⁽¹⁾ que si l’action clôture à un cours strictement inférieur à 70%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guigui34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guigui34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de Référence et 95% de son Cours de Référence </a:t>
            </a:r>
            <a:r>
              <a:rPr lang="fr-FR" sz="800" b="1" dirty="0">
                <a:effectLst/>
                <a:ea typeface="Calibri" panose="020F0502020204030204" pitchFamily="34" charset="0"/>
              </a:rPr>
              <a:t>en cours de vie, et des seuils de 100% et 70%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75% de son Cours de Référence</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3,61%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70% de son Cours de Référence, l’investisseur récupère alors l’intégralité de son capital initialement investi (soit un Taux de Rendement Annuel net maximum de </a:t>
            </a:r>
            <a:r>
              <a:rPr lang="fr-FR" sz="800" dirty="0">
                <a:solidFill>
                  <a:srgbClr val="000000"/>
                </a:solidFill>
                <a:highlight>
                  <a:srgbClr val="00FFFF"/>
                </a:highlight>
              </a:rPr>
              <a:t>3,08%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guigui34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guigui34 » est très sensible à une faible variation du cours de clôture de l'action autour du seuil de </a:t>
            </a:r>
            <a:r>
              <a:rPr lang="fr-FR" sz="800" dirty="0">
                <a:solidFill>
                  <a:srgbClr val="000000"/>
                </a:solidFill>
                <a:effectLst/>
                <a:ea typeface="Calibri" panose="020F0502020204030204" pitchFamily="34" charset="0"/>
              </a:rPr>
              <a:t>75% de son Cours de Référence et 95% de son Cours de Référence </a:t>
            </a:r>
            <a:r>
              <a:rPr lang="fr-FR" sz="800" dirty="0">
                <a:effectLst/>
                <a:ea typeface="Calibri" panose="020F0502020204030204" pitchFamily="34" charset="0"/>
              </a:rPr>
              <a:t>en cours de vie, et des seuils de 75% et 70%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guigui34 » EST TRÈS SENSIBLE À UNE FAIBLE VARIATION DU cours DE CLÔTURE de l'action AUTOUR DES SEUILS DE 100% ET DE 70%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l’action clôture à un cours strictement inférieur à 95%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-12,18%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95%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de Référence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-3,79%</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guigui34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de Référence 95% de son Cours de Référence </a:t>
            </a:r>
            <a:r>
              <a:rPr lang="fr-FR" sz="800" dirty="0">
                <a:solidFill>
                  <a:schemeClr val="tx2"/>
                </a:solidFill>
              </a:rPr>
              <a:t>(115% dans cet exemple). Le produit est automatiquement remboursé par anticipation. Il verse alors l’intégralité du capital initial majorée d’un gain de 1,00% par trimestre écoulé depuis le 22/04/2022, soit un gain de 4,00% dans notre exemple.</a:t>
            </a:r>
          </a:p>
          <a:p>
            <a:pPr algn="just">
              <a:spcAft>
                <a:spcPts val="600"/>
              </a:spcAft>
            </a:pPr>
            <a:r>
              <a:rPr lang="fr-FR" sz="800" dirty="0"/>
              <a:t>Ce qui correspond à un Taux de Rendement Annuel net de 2,89%</a:t>
            </a:r>
            <a:r>
              <a:rPr lang="fr-FR" sz="800" baseline="30000" dirty="0"/>
              <a:t>⁽²⁾</a:t>
            </a:r>
            <a:r>
              <a:rPr lang="fr-FR" sz="800" dirty="0"/>
              <a:t>, contre un Taux de Rendement Annuel net de 13,59%</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20415</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2022-06-14T15:24:53Z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