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4" r:id="rId5"/>
    <p:sldId id="262" r:id="rId6"/>
    <p:sldId id="277" r:id="rId7"/>
    <p:sldId id="278" r:id="rId8"/>
    <p:sldId id="271" r:id="rId9"/>
    <p:sldId id="276" r:id="rId10"/>
    <p:sldId id="275" r:id="rId11"/>
    <p:sldId id="260" r:id="rId12"/>
    <p:sldId id="273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EE"/>
    <a:srgbClr val="C0AA5C"/>
    <a:srgbClr val="FFFFFF"/>
    <a:srgbClr val="EBE4CC"/>
    <a:srgbClr val="004F74"/>
    <a:srgbClr val="E5EBEF"/>
    <a:srgbClr val="E5EBF7"/>
    <a:srgbClr val="0070C0"/>
    <a:srgbClr val="D9CD9F"/>
    <a:srgbClr val="F7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8E43-C4D0-412A-A08B-3735439FC4AB}" v="5" dt="2022-06-22T12:58:25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Cosson" userId="1b722937-9737-476f-bc2f-00e7be64c106" providerId="ADAL" clId="{9B7AEEE2-D845-4C1E-A2F3-327FAD6ED2A5}"/>
    <pc:docChg chg="undo custSel addSld delSld modSld">
      <pc:chgData name="Milan Cosson" userId="1b722937-9737-476f-bc2f-00e7be64c106" providerId="ADAL" clId="{9B7AEEE2-D845-4C1E-A2F3-327FAD6ED2A5}" dt="2022-06-20T15:35:28.576" v="1016" actId="14100"/>
      <pc:docMkLst>
        <pc:docMk/>
      </pc:docMkLst>
      <pc:sldChg chg="modSp mod">
        <pc:chgData name="Milan Cosson" userId="1b722937-9737-476f-bc2f-00e7be64c106" providerId="ADAL" clId="{9B7AEEE2-D845-4C1E-A2F3-327FAD6ED2A5}" dt="2022-06-20T15:28:39.502" v="844" actId="208"/>
        <pc:sldMkLst>
          <pc:docMk/>
          <pc:sldMk cId="3155747552" sldId="259"/>
        </pc:sldMkLst>
        <pc:spChg chg="mod">
          <ac:chgData name="Milan Cosson" userId="1b722937-9737-476f-bc2f-00e7be64c106" providerId="ADAL" clId="{9B7AEEE2-D845-4C1E-A2F3-327FAD6ED2A5}" dt="2022-06-20T15:27:01.095" v="815" actId="208"/>
          <ac:spMkLst>
            <pc:docMk/>
            <pc:sldMk cId="3155747552" sldId="259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26:59.976" v="814" actId="208"/>
          <ac:spMkLst>
            <pc:docMk/>
            <pc:sldMk cId="3155747552" sldId="259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27:43.891" v="830" actId="207"/>
          <ac:spMkLst>
            <pc:docMk/>
            <pc:sldMk cId="3155747552" sldId="259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27:42.510" v="829" actId="207"/>
          <ac:spMkLst>
            <pc:docMk/>
            <pc:sldMk cId="3155747552" sldId="259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28:39.502" v="844" actId="208"/>
          <ac:spMkLst>
            <pc:docMk/>
            <pc:sldMk cId="3155747552" sldId="259"/>
            <ac:spMk id="30" creationId="{CDAB15E8-60A2-4D56-B8F1-FA57EBF399AF}"/>
          </ac:spMkLst>
        </pc:spChg>
      </pc:sldChg>
      <pc:sldChg chg="modSp mod">
        <pc:chgData name="Milan Cosson" userId="1b722937-9737-476f-bc2f-00e7be64c106" providerId="ADAL" clId="{9B7AEEE2-D845-4C1E-A2F3-327FAD6ED2A5}" dt="2022-06-20T15:32:14.274" v="993" actId="108"/>
        <pc:sldMkLst>
          <pc:docMk/>
          <pc:sldMk cId="3307425737" sldId="260"/>
        </pc:sldMkLst>
        <pc:spChg chg="mod">
          <ac:chgData name="Milan Cosson" userId="1b722937-9737-476f-bc2f-00e7be64c106" providerId="ADAL" clId="{9B7AEEE2-D845-4C1E-A2F3-327FAD6ED2A5}" dt="2022-06-20T15:32:08.687" v="982" actId="108"/>
          <ac:spMkLst>
            <pc:docMk/>
            <pc:sldMk cId="3307425737" sldId="260"/>
            <ac:spMk id="4" creationId="{75CC0B34-0717-402E-A906-B49956E4F5BC}"/>
          </ac:spMkLst>
        </pc:spChg>
        <pc:spChg chg="mod">
          <ac:chgData name="Milan Cosson" userId="1b722937-9737-476f-bc2f-00e7be64c106" providerId="ADAL" clId="{9B7AEEE2-D845-4C1E-A2F3-327FAD6ED2A5}" dt="2022-06-20T15:32:14.274" v="993" actId="108"/>
          <ac:spMkLst>
            <pc:docMk/>
            <pc:sldMk cId="3307425737" sldId="260"/>
            <ac:spMk id="5" creationId="{B81252F9-DD0B-48F5-B269-16E167BD5EA5}"/>
          </ac:spMkLst>
        </pc:spChg>
        <pc:spChg chg="mod">
          <ac:chgData name="Milan Cosson" userId="1b722937-9737-476f-bc2f-00e7be64c106" providerId="ADAL" clId="{9B7AEEE2-D845-4C1E-A2F3-327FAD6ED2A5}" dt="2022-06-20T15:32:05.376" v="975" actId="108"/>
          <ac:spMkLst>
            <pc:docMk/>
            <pc:sldMk cId="3307425737" sldId="260"/>
            <ac:spMk id="18" creationId="{95B69376-A106-4ACD-90E7-70FF91C9B4EE}"/>
          </ac:spMkLst>
        </pc:spChg>
        <pc:spChg chg="mod">
          <ac:chgData name="Milan Cosson" userId="1b722937-9737-476f-bc2f-00e7be64c106" providerId="ADAL" clId="{9B7AEEE2-D845-4C1E-A2F3-327FAD6ED2A5}" dt="2022-06-20T15:31:57.817" v="971" actId="108"/>
          <ac:spMkLst>
            <pc:docMk/>
            <pc:sldMk cId="3307425737" sldId="260"/>
            <ac:spMk id="23" creationId="{775F6B6C-54D8-42F1-861D-BA5DEA3E6F9A}"/>
          </ac:spMkLst>
        </pc:spChg>
        <pc:spChg chg="mod">
          <ac:chgData name="Milan Cosson" userId="1b722937-9737-476f-bc2f-00e7be64c106" providerId="ADAL" clId="{9B7AEEE2-D845-4C1E-A2F3-327FAD6ED2A5}" dt="2022-06-20T15:32:06.897" v="976" actId="108"/>
          <ac:spMkLst>
            <pc:docMk/>
            <pc:sldMk cId="3307425737" sldId="260"/>
            <ac:spMk id="30" creationId="{CDAB15E8-60A2-4D56-B8F1-FA57EBF399AF}"/>
          </ac:spMkLst>
        </pc:spChg>
        <pc:spChg chg="mod">
          <ac:chgData name="Milan Cosson" userId="1b722937-9737-476f-bc2f-00e7be64c106" providerId="ADAL" clId="{9B7AEEE2-D845-4C1E-A2F3-327FAD6ED2A5}" dt="2022-06-20T15:32:11.266" v="985" actId="108"/>
          <ac:spMkLst>
            <pc:docMk/>
            <pc:sldMk cId="3307425737" sldId="260"/>
            <ac:spMk id="32" creationId="{F7E2A2D0-7979-4683-BFE9-2419260F276F}"/>
          </ac:spMkLst>
        </pc:spChg>
        <pc:spChg chg="mod">
          <ac:chgData name="Milan Cosson" userId="1b722937-9737-476f-bc2f-00e7be64c106" providerId="ADAL" clId="{9B7AEEE2-D845-4C1E-A2F3-327FAD6ED2A5}" dt="2022-06-20T15:32:01.150" v="972" actId="108"/>
          <ac:spMkLst>
            <pc:docMk/>
            <pc:sldMk cId="3307425737" sldId="260"/>
            <ac:spMk id="37" creationId="{8004BDEB-B29D-4F24-841B-F5B0036E945B}"/>
          </ac:spMkLst>
        </pc:spChg>
        <pc:spChg chg="mod">
          <ac:chgData name="Milan Cosson" userId="1b722937-9737-476f-bc2f-00e7be64c106" providerId="ADAL" clId="{9B7AEEE2-D845-4C1E-A2F3-327FAD6ED2A5}" dt="2022-06-20T15:28:08.862" v="839" actId="207"/>
          <ac:spMkLst>
            <pc:docMk/>
            <pc:sldMk cId="3307425737" sldId="260"/>
            <ac:spMk id="40" creationId="{46F14CBC-F328-41DE-903C-25F78D309015}"/>
          </ac:spMkLst>
        </pc:spChg>
        <pc:spChg chg="mod">
          <ac:chgData name="Milan Cosson" userId="1b722937-9737-476f-bc2f-00e7be64c106" providerId="ADAL" clId="{9B7AEEE2-D845-4C1E-A2F3-327FAD6ED2A5}" dt="2022-06-17T12:29:01.459" v="215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modSp mod">
        <pc:chgData name="Milan Cosson" userId="1b722937-9737-476f-bc2f-00e7be64c106" providerId="ADAL" clId="{9B7AEEE2-D845-4C1E-A2F3-327FAD6ED2A5}" dt="2022-06-20T15:35:13.609" v="1012"/>
        <pc:sldMkLst>
          <pc:docMk/>
          <pc:sldMk cId="415430088" sldId="262"/>
        </pc:sldMkLst>
        <pc:spChg chg="mod">
          <ac:chgData name="Milan Cosson" userId="1b722937-9737-476f-bc2f-00e7be64c106" providerId="ADAL" clId="{9B7AEEE2-D845-4C1E-A2F3-327FAD6ED2A5}" dt="2022-06-20T15:26:40.051" v="809" actId="208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Milan Cosson" userId="1b722937-9737-476f-bc2f-00e7be64c106" providerId="ADAL" clId="{9B7AEEE2-D845-4C1E-A2F3-327FAD6ED2A5}" dt="2022-06-20T15:35:13.609" v="1012"/>
          <ac:spMkLst>
            <pc:docMk/>
            <pc:sldMk cId="415430088" sldId="262"/>
            <ac:spMk id="5" creationId="{D6FC3C84-E7B9-4E51-933D-46B7588A18EE}"/>
          </ac:spMkLst>
        </pc:spChg>
        <pc:spChg chg="mod">
          <ac:chgData name="Milan Cosson" userId="1b722937-9737-476f-bc2f-00e7be64c106" providerId="ADAL" clId="{9B7AEEE2-D845-4C1E-A2F3-327FAD6ED2A5}" dt="2022-06-20T15:32:21.749" v="995" actId="113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Milan Cosson" userId="1b722937-9737-476f-bc2f-00e7be64c106" providerId="ADAL" clId="{9B7AEEE2-D845-4C1E-A2F3-327FAD6ED2A5}" dt="2022-06-20T15:32:20.545" v="994" actId="113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Milan Cosson" userId="1b722937-9737-476f-bc2f-00e7be64c106" providerId="ADAL" clId="{9B7AEEE2-D845-4C1E-A2F3-327FAD6ED2A5}" dt="2022-06-20T15:29:01.817" v="848" actId="208"/>
          <ac:spMkLst>
            <pc:docMk/>
            <pc:sldMk cId="415430088" sldId="262"/>
            <ac:spMk id="25" creationId="{9D3E5887-C917-455D-BEF5-7343D8E2A33B}"/>
          </ac:spMkLst>
        </pc:spChg>
      </pc:sldChg>
      <pc:sldChg chg="del">
        <pc:chgData name="Milan Cosson" userId="1b722937-9737-476f-bc2f-00e7be64c106" providerId="ADAL" clId="{9B7AEEE2-D845-4C1E-A2F3-327FAD6ED2A5}" dt="2022-06-17T12:31:21.891" v="216" actId="47"/>
        <pc:sldMkLst>
          <pc:docMk/>
          <pc:sldMk cId="3554945429" sldId="264"/>
        </pc:sldMkLst>
      </pc:sldChg>
      <pc:sldChg chg="addSp delSp modSp mod">
        <pc:chgData name="Milan Cosson" userId="1b722937-9737-476f-bc2f-00e7be64c106" providerId="ADAL" clId="{9B7AEEE2-D845-4C1E-A2F3-327FAD6ED2A5}" dt="2022-06-20T15:09:01.422" v="713" actId="478"/>
        <pc:sldMkLst>
          <pc:docMk/>
          <pc:sldMk cId="532450148" sldId="267"/>
        </pc:sldMkLst>
        <pc:spChg chg="add del">
          <ac:chgData name="Milan Cosson" userId="1b722937-9737-476f-bc2f-00e7be64c106" providerId="ADAL" clId="{9B7AEEE2-D845-4C1E-A2F3-327FAD6ED2A5}" dt="2022-06-20T12:55:36.176" v="547" actId="478"/>
          <ac:spMkLst>
            <pc:docMk/>
            <pc:sldMk cId="532450148" sldId="267"/>
            <ac:spMk id="18" creationId="{254A910A-EC85-010E-3CC1-16EA40CE1154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3" creationId="{F0BB2082-D2A1-5CB4-F372-D8E27119AE7C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4" creationId="{B9F0FB10-26C2-ED52-CF35-67469921744F}"/>
          </ac:spMkLst>
        </pc:spChg>
        <pc:spChg chg="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25" creationId="{9C31A0EA-050E-0BE1-73B1-B7D191E6B345}"/>
          </ac:spMkLst>
        </pc:spChg>
        <pc:spChg chg="del">
          <ac:chgData name="Milan Cosson" userId="1b722937-9737-476f-bc2f-00e7be64c106" providerId="ADAL" clId="{9B7AEEE2-D845-4C1E-A2F3-327FAD6ED2A5}" dt="2022-06-20T12:54:26.178" v="532" actId="478"/>
          <ac:spMkLst>
            <pc:docMk/>
            <pc:sldMk cId="532450148" sldId="267"/>
            <ac:spMk id="26" creationId="{CCFCFCD6-C1AD-DAEC-71CC-EBE64662FCCC}"/>
          </ac:spMkLst>
        </pc:spChg>
        <pc:spChg chg="del">
          <ac:chgData name="Milan Cosson" userId="1b722937-9737-476f-bc2f-00e7be64c106" providerId="ADAL" clId="{9B7AEEE2-D845-4C1E-A2F3-327FAD6ED2A5}" dt="2022-06-20T12:56:38.847" v="567" actId="478"/>
          <ac:spMkLst>
            <pc:docMk/>
            <pc:sldMk cId="532450148" sldId="267"/>
            <ac:spMk id="27" creationId="{4C530B51-A390-D20A-15CA-1D687C9C7B1A}"/>
          </ac:spMkLst>
        </pc:spChg>
        <pc:spChg chg="del mod">
          <ac:chgData name="Milan Cosson" userId="1b722937-9737-476f-bc2f-00e7be64c106" providerId="ADAL" clId="{9B7AEEE2-D845-4C1E-A2F3-327FAD6ED2A5}" dt="2022-06-20T12:56:37.978" v="566" actId="478"/>
          <ac:spMkLst>
            <pc:docMk/>
            <pc:sldMk cId="532450148" sldId="267"/>
            <ac:spMk id="28" creationId="{5287C32D-98A2-E421-F7B1-543425FD272D}"/>
          </ac:spMkLst>
        </pc:spChg>
        <pc:spChg chg="del">
          <ac:chgData name="Milan Cosson" userId="1b722937-9737-476f-bc2f-00e7be64c106" providerId="ADAL" clId="{9B7AEEE2-D845-4C1E-A2F3-327FAD6ED2A5}" dt="2022-06-20T12:56:37.223" v="565" actId="478"/>
          <ac:spMkLst>
            <pc:docMk/>
            <pc:sldMk cId="532450148" sldId="267"/>
            <ac:spMk id="29" creationId="{68378066-2008-6108-C33E-D3C4AEB6052E}"/>
          </ac:spMkLst>
        </pc:spChg>
        <pc:spChg chg="del mod">
          <ac:chgData name="Milan Cosson" userId="1b722937-9737-476f-bc2f-00e7be64c106" providerId="ADAL" clId="{9B7AEEE2-D845-4C1E-A2F3-327FAD6ED2A5}" dt="2022-06-20T12:56:36.241" v="564" actId="478"/>
          <ac:spMkLst>
            <pc:docMk/>
            <pc:sldMk cId="532450148" sldId="267"/>
            <ac:spMk id="30" creationId="{F13A1DB7-D306-8A01-E549-ECC2FB0F3D61}"/>
          </ac:spMkLst>
        </pc:spChg>
        <pc:spChg chg="del">
          <ac:chgData name="Milan Cosson" userId="1b722937-9737-476f-bc2f-00e7be64c106" providerId="ADAL" clId="{9B7AEEE2-D845-4C1E-A2F3-327FAD6ED2A5}" dt="2022-06-20T12:56:35.306" v="562" actId="478"/>
          <ac:spMkLst>
            <pc:docMk/>
            <pc:sldMk cId="532450148" sldId="267"/>
            <ac:spMk id="31" creationId="{16D03582-CB26-8EBE-4887-C55710CAA692}"/>
          </ac:spMkLst>
        </pc:spChg>
        <pc:spChg chg="del mod">
          <ac:chgData name="Milan Cosson" userId="1b722937-9737-476f-bc2f-00e7be64c106" providerId="ADAL" clId="{9B7AEEE2-D845-4C1E-A2F3-327FAD6ED2A5}" dt="2022-06-20T12:56:34.469" v="561" actId="478"/>
          <ac:spMkLst>
            <pc:docMk/>
            <pc:sldMk cId="532450148" sldId="267"/>
            <ac:spMk id="32" creationId="{8F7027C2-DE32-9535-A824-D5197F541BBD}"/>
          </ac:spMkLst>
        </pc:spChg>
        <pc:spChg chg="del">
          <ac:chgData name="Milan Cosson" userId="1b722937-9737-476f-bc2f-00e7be64c106" providerId="ADAL" clId="{9B7AEEE2-D845-4C1E-A2F3-327FAD6ED2A5}" dt="2022-06-20T13:03:38.204" v="682" actId="478"/>
          <ac:spMkLst>
            <pc:docMk/>
            <pc:sldMk cId="532450148" sldId="267"/>
            <ac:spMk id="42" creationId="{0AB7F089-5A34-9737-6898-429D8490035E}"/>
          </ac:spMkLst>
        </pc:spChg>
        <pc:spChg chg="del">
          <ac:chgData name="Milan Cosson" userId="1b722937-9737-476f-bc2f-00e7be64c106" providerId="ADAL" clId="{9B7AEEE2-D845-4C1E-A2F3-327FAD6ED2A5}" dt="2022-06-20T13:03:34.574" v="679" actId="478"/>
          <ac:spMkLst>
            <pc:docMk/>
            <pc:sldMk cId="532450148" sldId="267"/>
            <ac:spMk id="46" creationId="{F4503236-F072-71FD-9021-3984696B2922}"/>
          </ac:spMkLst>
        </pc:spChg>
        <pc:spChg chg="del">
          <ac:chgData name="Milan Cosson" userId="1b722937-9737-476f-bc2f-00e7be64c106" providerId="ADAL" clId="{9B7AEEE2-D845-4C1E-A2F3-327FAD6ED2A5}" dt="2022-06-20T13:03:33.071" v="678" actId="478"/>
          <ac:spMkLst>
            <pc:docMk/>
            <pc:sldMk cId="532450148" sldId="267"/>
            <ac:spMk id="47" creationId="{0BB4B2E8-D5E8-49F9-33A9-4B59333B1A7D}"/>
          </ac:spMkLst>
        </pc:spChg>
        <pc:spChg chg="del mod">
          <ac:chgData name="Milan Cosson" userId="1b722937-9737-476f-bc2f-00e7be64c106" providerId="ADAL" clId="{9B7AEEE2-D845-4C1E-A2F3-327FAD6ED2A5}" dt="2022-06-20T13:03:32.369" v="677" actId="478"/>
          <ac:spMkLst>
            <pc:docMk/>
            <pc:sldMk cId="532450148" sldId="267"/>
            <ac:spMk id="48" creationId="{33379B92-3ADC-5243-C0D8-32CA6F92BF63}"/>
          </ac:spMkLst>
        </pc:spChg>
        <pc:spChg chg="del">
          <ac:chgData name="Milan Cosson" userId="1b722937-9737-476f-bc2f-00e7be64c106" providerId="ADAL" clId="{9B7AEEE2-D845-4C1E-A2F3-327FAD6ED2A5}" dt="2022-06-20T13:03:31.488" v="675" actId="478"/>
          <ac:spMkLst>
            <pc:docMk/>
            <pc:sldMk cId="532450148" sldId="267"/>
            <ac:spMk id="49" creationId="{D649BAB0-601B-982F-B90F-85D7C4A28E3A}"/>
          </ac:spMkLst>
        </pc:spChg>
        <pc:spChg chg="del mod">
          <ac:chgData name="Milan Cosson" userId="1b722937-9737-476f-bc2f-00e7be64c106" providerId="ADAL" clId="{9B7AEEE2-D845-4C1E-A2F3-327FAD6ED2A5}" dt="2022-06-20T13:03:26.542" v="669" actId="478"/>
          <ac:spMkLst>
            <pc:docMk/>
            <pc:sldMk cId="532450148" sldId="267"/>
            <ac:spMk id="50" creationId="{7E9FB024-853D-2CA1-FB48-D40053399FAF}"/>
          </ac:spMkLst>
        </pc:spChg>
        <pc:spChg chg="del mod">
          <ac:chgData name="Milan Cosson" userId="1b722937-9737-476f-bc2f-00e7be64c106" providerId="ADAL" clId="{9B7AEEE2-D845-4C1E-A2F3-327FAD6ED2A5}" dt="2022-06-20T13:03:27.361" v="670" actId="478"/>
          <ac:spMkLst>
            <pc:docMk/>
            <pc:sldMk cId="532450148" sldId="267"/>
            <ac:spMk id="51" creationId="{8A0A0075-5B9B-009B-EE83-9E605F84BB98}"/>
          </ac:spMkLst>
        </pc:spChg>
        <pc:spChg chg="del">
          <ac:chgData name="Milan Cosson" userId="1b722937-9737-476f-bc2f-00e7be64c106" providerId="ADAL" clId="{9B7AEEE2-D845-4C1E-A2F3-327FAD6ED2A5}" dt="2022-06-20T13:03:28.057" v="671" actId="478"/>
          <ac:spMkLst>
            <pc:docMk/>
            <pc:sldMk cId="532450148" sldId="267"/>
            <ac:spMk id="52" creationId="{24359FA7-72BB-AB56-2927-98B46C4C4394}"/>
          </ac:spMkLst>
        </pc:spChg>
        <pc:spChg chg="del">
          <ac:chgData name="Milan Cosson" userId="1b722937-9737-476f-bc2f-00e7be64c106" providerId="ADAL" clId="{9B7AEEE2-D845-4C1E-A2F3-327FAD6ED2A5}" dt="2022-06-20T13:03:28.988" v="672" actId="478"/>
          <ac:spMkLst>
            <pc:docMk/>
            <pc:sldMk cId="532450148" sldId="267"/>
            <ac:spMk id="53" creationId="{983B2D78-3E79-5429-E779-273A9F6C97AD}"/>
          </ac:spMkLst>
        </pc:spChg>
        <pc:spChg chg="del">
          <ac:chgData name="Milan Cosson" userId="1b722937-9737-476f-bc2f-00e7be64c106" providerId="ADAL" clId="{9B7AEEE2-D845-4C1E-A2F3-327FAD6ED2A5}" dt="2022-06-20T13:03:29.952" v="673" actId="478"/>
          <ac:spMkLst>
            <pc:docMk/>
            <pc:sldMk cId="532450148" sldId="267"/>
            <ac:spMk id="54" creationId="{B8808888-3BBB-6EF4-69B3-611F58ACBEE9}"/>
          </ac:spMkLst>
        </pc:spChg>
        <pc:spChg chg="del">
          <ac:chgData name="Milan Cosson" userId="1b722937-9737-476f-bc2f-00e7be64c106" providerId="ADAL" clId="{9B7AEEE2-D845-4C1E-A2F3-327FAD6ED2A5}" dt="2022-06-20T13:03:30.736" v="674" actId="478"/>
          <ac:spMkLst>
            <pc:docMk/>
            <pc:sldMk cId="532450148" sldId="267"/>
            <ac:spMk id="55" creationId="{A94F1221-FED3-E4C9-AF2E-464F43995312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1" creationId="{26CE102B-882A-F9DB-1E9D-DB225FC8C9FC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2" creationId="{74BDA9D6-2D3C-4D5A-8C1F-09AA0F80188E}"/>
          </ac:spMkLst>
        </pc:spChg>
        <pc:spChg chg="add del mod topLvl">
          <ac:chgData name="Milan Cosson" userId="1b722937-9737-476f-bc2f-00e7be64c106" providerId="ADAL" clId="{9B7AEEE2-D845-4C1E-A2F3-327FAD6ED2A5}" dt="2022-06-20T13:00:28.432" v="655" actId="478"/>
          <ac:spMkLst>
            <pc:docMk/>
            <pc:sldMk cId="532450148" sldId="267"/>
            <ac:spMk id="73" creationId="{9715725A-9840-AE1F-7191-C97C4388AA34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5" creationId="{4DC2C583-E70E-35C0-E647-1DD8B8B6B616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6" creationId="{41C60461-7488-E53A-5B30-996789982E81}"/>
          </ac:spMkLst>
        </pc:spChg>
        <pc:spChg chg="mod topLvl">
          <ac:chgData name="Milan Cosson" userId="1b722937-9737-476f-bc2f-00e7be64c106" providerId="ADAL" clId="{9B7AEEE2-D845-4C1E-A2F3-327FAD6ED2A5}" dt="2022-06-20T13:00:21.862" v="653" actId="165"/>
          <ac:spMkLst>
            <pc:docMk/>
            <pc:sldMk cId="532450148" sldId="267"/>
            <ac:spMk id="77" creationId="{54B844C1-7117-B048-9EC9-6D9886A30217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3" creationId="{CC4111A2-4300-272B-A7F6-AC56DC094FB6}"/>
          </ac:spMkLst>
        </pc:spChg>
        <pc:spChg chg="del">
          <ac:chgData name="Milan Cosson" userId="1b722937-9737-476f-bc2f-00e7be64c106" providerId="ADAL" clId="{9B7AEEE2-D845-4C1E-A2F3-327FAD6ED2A5}" dt="2022-06-20T13:00:01.230" v="648" actId="478"/>
          <ac:spMkLst>
            <pc:docMk/>
            <pc:sldMk cId="532450148" sldId="267"/>
            <ac:spMk id="84" creationId="{5F8DB546-0538-2A80-3A5E-F492A8183651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5" creationId="{5CEA4AB9-3850-D913-A929-2DEC7FB45EB8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6" creationId="{6716AEA9-939F-5A69-D9EC-01A9A4902FC0}"/>
          </ac:spMkLst>
        </pc:spChg>
        <pc:spChg chg="del mod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7" creationId="{53678EA8-7EE1-D39F-E9EC-0F9020BD58E5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8" creationId="{615E53DA-C8CB-4562-791A-9E6106DA73B2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89" creationId="{E10EEBDE-C104-063C-EAED-882623743AE8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0" creationId="{373F0E67-D943-ADFB-7676-9795F8E313C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1" creationId="{573BA4AB-845B-C021-F3B0-D8E5DE3CD3F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2" creationId="{1DFB4820-3728-DE20-D47D-910D6C730F0F}"/>
          </ac:spMkLst>
        </pc:spChg>
        <pc:spChg chg="del">
          <ac:chgData name="Milan Cosson" userId="1b722937-9737-476f-bc2f-00e7be64c106" providerId="ADAL" clId="{9B7AEEE2-D845-4C1E-A2F3-327FAD6ED2A5}" dt="2022-06-20T12:59:57.265" v="647" actId="478"/>
          <ac:spMkLst>
            <pc:docMk/>
            <pc:sldMk cId="532450148" sldId="267"/>
            <ac:spMk id="93" creationId="{4EF407C7-2102-F78C-F8E4-02417D205570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3" creationId="{B6D34057-0DF8-81B2-A573-5CD28E91CC88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06" creationId="{F9E6B538-3C7F-C7F6-1B2D-FFDC7ACE8A29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0" creationId="{3EEEA851-65E0-5B64-FB75-423CF7FDC51A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1" creationId="{8435C445-633E-5861-6639-1FA308382FA6}"/>
          </ac:spMkLst>
        </pc:spChg>
        <pc:spChg chg="add mod ord">
          <ac:chgData name="Milan Cosson" userId="1b722937-9737-476f-bc2f-00e7be64c106" providerId="ADAL" clId="{9B7AEEE2-D845-4C1E-A2F3-327FAD6ED2A5}" dt="2022-06-20T12:59:31.536" v="644" actId="167"/>
          <ac:spMkLst>
            <pc:docMk/>
            <pc:sldMk cId="532450148" sldId="267"/>
            <ac:spMk id="112" creationId="{76091CCE-40EF-B76F-AC9A-D905D2CDE03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3" creationId="{0AAFDDE1-7B42-A628-F528-A5D64143DCF0}"/>
          </ac:spMkLst>
        </pc:spChg>
        <pc:spChg chg="add mod">
          <ac:chgData name="Milan Cosson" userId="1b722937-9737-476f-bc2f-00e7be64c106" providerId="ADAL" clId="{9B7AEEE2-D845-4C1E-A2F3-327FAD6ED2A5}" dt="2022-06-20T13:02:12.616" v="665" actId="1076"/>
          <ac:spMkLst>
            <pc:docMk/>
            <pc:sldMk cId="532450148" sldId="267"/>
            <ac:spMk id="114" creationId="{4A3431D9-4170-0362-EBBB-568FA7CD1A43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5" creationId="{5CB379C1-42C1-B46D-2022-7D848B8F18B2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6" creationId="{3D9C6936-C42D-791F-78B4-8B4097B164EB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7" creationId="{8E569FBB-C624-CC24-061F-88C603156AA7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8" creationId="{3C68009B-FBBF-3401-CD5E-EA2212BC9739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19" creationId="{F293C0DF-AC10-7A02-C0F1-CCFD85183DE4}"/>
          </ac:spMkLst>
        </pc:spChg>
        <pc:spChg chg="add mod">
          <ac:chgData name="Milan Cosson" userId="1b722937-9737-476f-bc2f-00e7be64c106" providerId="ADAL" clId="{9B7AEEE2-D845-4C1E-A2F3-327FAD6ED2A5}" dt="2022-06-20T13:01:48.660" v="662" actId="554"/>
          <ac:spMkLst>
            <pc:docMk/>
            <pc:sldMk cId="532450148" sldId="267"/>
            <ac:spMk id="120" creationId="{912D6A99-5009-0F90-BB8C-8CA77FF3CEDF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29" creationId="{A9B9327E-D65D-5293-2BC9-BB8AAD932825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0" creationId="{35C243A0-44A9-C29D-BE58-5F3C4E528CB0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1" creationId="{631DC186-7D37-87B9-10E5-D3F9F7BC3FD7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2" creationId="{0AD2EA6C-562C-B369-87FB-26644E5D5566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3" creationId="{C9FBC296-EE67-7047-89F2-B86A308FFA8D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4" creationId="{4C00F9D3-8A05-35DD-BBDC-38FF81B2D6E1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5" creationId="{FB2203E5-2F51-2F7E-F1AE-26D873E99B1C}"/>
          </ac:spMkLst>
        </pc:spChg>
        <pc:spChg chg="add del mod">
          <ac:chgData name="Milan Cosson" userId="1b722937-9737-476f-bc2f-00e7be64c106" providerId="ADAL" clId="{9B7AEEE2-D845-4C1E-A2F3-327FAD6ED2A5}" dt="2022-06-20T15:09:01.422" v="713" actId="478"/>
          <ac:spMkLst>
            <pc:docMk/>
            <pc:sldMk cId="532450148" sldId="267"/>
            <ac:spMk id="136" creationId="{7AB2C636-E0CB-D518-9E4B-5075DA2C1F5C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5" creationId="{75460A5C-AE66-ECA3-43B8-8A7CB1AA42FA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6" creationId="{ECA7C519-41D4-4536-1CBA-1493173D77A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7" creationId="{B65CE699-53B7-61A3-58D8-2F842925BEBD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8" creationId="{55CE8CB0-B23A-1E22-47B3-63EBA6371A39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49" creationId="{C5861F09-1818-A2F5-B7A2-C14102FE7E33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0" creationId="{8F6FEF9A-8DBC-37B8-0B50-4DDFF8A70DB1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1" creationId="{C951FFB6-9AE3-C779-A91E-88E7BDD8F7A8}"/>
          </ac:spMkLst>
        </pc:spChg>
        <pc:spChg chg="add mod">
          <ac:chgData name="Milan Cosson" userId="1b722937-9737-476f-bc2f-00e7be64c106" providerId="ADAL" clId="{9B7AEEE2-D845-4C1E-A2F3-327FAD6ED2A5}" dt="2022-06-20T13:17:20.993" v="711" actId="1035"/>
          <ac:spMkLst>
            <pc:docMk/>
            <pc:sldMk cId="532450148" sldId="267"/>
            <ac:spMk id="152" creationId="{376D8D8E-3ECB-B86C-8800-A0D5F62B1855}"/>
          </ac:spMkLst>
        </pc:spChg>
        <pc:grpChg chg="add del">
          <ac:chgData name="Milan Cosson" userId="1b722937-9737-476f-bc2f-00e7be64c106" providerId="ADAL" clId="{9B7AEEE2-D845-4C1E-A2F3-327FAD6ED2A5}" dt="2022-06-20T12:54:28.654" v="534" actId="478"/>
          <ac:grpSpMkLst>
            <pc:docMk/>
            <pc:sldMk cId="532450148" sldId="267"/>
            <ac:grpSpMk id="15" creationId="{A893A479-058E-490C-21F6-64C785C78A03}"/>
          </ac:grpSpMkLst>
        </pc:grpChg>
        <pc:grpChg chg="add del">
          <ac:chgData name="Milan Cosson" userId="1b722937-9737-476f-bc2f-00e7be64c106" providerId="ADAL" clId="{9B7AEEE2-D845-4C1E-A2F3-327FAD6ED2A5}" dt="2022-06-20T13:03:36.499" v="681" actId="478"/>
          <ac:grpSpMkLst>
            <pc:docMk/>
            <pc:sldMk cId="532450148" sldId="267"/>
            <ac:grpSpMk id="38" creationId="{A3944A7C-DC18-D13B-1AB8-FA07F61CFE4E}"/>
          </ac:grpSpMkLst>
        </pc:grpChg>
        <pc:grpChg chg="add del">
          <ac:chgData name="Milan Cosson" userId="1b722937-9737-476f-bc2f-00e7be64c106" providerId="ADAL" clId="{9B7AEEE2-D845-4C1E-A2F3-327FAD6ED2A5}" dt="2022-06-20T13:00:21.862" v="653" actId="165"/>
          <ac:grpSpMkLst>
            <pc:docMk/>
            <pc:sldMk cId="532450148" sldId="267"/>
            <ac:grpSpMk id="69" creationId="{13FF3305-2822-97E5-7487-BA7AC0E70866}"/>
          </ac:grpSpMkLst>
        </pc:grp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0" creationId="{E621057A-DAD6-7924-2946-D1D65DEA6AE3}"/>
          </ac:picMkLst>
        </pc:picChg>
        <pc:picChg chg="mod topLvl">
          <ac:chgData name="Milan Cosson" userId="1b722937-9737-476f-bc2f-00e7be64c106" providerId="ADAL" clId="{9B7AEEE2-D845-4C1E-A2F3-327FAD6ED2A5}" dt="2022-06-20T13:00:21.862" v="653" actId="165"/>
          <ac:picMkLst>
            <pc:docMk/>
            <pc:sldMk cId="532450148" sldId="267"/>
            <ac:picMk id="74" creationId="{6A33D633-ABE7-0B87-0904-80EC1F2664F8}"/>
          </ac:picMkLst>
        </pc:picChg>
        <pc:cxnChg chg="mod">
          <ac:chgData name="Milan Cosson" userId="1b722937-9737-476f-bc2f-00e7be64c106" providerId="ADAL" clId="{9B7AEEE2-D845-4C1E-A2F3-327FAD6ED2A5}" dt="2022-06-17T12:33:13.801" v="218" actId="14100"/>
          <ac:cxnSpMkLst>
            <pc:docMk/>
            <pc:sldMk cId="532450148" sldId="267"/>
            <ac:cxnSpMk id="34" creationId="{21B187B7-CF4F-8910-F804-74FD4215D55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99" creationId="{AC265D02-9287-735C-A1EF-F1EB317C9E9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0" creationId="{F62A9313-5217-28A9-3CB8-44E5BF29C935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1" creationId="{69902907-644B-8A8F-28AF-E927A5C15ED2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2" creationId="{B8C9AA70-D7DA-19FD-F017-61A8A39CE90A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4" creationId="{61D40B27-C04F-FB9B-06E6-2EA992F588F7}"/>
          </ac:cxnSpMkLst>
        </pc:cxnChg>
        <pc:cxnChg chg="add del mod">
          <ac:chgData name="Milan Cosson" userId="1b722937-9737-476f-bc2f-00e7be64c106" providerId="ADAL" clId="{9B7AEEE2-D845-4C1E-A2F3-327FAD6ED2A5}" dt="2022-06-20T12:57:53.449" v="580"/>
          <ac:cxnSpMkLst>
            <pc:docMk/>
            <pc:sldMk cId="532450148" sldId="267"/>
            <ac:cxnSpMk id="105" creationId="{03BB98DA-AB06-90B7-D911-0E66814FE2C9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7" creationId="{3EE6A513-53FB-3CE6-C227-88A3DF565720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8" creationId="{C69FB22F-ACBA-5BD9-D70E-016B5E0C6EAE}"/>
          </ac:cxnSpMkLst>
        </pc:cxnChg>
        <pc:cxnChg chg="add mod">
          <ac:chgData name="Milan Cosson" userId="1b722937-9737-476f-bc2f-00e7be64c106" providerId="ADAL" clId="{9B7AEEE2-D845-4C1E-A2F3-327FAD6ED2A5}" dt="2022-06-20T12:59:41.856" v="645" actId="208"/>
          <ac:cxnSpMkLst>
            <pc:docMk/>
            <pc:sldMk cId="532450148" sldId="267"/>
            <ac:cxnSpMk id="109" creationId="{5B361967-3FDC-D3F4-486B-11EA9F1B7B32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1" creationId="{8D6DE744-A73A-8121-FD6F-9355B5C452B7}"/>
          </ac:cxnSpMkLst>
        </pc:cxnChg>
        <pc:cxnChg chg="add mod">
          <ac:chgData name="Milan Cosson" userId="1b722937-9737-476f-bc2f-00e7be64c106" providerId="ADAL" clId="{9B7AEEE2-D845-4C1E-A2F3-327FAD6ED2A5}" dt="2022-06-20T13:02:26.668" v="666" actId="555"/>
          <ac:cxnSpMkLst>
            <pc:docMk/>
            <pc:sldMk cId="532450148" sldId="267"/>
            <ac:cxnSpMk id="122" creationId="{F09C533B-BA95-9C42-DF49-C05AD3C6BE12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3" creationId="{E8D77070-97B8-1AAA-D9BA-42B6157D24FF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4" creationId="{BE288848-CAA8-7B28-E689-AABA237E52F8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5" creationId="{7FCB1B88-5FE9-78D5-8C54-26FA0767F0E0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6" creationId="{CAD7D888-8F58-F7FD-A61A-CDF05B3D3681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7" creationId="{A5362299-06AD-C70D-B66B-F4BFF3CEB974}"/>
          </ac:cxnSpMkLst>
        </pc:cxnChg>
        <pc:cxnChg chg="add mod">
          <ac:chgData name="Milan Cosson" userId="1b722937-9737-476f-bc2f-00e7be64c106" providerId="ADAL" clId="{9B7AEEE2-D845-4C1E-A2F3-327FAD6ED2A5}" dt="2022-06-20T13:04:04.689" v="685" actId="1076"/>
          <ac:cxnSpMkLst>
            <pc:docMk/>
            <pc:sldMk cId="532450148" sldId="267"/>
            <ac:cxnSpMk id="128" creationId="{E19B8BC0-ADFC-C034-5DF4-2CDC3C94CB18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7" creationId="{1ECF7C4C-D0A7-8B6A-F463-3A25EE554256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8" creationId="{119D558A-CA8D-0745-1964-2DE2A7C160DC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39" creationId="{757F5C11-6EF0-B986-439C-F9B7DD9EA00A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0" creationId="{528AD30B-5CBF-6174-BAB9-84C6DC6193E7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1" creationId="{B42A6414-6772-3BDC-14CF-D71B2D3EEC54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2" creationId="{EBFCBBAF-C0C8-8984-3CB4-3DB3DAF5C641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3" creationId="{5443814D-79F7-A268-C488-F0021CC5CA60}"/>
          </ac:cxnSpMkLst>
        </pc:cxnChg>
        <pc:cxnChg chg="add del mod">
          <ac:chgData name="Milan Cosson" userId="1b722937-9737-476f-bc2f-00e7be64c106" providerId="ADAL" clId="{9B7AEEE2-D845-4C1E-A2F3-327FAD6ED2A5}" dt="2022-06-20T15:09:01.422" v="713" actId="478"/>
          <ac:cxnSpMkLst>
            <pc:docMk/>
            <pc:sldMk cId="532450148" sldId="267"/>
            <ac:cxnSpMk id="144" creationId="{52014222-CAD8-9C26-61B7-5E26BD680E78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3" creationId="{97FC0A80-582C-82EE-641E-253AB879B16C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4" creationId="{D788DC16-F9F6-FC49-98A8-4F4CF60FE63D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5" creationId="{6736A2F5-001B-32EC-1D0E-8B734300A5C4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6" creationId="{9FE4C41B-758E-C200-ED27-88A5172763F5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7" creationId="{D36C7791-1BE7-23C7-66CE-A064BCB638C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8" creationId="{7713D27C-2311-C4D2-CD9C-50251E9DE821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59" creationId="{2BC697E9-1A8C-3CE9-9597-662FAA91B163}"/>
          </ac:cxnSpMkLst>
        </pc:cxnChg>
        <pc:cxnChg chg="add mod">
          <ac:chgData name="Milan Cosson" userId="1b722937-9737-476f-bc2f-00e7be64c106" providerId="ADAL" clId="{9B7AEEE2-D845-4C1E-A2F3-327FAD6ED2A5}" dt="2022-06-20T13:17:15.123" v="708" actId="1035"/>
          <ac:cxnSpMkLst>
            <pc:docMk/>
            <pc:sldMk cId="532450148" sldId="267"/>
            <ac:cxnSpMk id="160" creationId="{079E6A82-9B12-5129-AF55-28EF224FAD07}"/>
          </ac:cxnSpMkLst>
        </pc:cxnChg>
      </pc:sldChg>
      <pc:sldChg chg="modSp">
        <pc:chgData name="Milan Cosson" userId="1b722937-9737-476f-bc2f-00e7be64c106" providerId="ADAL" clId="{9B7AEEE2-D845-4C1E-A2F3-327FAD6ED2A5}" dt="2022-06-17T12:34:03.968" v="230" actId="206"/>
        <pc:sldMkLst>
          <pc:docMk/>
          <pc:sldMk cId="2975420935" sldId="269"/>
        </pc:sldMkLst>
        <pc:spChg chg="mod">
          <ac:chgData name="Milan Cosson" userId="1b722937-9737-476f-bc2f-00e7be64c106" providerId="ADAL" clId="{9B7AEEE2-D845-4C1E-A2F3-327FAD6ED2A5}" dt="2022-06-17T12:34:03.968" v="230" actId="206"/>
          <ac:spMkLst>
            <pc:docMk/>
            <pc:sldMk cId="2975420935" sldId="269"/>
            <ac:spMk id="146" creationId="{1BD2B43D-4312-B946-4CFC-162538EC64C1}"/>
          </ac:spMkLst>
        </pc:spChg>
      </pc:sldChg>
      <pc:sldChg chg="addSp delSp modSp mod">
        <pc:chgData name="Milan Cosson" userId="1b722937-9737-476f-bc2f-00e7be64c106" providerId="ADAL" clId="{9B7AEEE2-D845-4C1E-A2F3-327FAD6ED2A5}" dt="2022-06-20T15:20:56.383" v="769" actId="478"/>
        <pc:sldMkLst>
          <pc:docMk/>
          <pc:sldMk cId="1493693347" sldId="270"/>
        </pc:sldMkLst>
        <pc:spChg chg="mod">
          <ac:chgData name="Milan Cosson" userId="1b722937-9737-476f-bc2f-00e7be64c106" providerId="ADAL" clId="{9B7AEEE2-D845-4C1E-A2F3-327FAD6ED2A5}" dt="2022-06-20T15:13:59.910" v="735" actId="206"/>
          <ac:spMkLst>
            <pc:docMk/>
            <pc:sldMk cId="1493693347" sldId="270"/>
            <ac:spMk id="2" creationId="{0323E722-2BA5-B392-5929-5EBDFA3CF4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" creationId="{CFA8B9F3-63F4-A25B-670A-37B4C4201E92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5" creationId="{799B05A3-55B9-8A44-3F2F-8CBAF12365E9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0" creationId="{CFA53C68-C432-829F-B300-85451C4256FB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1" creationId="{92AEAC7D-60E7-9CBE-3D05-E6CD71B30D82}"/>
          </ac:spMkLst>
        </pc:spChg>
        <pc:spChg chg="del mod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2" creationId="{93D72F99-92F9-B5FA-84AD-D9D7D483FC31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3" creationId="{AB9E1D73-F290-C170-04C9-E8688599743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4" creationId="{EEC45EB0-AA22-5C46-3C21-D18EFF435F4D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8" creationId="{B3F7D3A0-D05B-0734-A8CA-F11C3857BF15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19" creationId="{FB3CC0E4-9FDB-660D-0050-C8DCFDBC7AC9}"/>
          </ac:spMkLst>
        </pc:spChg>
        <pc:spChg chg="del">
          <ac:chgData name="Milan Cosson" userId="1b722937-9737-476f-bc2f-00e7be64c106" providerId="ADAL" clId="{9B7AEEE2-D845-4C1E-A2F3-327FAD6ED2A5}" dt="2022-06-20T15:09:12.652" v="715" actId="478"/>
          <ac:spMkLst>
            <pc:docMk/>
            <pc:sldMk cId="1493693347" sldId="270"/>
            <ac:spMk id="30" creationId="{F20B7074-006B-5C8F-3BA7-DE59370903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2" creationId="{F4E39A64-1D54-B663-A632-5D5853EB2625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5" creationId="{91E2F892-83CE-AFA1-D073-A695C9FA3B88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6" creationId="{F9456177-AFA6-45A6-6200-668B2E94C0D0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7" creationId="{7DA355F4-76A2-92D4-E5ED-07B7E127BB9B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8" creationId="{B69AA947-2445-9F68-E437-CCADF4B1B4C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49" creationId="{EEA0AA83-C219-23CF-6E21-73AED7343682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1" creationId="{2A5A361D-1543-E16E-49AF-706EF2264C2D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2" creationId="{2FFF807F-4866-925A-A7CC-8DFDEC179E37}"/>
          </ac:spMkLst>
        </pc:spChg>
        <pc:spChg chg="del">
          <ac:chgData name="Milan Cosson" userId="1b722937-9737-476f-bc2f-00e7be64c106" providerId="ADAL" clId="{9B7AEEE2-D845-4C1E-A2F3-327FAD6ED2A5}" dt="2022-06-20T15:09:58.808" v="721" actId="478"/>
          <ac:spMkLst>
            <pc:docMk/>
            <pc:sldMk cId="1493693347" sldId="270"/>
            <ac:spMk id="53" creationId="{C3A7EAC9-6C86-7D27-50C4-5501F79A6250}"/>
          </ac:spMkLst>
        </pc:spChg>
        <pc:spChg chg="del">
          <ac:chgData name="Milan Cosson" userId="1b722937-9737-476f-bc2f-00e7be64c106" providerId="ADAL" clId="{9B7AEEE2-D845-4C1E-A2F3-327FAD6ED2A5}" dt="2022-06-20T15:10:00.536" v="722" actId="478"/>
          <ac:spMkLst>
            <pc:docMk/>
            <pc:sldMk cId="1493693347" sldId="270"/>
            <ac:spMk id="64" creationId="{2EA5B2D7-B5A7-E7F5-9CD4-059C8C744EDE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6" creationId="{6CBE85F1-A9CC-7BA0-B254-481D1B2CF604}"/>
          </ac:spMkLst>
        </pc:spChg>
        <pc:spChg chg="mod">
          <ac:chgData name="Milan Cosson" userId="1b722937-9737-476f-bc2f-00e7be64c106" providerId="ADAL" clId="{9B7AEEE2-D845-4C1E-A2F3-327FAD6ED2A5}" dt="2022-06-20T15:15:46.310" v="759" actId="1076"/>
          <ac:spMkLst>
            <pc:docMk/>
            <pc:sldMk cId="1493693347" sldId="270"/>
            <ac:spMk id="68" creationId="{795EF6D7-1AA3-C330-D7CA-367ED8D04E21}"/>
          </ac:spMkLst>
        </pc:spChg>
        <pc:spChg chg="del">
          <ac:chgData name="Milan Cosson" userId="1b722937-9737-476f-bc2f-00e7be64c106" providerId="ADAL" clId="{9B7AEEE2-D845-4C1E-A2F3-327FAD6ED2A5}" dt="2022-06-20T15:15:41.367" v="758" actId="478"/>
          <ac:spMkLst>
            <pc:docMk/>
            <pc:sldMk cId="1493693347" sldId="270"/>
            <ac:spMk id="69" creationId="{3C92D0D5-D758-2EFD-2AF5-45F01189FA85}"/>
          </ac:spMkLst>
        </pc:spChg>
        <pc:spChg chg="mod">
          <ac:chgData name="Milan Cosson" userId="1b722937-9737-476f-bc2f-00e7be64c106" providerId="ADAL" clId="{9B7AEEE2-D845-4C1E-A2F3-327FAD6ED2A5}" dt="2022-06-20T15:15:37.558" v="757" actId="206"/>
          <ac:spMkLst>
            <pc:docMk/>
            <pc:sldMk cId="1493693347" sldId="270"/>
            <ac:spMk id="75" creationId="{A1D38711-C039-20F8-0C9F-B9739FB6DAD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3" creationId="{4DA0CB10-876A-FBFE-97CA-0D52DC694199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4" creationId="{7BCE7E33-0583-6631-AB46-D687DE119437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5" creationId="{037A5FE1-0CAE-1888-19F2-F258C23D82D2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6" creationId="{57FDB575-8B55-9C6A-2863-8F12CBA5D1C4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7" creationId="{9AB72835-F76A-F38F-2BF1-6B143683A275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8" creationId="{7D9C1164-9936-EF2B-4C56-87184BF57C2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39" creationId="{15F6A635-D633-DE8A-F07D-536E86E1ED9C}"/>
          </ac:spMkLst>
        </pc:spChg>
        <pc:spChg chg="add mod">
          <ac:chgData name="Milan Cosson" userId="1b722937-9737-476f-bc2f-00e7be64c106" providerId="ADAL" clId="{9B7AEEE2-D845-4C1E-A2F3-327FAD6ED2A5}" dt="2022-06-20T15:09:41.613" v="719" actId="1076"/>
          <ac:spMkLst>
            <pc:docMk/>
            <pc:sldMk cId="1493693347" sldId="270"/>
            <ac:spMk id="140" creationId="{1C39B353-3D12-70F7-763E-E7B051DF28DD}"/>
          </ac:spMkLst>
        </pc:spChg>
        <pc:spChg chg="add mod">
          <ac:chgData name="Milan Cosson" userId="1b722937-9737-476f-bc2f-00e7be64c106" providerId="ADAL" clId="{9B7AEEE2-D845-4C1E-A2F3-327FAD6ED2A5}" dt="2022-06-20T15:14:15.326" v="737" actId="1076"/>
          <ac:spMkLst>
            <pc:docMk/>
            <pc:sldMk cId="1493693347" sldId="270"/>
            <ac:spMk id="150" creationId="{8421A96C-0533-81F6-E029-E1546D3F03C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1" creationId="{78DACEDF-4F4B-5937-40BA-EA9B751A6314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2" creationId="{9A9B065D-7B39-4F83-B91B-68E872207428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3" creationId="{58050F99-179D-1194-647C-0440F132A13A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4" creationId="{A936B23E-4B05-C59D-BF59-60092CE0A3B3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5" creationId="{77650EC6-1A87-9940-8831-6B6B5C031D0B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6" creationId="{1F5F638C-022B-44D6-A6BB-1BE53C3B233D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7" creationId="{988422F8-DFF5-425A-F448-037B188B5F51}"/>
          </ac:spMkLst>
        </pc:spChg>
        <pc:spChg chg="add mod">
          <ac:chgData name="Milan Cosson" userId="1b722937-9737-476f-bc2f-00e7be64c106" providerId="ADAL" clId="{9B7AEEE2-D845-4C1E-A2F3-327FAD6ED2A5}" dt="2022-06-20T15:15:14.297" v="752" actId="1035"/>
          <ac:spMkLst>
            <pc:docMk/>
            <pc:sldMk cId="1493693347" sldId="270"/>
            <ac:spMk id="158" creationId="{5F8E5932-71BC-C2B7-CB95-DFE4F88A792A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8" creationId="{454D8EE0-49C4-830E-271E-E036E66BB72E}"/>
          </ac:spMkLst>
        </pc:spChg>
        <pc:spChg chg="add del mod">
          <ac:chgData name="Milan Cosson" userId="1b722937-9737-476f-bc2f-00e7be64c106" providerId="ADAL" clId="{9B7AEEE2-D845-4C1E-A2F3-327FAD6ED2A5}" dt="2022-06-20T15:20:56.383" v="769" actId="478"/>
          <ac:spMkLst>
            <pc:docMk/>
            <pc:sldMk cId="1493693347" sldId="270"/>
            <ac:spMk id="169" creationId="{A7A27E5D-E26A-869B-9556-F1BA4AAFC148}"/>
          </ac:spMkLst>
        </pc:sp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9" creationId="{7BBBE620-7887-1296-093D-B97DED7D4B4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1" creationId="{67044106-F475-16EE-DF1F-F0C79B38C3D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2" creationId="{83D539D5-7A5C-3830-ECB9-C6A920D0AEF4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3" creationId="{23E1B6E0-D1FB-2D36-5AC3-9CF1453BB8E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4" creationId="{699DDF93-BE86-D9D0-059F-182B4B067827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5" creationId="{448FCD72-C792-0F5C-B8DD-F51C0A652B4A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6" creationId="{79E1E45A-01AA-F9FB-9BD6-4FA6BFB8B55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7" creationId="{699A3829-8BD9-6351-396E-72DB271837A1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8" creationId="{1DF23099-7C51-6F1C-92B6-588CB985C846}"/>
          </ac:cxnSpMkLst>
        </pc:cxnChg>
        <pc:cxnChg chg="del">
          <ac:chgData name="Milan Cosson" userId="1b722937-9737-476f-bc2f-00e7be64c106" providerId="ADAL" clId="{9B7AEEE2-D845-4C1E-A2F3-327FAD6ED2A5}" dt="2022-06-20T15:09:20.118" v="716" actId="478"/>
          <ac:cxnSpMkLst>
            <pc:docMk/>
            <pc:sldMk cId="1493693347" sldId="270"/>
            <ac:cxnSpMk id="29" creationId="{F6F96B74-4369-7F36-1518-3E5C98D93371}"/>
          </ac:cxnSpMkLst>
        </pc:cxnChg>
        <pc:cxnChg chg="mod">
          <ac:chgData name="Milan Cosson" userId="1b722937-9737-476f-bc2f-00e7be64c106" providerId="ADAL" clId="{9B7AEEE2-D845-4C1E-A2F3-327FAD6ED2A5}" dt="2022-06-20T15:09:50.186" v="720" actId="14100"/>
          <ac:cxnSpMkLst>
            <pc:docMk/>
            <pc:sldMk cId="1493693347" sldId="270"/>
            <ac:cxnSpMk id="35" creationId="{660155B3-F5DA-0090-2244-3F3388E9A2FB}"/>
          </ac:cxnSpMkLst>
        </pc:cxnChg>
        <pc:cxnChg chg="del">
          <ac:chgData name="Milan Cosson" userId="1b722937-9737-476f-bc2f-00e7be64c106" providerId="ADAL" clId="{9B7AEEE2-D845-4C1E-A2F3-327FAD6ED2A5}" dt="2022-06-20T15:15:02.101" v="740" actId="478"/>
          <ac:cxnSpMkLst>
            <pc:docMk/>
            <pc:sldMk cId="1493693347" sldId="270"/>
            <ac:cxnSpMk id="44" creationId="{2634FC1A-A076-1BBE-09CA-806BBFFFFB68}"/>
          </ac:cxnSpMkLst>
        </pc:cxnChg>
        <pc:cxnChg chg="del">
          <ac:chgData name="Milan Cosson" userId="1b722937-9737-476f-bc2f-00e7be64c106" providerId="ADAL" clId="{9B7AEEE2-D845-4C1E-A2F3-327FAD6ED2A5}" dt="2022-06-20T15:10:01.940" v="723" actId="478"/>
          <ac:cxnSpMkLst>
            <pc:docMk/>
            <pc:sldMk cId="1493693347" sldId="270"/>
            <ac:cxnSpMk id="55" creationId="{64EFD6F6-F225-AA36-2E24-71CDEA459622}"/>
          </ac:cxnSpMkLst>
        </pc:cxnChg>
        <pc:cxnChg chg="del">
          <ac:chgData name="Milan Cosson" userId="1b722937-9737-476f-bc2f-00e7be64c106" providerId="ADAL" clId="{9B7AEEE2-D845-4C1E-A2F3-327FAD6ED2A5}" dt="2022-06-20T15:10:02.322" v="724" actId="478"/>
          <ac:cxnSpMkLst>
            <pc:docMk/>
            <pc:sldMk cId="1493693347" sldId="270"/>
            <ac:cxnSpMk id="56" creationId="{862A5356-30FD-ED23-D786-1AECA0A13608}"/>
          </ac:cxnSpMkLst>
        </pc:cxnChg>
        <pc:cxnChg chg="del">
          <ac:chgData name="Milan Cosson" userId="1b722937-9737-476f-bc2f-00e7be64c106" providerId="ADAL" clId="{9B7AEEE2-D845-4C1E-A2F3-327FAD6ED2A5}" dt="2022-06-20T15:10:02.906" v="725" actId="478"/>
          <ac:cxnSpMkLst>
            <pc:docMk/>
            <pc:sldMk cId="1493693347" sldId="270"/>
            <ac:cxnSpMk id="57" creationId="{CB74E0BE-E659-C820-07F7-56C067DD1366}"/>
          </ac:cxnSpMkLst>
        </pc:cxnChg>
        <pc:cxnChg chg="del">
          <ac:chgData name="Milan Cosson" userId="1b722937-9737-476f-bc2f-00e7be64c106" providerId="ADAL" clId="{9B7AEEE2-D845-4C1E-A2F3-327FAD6ED2A5}" dt="2022-06-20T15:10:03.575" v="726" actId="478"/>
          <ac:cxnSpMkLst>
            <pc:docMk/>
            <pc:sldMk cId="1493693347" sldId="270"/>
            <ac:cxnSpMk id="58" creationId="{6654B421-D676-2694-6F0B-1300074E5FEF}"/>
          </ac:cxnSpMkLst>
        </pc:cxnChg>
        <pc:cxnChg chg="del">
          <ac:chgData name="Milan Cosson" userId="1b722937-9737-476f-bc2f-00e7be64c106" providerId="ADAL" clId="{9B7AEEE2-D845-4C1E-A2F3-327FAD6ED2A5}" dt="2022-06-20T15:10:04.309" v="727" actId="478"/>
          <ac:cxnSpMkLst>
            <pc:docMk/>
            <pc:sldMk cId="1493693347" sldId="270"/>
            <ac:cxnSpMk id="59" creationId="{DF9F159E-7057-E1C6-C1AC-845B9EED8473}"/>
          </ac:cxnSpMkLst>
        </pc:cxnChg>
        <pc:cxnChg chg="del">
          <ac:chgData name="Milan Cosson" userId="1b722937-9737-476f-bc2f-00e7be64c106" providerId="ADAL" clId="{9B7AEEE2-D845-4C1E-A2F3-327FAD6ED2A5}" dt="2022-06-20T15:10:04.809" v="728" actId="478"/>
          <ac:cxnSpMkLst>
            <pc:docMk/>
            <pc:sldMk cId="1493693347" sldId="270"/>
            <ac:cxnSpMk id="60" creationId="{DCCEE3A6-813E-70CE-BFF0-FD6D7109F8D2}"/>
          </ac:cxnSpMkLst>
        </pc:cxnChg>
        <pc:cxnChg chg="del">
          <ac:chgData name="Milan Cosson" userId="1b722937-9737-476f-bc2f-00e7be64c106" providerId="ADAL" clId="{9B7AEEE2-D845-4C1E-A2F3-327FAD6ED2A5}" dt="2022-06-20T15:10:05.579" v="729" actId="478"/>
          <ac:cxnSpMkLst>
            <pc:docMk/>
            <pc:sldMk cId="1493693347" sldId="270"/>
            <ac:cxnSpMk id="61" creationId="{B40EAEE9-421C-B66F-09BF-89C93363D863}"/>
          </ac:cxnSpMkLst>
        </pc:cxnChg>
        <pc:cxnChg chg="del">
          <ac:chgData name="Milan Cosson" userId="1b722937-9737-476f-bc2f-00e7be64c106" providerId="ADAL" clId="{9B7AEEE2-D845-4C1E-A2F3-327FAD6ED2A5}" dt="2022-06-20T15:10:06.149" v="730" actId="478"/>
          <ac:cxnSpMkLst>
            <pc:docMk/>
            <pc:sldMk cId="1493693347" sldId="270"/>
            <ac:cxnSpMk id="62" creationId="{6CBF55C5-E143-C030-4048-9E1E8C126BDB}"/>
          </ac:cxnSpMkLst>
        </pc:cxnChg>
        <pc:cxnChg chg="del">
          <ac:chgData name="Milan Cosson" userId="1b722937-9737-476f-bc2f-00e7be64c106" providerId="ADAL" clId="{9B7AEEE2-D845-4C1E-A2F3-327FAD6ED2A5}" dt="2022-06-20T15:10:06.682" v="731" actId="478"/>
          <ac:cxnSpMkLst>
            <pc:docMk/>
            <pc:sldMk cId="1493693347" sldId="270"/>
            <ac:cxnSpMk id="63" creationId="{B83D752E-D765-8592-587E-3EE64B1FD1EB}"/>
          </ac:cxnSpMkLst>
        </pc:cxnChg>
        <pc:cxnChg chg="mod">
          <ac:chgData name="Milan Cosson" userId="1b722937-9737-476f-bc2f-00e7be64c106" providerId="ADAL" clId="{9B7AEEE2-D845-4C1E-A2F3-327FAD6ED2A5}" dt="2022-06-20T15:18:27.041" v="760" actId="14100"/>
          <ac:cxnSpMkLst>
            <pc:docMk/>
            <pc:sldMk cId="1493693347" sldId="270"/>
            <ac:cxnSpMk id="78" creationId="{E9398DC8-7466-1BA7-33AC-1A46B654DAA7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1" creationId="{E116EA4F-D044-2B87-F95C-34980D09DF24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2" creationId="{9DB1138B-8782-7A28-81AB-A97A2083EFAF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3" creationId="{2BD70B9A-F6A6-F0F4-5926-6BBF5D8D295C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4" creationId="{0D5F708B-2D75-90BB-F2F8-ACDCD1AE3E21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5" creationId="{56E671F1-CE92-B943-6F93-82B38BC56796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6" creationId="{50EE1C3E-8902-065A-BDAD-65867FCCD3C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7" creationId="{4BCFE9AD-884E-92B8-1FD7-3562A6FB37E9}"/>
          </ac:cxnSpMkLst>
        </pc:cxnChg>
        <pc:cxnChg chg="add mod">
          <ac:chgData name="Milan Cosson" userId="1b722937-9737-476f-bc2f-00e7be64c106" providerId="ADAL" clId="{9B7AEEE2-D845-4C1E-A2F3-327FAD6ED2A5}" dt="2022-06-20T15:09:41.613" v="719" actId="1076"/>
          <ac:cxnSpMkLst>
            <pc:docMk/>
            <pc:sldMk cId="1493693347" sldId="270"/>
            <ac:cxnSpMk id="148" creationId="{B1450AA3-2C12-7B90-7656-595E0AEAE1F6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59" creationId="{C054F201-80C6-2497-CD28-846FBAEE17F0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0" creationId="{232EBA3A-B9CE-31B4-AE66-D16AE9A1BCEB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1" creationId="{5FC03D05-556A-4704-985A-F74B065F3431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2" creationId="{85A4F876-4294-B56F-226B-0934DDF2C94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3" creationId="{A4A0BB87-F874-B5E2-EC43-6FCA1B68374C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4" creationId="{F7F555AA-AFE8-A025-A928-7355BFBF8A9F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5" creationId="{764E3561-A235-5FB5-F981-177533C3B89D}"/>
          </ac:cxnSpMkLst>
        </pc:cxnChg>
        <pc:cxnChg chg="add mod">
          <ac:chgData name="Milan Cosson" userId="1b722937-9737-476f-bc2f-00e7be64c106" providerId="ADAL" clId="{9B7AEEE2-D845-4C1E-A2F3-327FAD6ED2A5}" dt="2022-06-20T15:15:23.306" v="754" actId="1035"/>
          <ac:cxnSpMkLst>
            <pc:docMk/>
            <pc:sldMk cId="1493693347" sldId="270"/>
            <ac:cxnSpMk id="166" creationId="{43BD40AF-A2DE-16EF-4A81-FBF258F592B1}"/>
          </ac:cxnSpMkLst>
        </pc:cxnChg>
      </pc:sldChg>
      <pc:sldChg chg="addSp delSp modSp mod">
        <pc:chgData name="Milan Cosson" userId="1b722937-9737-476f-bc2f-00e7be64c106" providerId="ADAL" clId="{9B7AEEE2-D845-4C1E-A2F3-327FAD6ED2A5}" dt="2022-06-20T15:35:17.475" v="1013"/>
        <pc:sldMkLst>
          <pc:docMk/>
          <pc:sldMk cId="4028312018" sldId="271"/>
        </pc:sldMkLst>
        <pc:spChg chg="mod">
          <ac:chgData name="Milan Cosson" userId="1b722937-9737-476f-bc2f-00e7be64c106" providerId="ADAL" clId="{9B7AEEE2-D845-4C1E-A2F3-327FAD6ED2A5}" dt="2022-06-20T15:32:30.666" v="999" actId="207"/>
          <ac:spMkLst>
            <pc:docMk/>
            <pc:sldMk cId="4028312018" sldId="271"/>
            <ac:spMk id="2" creationId="{AFD255AD-BDC9-1884-25E8-C6C853453907}"/>
          </ac:spMkLst>
        </pc:spChg>
        <pc:spChg chg="mod">
          <ac:chgData name="Milan Cosson" userId="1b722937-9737-476f-bc2f-00e7be64c106" providerId="ADAL" clId="{9B7AEEE2-D845-4C1E-A2F3-327FAD6ED2A5}" dt="2022-06-20T15:27:51.277" v="833" actId="207"/>
          <ac:spMkLst>
            <pc:docMk/>
            <pc:sldMk cId="4028312018" sldId="271"/>
            <ac:spMk id="3" creationId="{8FF260A0-4121-819E-D9E8-D9E60E45073D}"/>
          </ac:spMkLst>
        </pc:spChg>
        <pc:spChg chg="mod">
          <ac:chgData name="Milan Cosson" userId="1b722937-9737-476f-bc2f-00e7be64c106" providerId="ADAL" clId="{9B7AEEE2-D845-4C1E-A2F3-327FAD6ED2A5}" dt="2022-06-20T15:26:30.896" v="805" actId="208"/>
          <ac:spMkLst>
            <pc:docMk/>
            <pc:sldMk cId="4028312018" sldId="271"/>
            <ac:spMk id="4" creationId="{4524D1EF-13D5-AD67-B2D7-E9BC93CC4160}"/>
          </ac:spMkLst>
        </pc:spChg>
        <pc:spChg chg="mod">
          <ac:chgData name="Milan Cosson" userId="1b722937-9737-476f-bc2f-00e7be64c106" providerId="ADAL" clId="{9B7AEEE2-D845-4C1E-A2F3-327FAD6ED2A5}" dt="2022-06-20T15:29:52.860" v="860" actId="108"/>
          <ac:spMkLst>
            <pc:docMk/>
            <pc:sldMk cId="4028312018" sldId="271"/>
            <ac:spMk id="5" creationId="{6D4EEBAE-E2C4-0B4B-01F0-68E03DCA625C}"/>
          </ac:spMkLst>
        </pc:spChg>
        <pc:spChg chg="mod">
          <ac:chgData name="Milan Cosson" userId="1b722937-9737-476f-bc2f-00e7be64c106" providerId="ADAL" clId="{9B7AEEE2-D845-4C1E-A2F3-327FAD6ED2A5}" dt="2022-06-20T15:32:24.649" v="996" actId="113"/>
          <ac:spMkLst>
            <pc:docMk/>
            <pc:sldMk cId="4028312018" sldId="271"/>
            <ac:spMk id="9" creationId="{BB77F385-F8D0-978B-36DF-198AACEF6F89}"/>
          </ac:spMkLst>
        </pc:spChg>
        <pc:spChg chg="mod">
          <ac:chgData name="Milan Cosson" userId="1b722937-9737-476f-bc2f-00e7be64c106" providerId="ADAL" clId="{9B7AEEE2-D845-4C1E-A2F3-327FAD6ED2A5}" dt="2022-06-20T15:32:25.788" v="997" actId="113"/>
          <ac:spMkLst>
            <pc:docMk/>
            <pc:sldMk cId="4028312018" sldId="271"/>
            <ac:spMk id="12" creationId="{0980564E-F313-0970-D0AE-6B1F1AB8F8D1}"/>
          </ac:spMkLst>
        </pc:spChg>
        <pc:spChg chg="mod">
          <ac:chgData name="Milan Cosson" userId="1b722937-9737-476f-bc2f-00e7be64c106" providerId="ADAL" clId="{9B7AEEE2-D845-4C1E-A2F3-327FAD6ED2A5}" dt="2022-06-20T08:16:19.986" v="459" actId="20577"/>
          <ac:spMkLst>
            <pc:docMk/>
            <pc:sldMk cId="4028312018" sldId="271"/>
            <ac:spMk id="15" creationId="{F64C425F-CFB3-2586-A76D-FD7704007C2F}"/>
          </ac:spMkLst>
        </pc:spChg>
        <pc:spChg chg="mod">
          <ac:chgData name="Milan Cosson" userId="1b722937-9737-476f-bc2f-00e7be64c106" providerId="ADAL" clId="{9B7AEEE2-D845-4C1E-A2F3-327FAD6ED2A5}" dt="2022-06-20T08:16:29.526" v="463" actId="20577"/>
          <ac:spMkLst>
            <pc:docMk/>
            <pc:sldMk cId="4028312018" sldId="271"/>
            <ac:spMk id="19" creationId="{A22C859D-FEAF-B171-2B26-D9373F1FCA0E}"/>
          </ac:spMkLst>
        </pc:spChg>
        <pc:spChg chg="mod">
          <ac:chgData name="Milan Cosson" userId="1b722937-9737-476f-bc2f-00e7be64c106" providerId="ADAL" clId="{9B7AEEE2-D845-4C1E-A2F3-327FAD6ED2A5}" dt="2022-06-20T15:35:17.475" v="1013"/>
          <ac:spMkLst>
            <pc:docMk/>
            <pc:sldMk cId="4028312018" sldId="271"/>
            <ac:spMk id="24" creationId="{38C3778A-FF9F-6690-2E8E-A7DBD70B3A2A}"/>
          </ac:spMkLst>
        </pc:spChg>
        <pc:spChg chg="mod">
          <ac:chgData name="Milan Cosson" userId="1b722937-9737-476f-bc2f-00e7be64c106" providerId="ADAL" clId="{9B7AEEE2-D845-4C1E-A2F3-327FAD6ED2A5}" dt="2022-06-20T15:30:50.027" v="911" actId="108"/>
          <ac:spMkLst>
            <pc:docMk/>
            <pc:sldMk cId="4028312018" sldId="271"/>
            <ac:spMk id="25" creationId="{98119D3D-C9C7-4DD1-0FBC-C4104AA8F2CF}"/>
          </ac:spMkLst>
        </pc:spChg>
        <pc:spChg chg="mod">
          <ac:chgData name="Milan Cosson" userId="1b722937-9737-476f-bc2f-00e7be64c106" providerId="ADAL" clId="{9B7AEEE2-D845-4C1E-A2F3-327FAD6ED2A5}" dt="2022-06-20T08:15:16.015" v="262" actId="20577"/>
          <ac:spMkLst>
            <pc:docMk/>
            <pc:sldMk cId="4028312018" sldId="271"/>
            <ac:spMk id="26" creationId="{26F015A8-1D2C-F962-913D-67ECAC50F355}"/>
          </ac:spMkLst>
        </pc:spChg>
        <pc:spChg chg="mod">
          <ac:chgData name="Milan Cosson" userId="1b722937-9737-476f-bc2f-00e7be64c106" providerId="ADAL" clId="{9B7AEEE2-D845-4C1E-A2F3-327FAD6ED2A5}" dt="2022-06-20T08:15:19.614" v="265" actId="20577"/>
          <ac:spMkLst>
            <pc:docMk/>
            <pc:sldMk cId="4028312018" sldId="271"/>
            <ac:spMk id="27" creationId="{18935B97-14D6-B76E-8F5F-D7EB861B3440}"/>
          </ac:spMkLst>
        </pc:spChg>
        <pc:spChg chg="mod">
          <ac:chgData name="Milan Cosson" userId="1b722937-9737-476f-bc2f-00e7be64c106" providerId="ADAL" clId="{9B7AEEE2-D845-4C1E-A2F3-327FAD6ED2A5}" dt="2022-06-20T08:16:46.216" v="468" actId="20577"/>
          <ac:spMkLst>
            <pc:docMk/>
            <pc:sldMk cId="4028312018" sldId="271"/>
            <ac:spMk id="29" creationId="{D3E50624-3128-B8C6-F6C7-FE6D707AD5CF}"/>
          </ac:spMkLst>
        </pc:spChg>
        <pc:cxnChg chg="mod">
          <ac:chgData name="Milan Cosson" userId="1b722937-9737-476f-bc2f-00e7be64c106" providerId="ADAL" clId="{9B7AEEE2-D845-4C1E-A2F3-327FAD6ED2A5}" dt="2022-06-20T08:18:15.324" v="483" actId="1036"/>
          <ac:cxnSpMkLst>
            <pc:docMk/>
            <pc:sldMk cId="4028312018" sldId="271"/>
            <ac:cxnSpMk id="13" creationId="{D23579E0-859B-3839-0148-C6376FC0B1A2}"/>
          </ac:cxnSpMkLst>
        </pc:cxnChg>
        <pc:cxnChg chg="mod">
          <ac:chgData name="Milan Cosson" userId="1b722937-9737-476f-bc2f-00e7be64c106" providerId="ADAL" clId="{9B7AEEE2-D845-4C1E-A2F3-327FAD6ED2A5}" dt="2022-06-20T08:19:34.689" v="518" actId="1035"/>
          <ac:cxnSpMkLst>
            <pc:docMk/>
            <pc:sldMk cId="4028312018" sldId="271"/>
            <ac:cxnSpMk id="23" creationId="{C5D04C6E-CDBF-DE7C-ABC4-06364E388590}"/>
          </ac:cxnSpMkLst>
        </pc:cxnChg>
        <pc:cxnChg chg="mod">
          <ac:chgData name="Milan Cosson" userId="1b722937-9737-476f-bc2f-00e7be64c106" providerId="ADAL" clId="{9B7AEEE2-D845-4C1E-A2F3-327FAD6ED2A5}" dt="2022-06-20T08:18:28.520" v="506" actId="1036"/>
          <ac:cxnSpMkLst>
            <pc:docMk/>
            <pc:sldMk cId="4028312018" sldId="271"/>
            <ac:cxnSpMk id="28" creationId="{EE1DB814-D2B3-4E71-10E7-BF39DF59CCBF}"/>
          </ac:cxnSpMkLst>
        </pc:cxnChg>
        <pc:cxnChg chg="add del mod">
          <ac:chgData name="Milan Cosson" userId="1b722937-9737-476f-bc2f-00e7be64c106" providerId="ADAL" clId="{9B7AEEE2-D845-4C1E-A2F3-327FAD6ED2A5}" dt="2022-06-20T15:26:33.919" v="807" actId="478"/>
          <ac:cxnSpMkLst>
            <pc:docMk/>
            <pc:sldMk cId="4028312018" sldId="271"/>
            <ac:cxnSpMk id="32" creationId="{CCCAB163-7F5D-8DFC-1CB2-CAA29A1E3BED}"/>
          </ac:cxnSpMkLst>
        </pc:cxnChg>
        <pc:cxnChg chg="add del mod">
          <ac:chgData name="Milan Cosson" userId="1b722937-9737-476f-bc2f-00e7be64c106" providerId="ADAL" clId="{9B7AEEE2-D845-4C1E-A2F3-327FAD6ED2A5}" dt="2022-06-20T08:17:38.239" v="472" actId="478"/>
          <ac:cxnSpMkLst>
            <pc:docMk/>
            <pc:sldMk cId="4028312018" sldId="271"/>
            <ac:cxnSpMk id="33" creationId="{2CB6094B-987D-0627-0B2D-0BE7AF43CC0B}"/>
          </ac:cxnSpMkLst>
        </pc:cxnChg>
      </pc:sldChg>
      <pc:sldChg chg="modSp mod">
        <pc:chgData name="Milan Cosson" userId="1b722937-9737-476f-bc2f-00e7be64c106" providerId="ADAL" clId="{9B7AEEE2-D845-4C1E-A2F3-327FAD6ED2A5}" dt="2022-06-20T15:35:28.576" v="1016" actId="14100"/>
        <pc:sldMkLst>
          <pc:docMk/>
          <pc:sldMk cId="4260250414" sldId="272"/>
        </pc:sldMkLst>
        <pc:spChg chg="mod">
          <ac:chgData name="Milan Cosson" userId="1b722937-9737-476f-bc2f-00e7be64c106" providerId="ADAL" clId="{9B7AEEE2-D845-4C1E-A2F3-327FAD6ED2A5}" dt="2022-06-20T15:26:20.171" v="793" actId="208"/>
          <ac:spMkLst>
            <pc:docMk/>
            <pc:sldMk cId="4260250414" sldId="272"/>
            <ac:spMk id="31" creationId="{AC028BB5-CC7A-A29A-DDC8-2D7DB35BC8B6}"/>
          </ac:spMkLst>
        </pc:spChg>
        <pc:spChg chg="mod">
          <ac:chgData name="Milan Cosson" userId="1b722937-9737-476f-bc2f-00e7be64c106" providerId="ADAL" clId="{9B7AEEE2-D845-4C1E-A2F3-327FAD6ED2A5}" dt="2022-06-20T15:32:46.496" v="1006" actId="113"/>
          <ac:spMkLst>
            <pc:docMk/>
            <pc:sldMk cId="4260250414" sldId="272"/>
            <ac:spMk id="37" creationId="{AD762D37-E142-E913-C02B-EF66F22C193F}"/>
          </ac:spMkLst>
        </pc:spChg>
        <pc:spChg chg="mod">
          <ac:chgData name="Milan Cosson" userId="1b722937-9737-476f-bc2f-00e7be64c106" providerId="ADAL" clId="{9B7AEEE2-D845-4C1E-A2F3-327FAD6ED2A5}" dt="2022-06-20T15:32:45.393" v="1005" actId="113"/>
          <ac:spMkLst>
            <pc:docMk/>
            <pc:sldMk cId="4260250414" sldId="272"/>
            <ac:spMk id="38" creationId="{8F43F765-2215-C259-270D-EDBA8E416599}"/>
          </ac:spMkLst>
        </pc:spChg>
        <pc:spChg chg="mod">
          <ac:chgData name="Milan Cosson" userId="1b722937-9737-476f-bc2f-00e7be64c106" providerId="ADAL" clId="{9B7AEEE2-D845-4C1E-A2F3-327FAD6ED2A5}" dt="2022-06-20T15:27:47.671" v="831" actId="207"/>
          <ac:spMkLst>
            <pc:docMk/>
            <pc:sldMk cId="4260250414" sldId="272"/>
            <ac:spMk id="50" creationId="{ABB9A4EA-5D83-4A1F-3130-00DEDDF3CC90}"/>
          </ac:spMkLst>
        </pc:spChg>
        <pc:spChg chg="mod">
          <ac:chgData name="Milan Cosson" userId="1b722937-9737-476f-bc2f-00e7be64c106" providerId="ADAL" clId="{9B7AEEE2-D845-4C1E-A2F3-327FAD6ED2A5}" dt="2022-06-20T15:35:28.576" v="1016" actId="14100"/>
          <ac:spMkLst>
            <pc:docMk/>
            <pc:sldMk cId="4260250414" sldId="272"/>
            <ac:spMk id="51" creationId="{11ED9237-8660-E2C0-2F8F-3566185C5C33}"/>
          </ac:spMkLst>
        </pc:spChg>
        <pc:spChg chg="mod">
          <ac:chgData name="Milan Cosson" userId="1b722937-9737-476f-bc2f-00e7be64c106" providerId="ADAL" clId="{9B7AEEE2-D845-4C1E-A2F3-327FAD6ED2A5}" dt="2022-06-20T15:31:09.266" v="929" actId="108"/>
          <ac:spMkLst>
            <pc:docMk/>
            <pc:sldMk cId="4260250414" sldId="272"/>
            <ac:spMk id="52" creationId="{5EF4F2FF-C9CD-7489-5B08-86F97C9235E1}"/>
          </ac:spMkLst>
        </pc:spChg>
        <pc:spChg chg="mod">
          <ac:chgData name="Milan Cosson" userId="1b722937-9737-476f-bc2f-00e7be64c106" providerId="ADAL" clId="{9B7AEEE2-D845-4C1E-A2F3-327FAD6ED2A5}" dt="2022-06-20T15:31:10.346" v="932" actId="108"/>
          <ac:spMkLst>
            <pc:docMk/>
            <pc:sldMk cId="4260250414" sldId="272"/>
            <ac:spMk id="53" creationId="{D192B225-9F78-3E66-096D-261F55E0AF34}"/>
          </ac:spMkLst>
        </pc:spChg>
      </pc:sldChg>
      <pc:sldChg chg="modSp mod">
        <pc:chgData name="Milan Cosson" userId="1b722937-9737-476f-bc2f-00e7be64c106" providerId="ADAL" clId="{9B7AEEE2-D845-4C1E-A2F3-327FAD6ED2A5}" dt="2022-06-20T15:32:51.648" v="1009" actId="113"/>
        <pc:sldMkLst>
          <pc:docMk/>
          <pc:sldMk cId="369704010" sldId="273"/>
        </pc:sldMkLst>
        <pc:spChg chg="mod">
          <ac:chgData name="Milan Cosson" userId="1b722937-9737-476f-bc2f-00e7be64c106" providerId="ADAL" clId="{9B7AEEE2-D845-4C1E-A2F3-327FAD6ED2A5}" dt="2022-06-20T15:32:50.006" v="1008" actId="207"/>
          <ac:spMkLst>
            <pc:docMk/>
            <pc:sldMk cId="369704010" sldId="273"/>
            <ac:spMk id="2" creationId="{E54E6505-E0C2-ED77-F62C-C97EFF3FE5B2}"/>
          </ac:spMkLst>
        </pc:spChg>
        <pc:spChg chg="mod">
          <ac:chgData name="Milan Cosson" userId="1b722937-9737-476f-bc2f-00e7be64c106" providerId="ADAL" clId="{9B7AEEE2-D845-4C1E-A2F3-327FAD6ED2A5}" dt="2022-06-20T15:31:48.175" v="964" actId="108"/>
          <ac:spMkLst>
            <pc:docMk/>
            <pc:sldMk cId="369704010" sldId="273"/>
            <ac:spMk id="3" creationId="{C6DD3B54-BB03-7D1F-882C-4B5357B6B0EA}"/>
          </ac:spMkLst>
        </pc:spChg>
        <pc:spChg chg="mod">
          <ac:chgData name="Milan Cosson" userId="1b722937-9737-476f-bc2f-00e7be64c106" providerId="ADAL" clId="{9B7AEEE2-D845-4C1E-A2F3-327FAD6ED2A5}" dt="2022-06-20T15:31:24.222" v="951" actId="108"/>
          <ac:spMkLst>
            <pc:docMk/>
            <pc:sldMk cId="369704010" sldId="273"/>
            <ac:spMk id="5" creationId="{2A45665A-9FD7-BA29-3C1B-A7DCB0ED056D}"/>
          </ac:spMkLst>
        </pc:spChg>
        <pc:spChg chg="mod">
          <ac:chgData name="Milan Cosson" userId="1b722937-9737-476f-bc2f-00e7be64c106" providerId="ADAL" clId="{9B7AEEE2-D845-4C1E-A2F3-327FAD6ED2A5}" dt="2022-06-20T15:32:51.648" v="1009" actId="113"/>
          <ac:spMkLst>
            <pc:docMk/>
            <pc:sldMk cId="369704010" sldId="273"/>
            <ac:spMk id="18" creationId="{0976C1D7-2220-9322-AD0C-64F11CC139FD}"/>
          </ac:spMkLst>
        </pc:spChg>
        <pc:spChg chg="mod">
          <ac:chgData name="Milan Cosson" userId="1b722937-9737-476f-bc2f-00e7be64c106" providerId="ADAL" clId="{9B7AEEE2-D845-4C1E-A2F3-327FAD6ED2A5}" dt="2022-06-20T15:31:46.084" v="958" actId="108"/>
          <ac:spMkLst>
            <pc:docMk/>
            <pc:sldMk cId="369704010" sldId="273"/>
            <ac:spMk id="20" creationId="{3FB6B124-73E7-3AF8-437E-8DA9A31112B5}"/>
          </ac:spMkLst>
        </pc:spChg>
        <pc:spChg chg="mod">
          <ac:chgData name="Milan Cosson" userId="1b722937-9737-476f-bc2f-00e7be64c106" providerId="ADAL" clId="{9B7AEEE2-D845-4C1E-A2F3-327FAD6ED2A5}" dt="2022-06-20T15:31:42.006" v="952" actId="108"/>
          <ac:spMkLst>
            <pc:docMk/>
            <pc:sldMk cId="369704010" sldId="273"/>
            <ac:spMk id="21" creationId="{7C65B3A1-2861-B2F8-4E00-03274840D9FF}"/>
          </ac:spMkLst>
        </pc:spChg>
        <pc:spChg chg="mod">
          <ac:chgData name="Milan Cosson" userId="1b722937-9737-476f-bc2f-00e7be64c106" providerId="ADAL" clId="{9B7AEEE2-D845-4C1E-A2F3-327FAD6ED2A5}" dt="2022-06-20T15:31:49.521" v="968" actId="108"/>
          <ac:spMkLst>
            <pc:docMk/>
            <pc:sldMk cId="369704010" sldId="273"/>
            <ac:spMk id="28" creationId="{8580E203-F1EF-9A4C-66E3-C59B097D767B}"/>
          </ac:spMkLst>
        </pc:spChg>
        <pc:spChg chg="mod">
          <ac:chgData name="Milan Cosson" userId="1b722937-9737-476f-bc2f-00e7be64c106" providerId="ADAL" clId="{9B7AEEE2-D845-4C1E-A2F3-327FAD6ED2A5}" dt="2022-06-17T12:28:24.991" v="192" actId="20577"/>
          <ac:spMkLst>
            <pc:docMk/>
            <pc:sldMk cId="369704010" sldId="273"/>
            <ac:spMk id="30" creationId="{1ED00AAA-342B-1CAD-C8A6-7101A26E6759}"/>
          </ac:spMkLst>
        </pc:spChg>
      </pc:sldChg>
      <pc:sldChg chg="addSp delSp modSp new mod">
        <pc:chgData name="Milan Cosson" userId="1b722937-9737-476f-bc2f-00e7be64c106" providerId="ADAL" clId="{9B7AEEE2-D845-4C1E-A2F3-327FAD6ED2A5}" dt="2022-06-17T12:34:23.128" v="232"/>
        <pc:sldMkLst>
          <pc:docMk/>
          <pc:sldMk cId="1771927159" sldId="274"/>
        </pc:sldMkLst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2" creationId="{314DE04D-120D-2E6E-E067-636EDED7A83D}"/>
          </ac:spMkLst>
        </pc:spChg>
        <pc:spChg chg="del">
          <ac:chgData name="Milan Cosson" userId="1b722937-9737-476f-bc2f-00e7be64c106" providerId="ADAL" clId="{9B7AEEE2-D845-4C1E-A2F3-327FAD6ED2A5}" dt="2022-06-17T12:25:26.071" v="1" actId="478"/>
          <ac:spMkLst>
            <pc:docMk/>
            <pc:sldMk cId="1771927159" sldId="274"/>
            <ac:spMk id="3" creationId="{E8E52994-3C9E-ABAE-6EF2-D4ED973D547C}"/>
          </ac:spMkLst>
        </pc:spChg>
        <pc:graphicFrameChg chg="add modGraphic">
          <ac:chgData name="Milan Cosson" userId="1b722937-9737-476f-bc2f-00e7be64c106" providerId="ADAL" clId="{9B7AEEE2-D845-4C1E-A2F3-327FAD6ED2A5}" dt="2022-06-17T12:28:33.394" v="197" actId="20577"/>
          <ac:graphicFrameMkLst>
            <pc:docMk/>
            <pc:sldMk cId="1771927159" sldId="274"/>
            <ac:graphicFrameMk id="4" creationId="{7AF6C3EA-14A3-7698-22D8-78920203E991}"/>
          </ac:graphicFrameMkLst>
        </pc:graphicFrameChg>
        <pc:graphicFrameChg chg="add mod">
          <ac:chgData name="Milan Cosson" userId="1b722937-9737-476f-bc2f-00e7be64c106" providerId="ADAL" clId="{9B7AEEE2-D845-4C1E-A2F3-327FAD6ED2A5}" dt="2022-06-17T12:34:23.128" v="232"/>
          <ac:graphicFrameMkLst>
            <pc:docMk/>
            <pc:sldMk cId="1771927159" sldId="274"/>
            <ac:graphicFrameMk id="5" creationId="{AE811CCC-D169-1D3D-ADB0-233980B7BE29}"/>
          </ac:graphicFrameMkLst>
        </pc:graphicFrameChg>
      </pc:sldChg>
      <pc:sldChg chg="addSp modSp new mod">
        <pc:chgData name="Milan Cosson" userId="1b722937-9737-476f-bc2f-00e7be64c106" providerId="ADAL" clId="{9B7AEEE2-D845-4C1E-A2F3-327FAD6ED2A5}" dt="2022-06-20T15:35:22.305" v="1014"/>
        <pc:sldMkLst>
          <pc:docMk/>
          <pc:sldMk cId="3484369759" sldId="275"/>
        </pc:sldMkLst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" creationId="{F1410C2C-BB8B-DF56-B9CD-CF5774DC78C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" creationId="{AFEFA323-3D2C-199E-BE2F-C863F96C1B10}"/>
          </ac:spMkLst>
        </pc:spChg>
        <pc:spChg chg="add mod">
          <ac:chgData name="Milan Cosson" userId="1b722937-9737-476f-bc2f-00e7be64c106" providerId="ADAL" clId="{9B7AEEE2-D845-4C1E-A2F3-327FAD6ED2A5}" dt="2022-06-20T15:26:24.647" v="796" actId="208"/>
          <ac:spMkLst>
            <pc:docMk/>
            <pc:sldMk cId="3484369759" sldId="275"/>
            <ac:spMk id="4" creationId="{ABE703AA-171F-1C8C-CE59-A5ABD349DBB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" creationId="{407A9446-1E43-9B36-8B8A-C8BACAFAD478}"/>
          </ac:spMkLst>
        </pc:spChg>
        <pc:spChg chg="add mod">
          <ac:chgData name="Milan Cosson" userId="1b722937-9737-476f-bc2f-00e7be64c106" providerId="ADAL" clId="{9B7AEEE2-D845-4C1E-A2F3-327FAD6ED2A5}" dt="2022-06-20T15:26:27.504" v="801" actId="208"/>
          <ac:spMkLst>
            <pc:docMk/>
            <pc:sldMk cId="3484369759" sldId="275"/>
            <ac:spMk id="8" creationId="{AC396281-200B-556F-4B4E-2B77A317627A}"/>
          </ac:spMkLst>
        </pc:spChg>
        <pc:spChg chg="add mod">
          <ac:chgData name="Milan Cosson" userId="1b722937-9737-476f-bc2f-00e7be64c106" providerId="ADAL" clId="{9B7AEEE2-D845-4C1E-A2F3-327FAD6ED2A5}" dt="2022-06-20T15:31:02.958" v="925" actId="108"/>
          <ac:spMkLst>
            <pc:docMk/>
            <pc:sldMk cId="3484369759" sldId="275"/>
            <ac:spMk id="9" creationId="{A9E22CFE-4E4D-1BED-BECD-277A2AB002D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0" creationId="{5894A91F-9870-72E0-7987-0EE5AC3A01A6}"/>
          </ac:spMkLst>
        </pc:spChg>
        <pc:spChg chg="add mod">
          <ac:chgData name="Milan Cosson" userId="1b722937-9737-476f-bc2f-00e7be64c106" providerId="ADAL" clId="{9B7AEEE2-D845-4C1E-A2F3-327FAD6ED2A5}" dt="2022-06-20T15:26:26.934" v="800" actId="208"/>
          <ac:spMkLst>
            <pc:docMk/>
            <pc:sldMk cId="3484369759" sldId="275"/>
            <ac:spMk id="11" creationId="{A59639D7-8B60-B1DD-E196-81B4D7638121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2" creationId="{53D438B8-CD7A-2DEE-199C-9FE8B0E589B6}"/>
          </ac:spMkLst>
        </pc:spChg>
        <pc:spChg chg="add mod">
          <ac:chgData name="Milan Cosson" userId="1b722937-9737-476f-bc2f-00e7be64c106" providerId="ADAL" clId="{9B7AEEE2-D845-4C1E-A2F3-327FAD6ED2A5}" dt="2022-06-20T15:26:25.184" v="797" actId="208"/>
          <ac:spMkLst>
            <pc:docMk/>
            <pc:sldMk cId="3484369759" sldId="275"/>
            <ac:spMk id="14" creationId="{27666043-F8D3-CD6C-10D7-C7BAF3A0749F}"/>
          </ac:spMkLst>
        </pc:spChg>
        <pc:spChg chg="add mod">
          <ac:chgData name="Milan Cosson" userId="1b722937-9737-476f-bc2f-00e7be64c106" providerId="ADAL" clId="{9B7AEEE2-D845-4C1E-A2F3-327FAD6ED2A5}" dt="2022-06-20T15:26:25.931" v="798" actId="208"/>
          <ac:spMkLst>
            <pc:docMk/>
            <pc:sldMk cId="3484369759" sldId="275"/>
            <ac:spMk id="15" creationId="{0B3D448A-4825-0872-F4E8-4FFBABD23861}"/>
          </ac:spMkLst>
        </pc:spChg>
        <pc:spChg chg="add mod">
          <ac:chgData name="Milan Cosson" userId="1b722937-9737-476f-bc2f-00e7be64c106" providerId="ADAL" clId="{9B7AEEE2-D845-4C1E-A2F3-327FAD6ED2A5}" dt="2022-06-20T15:26:26.417" v="799" actId="208"/>
          <ac:spMkLst>
            <pc:docMk/>
            <pc:sldMk cId="3484369759" sldId="275"/>
            <ac:spMk id="16" creationId="{065226EE-3F17-6896-2125-AC9C12C62E3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7" creationId="{BF26AB29-3D73-0579-151B-6C3C14CBA2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18" creationId="{921EC86E-A782-2DB9-A617-BBD568E2DF6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0" creationId="{08F749D8-8589-A4D2-E760-410FCC1A734A}"/>
          </ac:spMkLst>
        </pc:spChg>
        <pc:spChg chg="add mod">
          <ac:chgData name="Milan Cosson" userId="1b722937-9737-476f-bc2f-00e7be64c106" providerId="ADAL" clId="{9B7AEEE2-D845-4C1E-A2F3-327FAD6ED2A5}" dt="2022-06-20T15:32:39.074" v="1002" actId="207"/>
          <ac:spMkLst>
            <pc:docMk/>
            <pc:sldMk cId="3484369759" sldId="275"/>
            <ac:spMk id="21" creationId="{74A4B541-BD09-51A5-C03F-D4E82A835A62}"/>
          </ac:spMkLst>
        </pc:spChg>
        <pc:spChg chg="add mod">
          <ac:chgData name="Milan Cosson" userId="1b722937-9737-476f-bc2f-00e7be64c106" providerId="ADAL" clId="{9B7AEEE2-D845-4C1E-A2F3-327FAD6ED2A5}" dt="2022-06-20T15:32:35.952" v="1000" actId="113"/>
          <ac:spMkLst>
            <pc:docMk/>
            <pc:sldMk cId="3484369759" sldId="275"/>
            <ac:spMk id="22" creationId="{411D0420-39D0-6EC1-882C-B3F0A1336B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4" creationId="{9A4303D0-FDC2-6B87-27F5-73F0B3638D4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5" creationId="{511DDA16-B2E3-F19E-2878-3B2328A2C19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26" creationId="{2F609370-0A43-B5C4-DA0E-323E7F61D95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1" creationId="{61D168E1-DB19-4E3F-B62E-3827CA2F5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2" creationId="{112086A0-8610-248E-2B7F-7EB03D4AB08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3" creationId="{9A45231B-2655-7D74-A1C0-73516E13E75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4" creationId="{7C7489F7-EF13-E828-FAC5-4A6706DA3CC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6" creationId="{CDCA7E9C-899F-1097-A5E4-778D34E9891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7" creationId="{12B0B9C4-F355-9BB3-7054-2EAA47B61E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8" creationId="{9B6419D2-F63F-DADB-D312-FE6DC09F747E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39" creationId="{60578522-655A-8D7D-6885-A26E3046376B}"/>
          </ac:spMkLst>
        </pc:spChg>
        <pc:spChg chg="add mod">
          <ac:chgData name="Milan Cosson" userId="1b722937-9737-476f-bc2f-00e7be64c106" providerId="ADAL" clId="{9B7AEEE2-D845-4C1E-A2F3-327FAD6ED2A5}" dt="2022-06-20T15:35:22.305" v="1014"/>
          <ac:spMkLst>
            <pc:docMk/>
            <pc:sldMk cId="3484369759" sldId="275"/>
            <ac:spMk id="40" creationId="{9F6E1F13-E565-DC83-28D1-4EC384913D6F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1" creationId="{E4AC74B2-3676-D45F-9FC1-39025C1266D0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3" creationId="{E1B0BD43-890E-87A0-2E0A-1BA983E2DF55}"/>
          </ac:spMkLst>
        </pc:spChg>
        <pc:spChg chg="add mod">
          <ac:chgData name="Milan Cosson" userId="1b722937-9737-476f-bc2f-00e7be64c106" providerId="ADAL" clId="{9B7AEEE2-D845-4C1E-A2F3-327FAD6ED2A5}" dt="2022-06-20T15:26:28.568" v="803" actId="208"/>
          <ac:spMkLst>
            <pc:docMk/>
            <pc:sldMk cId="3484369759" sldId="275"/>
            <ac:spMk id="44" creationId="{91B94A55-3E66-622E-A1CD-694A2587BA05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5" creationId="{D80C2B77-D5F6-13F1-3A0A-5EC292F97E09}"/>
          </ac:spMkLst>
        </pc:spChg>
        <pc:spChg chg="add mod">
          <ac:chgData name="Milan Cosson" userId="1b722937-9737-476f-bc2f-00e7be64c106" providerId="ADAL" clId="{9B7AEEE2-D845-4C1E-A2F3-327FAD6ED2A5}" dt="2022-06-20T15:26:28.030" v="802" actId="208"/>
          <ac:spMkLst>
            <pc:docMk/>
            <pc:sldMk cId="3484369759" sldId="275"/>
            <ac:spMk id="46" creationId="{04F0C6B9-031A-2F5C-8D03-41E148E1880A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7" creationId="{2120BC16-34F8-BD2F-44EA-5F6D187FF956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49" creationId="{4D1E5B02-91B3-7F77-F1F4-CA37DCA6BC0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0" creationId="{2ADA29CB-F592-F281-DEC1-67FF5664BB2B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2" creationId="{D0466645-5600-3C46-EE71-3357868F1D9D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3" creationId="{9D04651F-9396-2FC8-05F8-C9F5C89B1950}"/>
          </ac:spMkLst>
        </pc:spChg>
        <pc:spChg chg="add mod">
          <ac:chgData name="Milan Cosson" userId="1b722937-9737-476f-bc2f-00e7be64c106" providerId="ADAL" clId="{9B7AEEE2-D845-4C1E-A2F3-327FAD6ED2A5}" dt="2022-06-20T15:32:41.482" v="1004" actId="115"/>
          <ac:spMkLst>
            <pc:docMk/>
            <pc:sldMk cId="3484369759" sldId="275"/>
            <ac:spMk id="56" creationId="{0D6CF2ED-7244-537D-9010-225F69C246BA}"/>
          </ac:spMkLst>
        </pc:spChg>
        <pc:spChg chg="add mod">
          <ac:chgData name="Milan Cosson" userId="1b722937-9737-476f-bc2f-00e7be64c106" providerId="ADAL" clId="{9B7AEEE2-D845-4C1E-A2F3-327FAD6ED2A5}" dt="2022-06-20T15:30:58.199" v="921" actId="108"/>
          <ac:spMkLst>
            <pc:docMk/>
            <pc:sldMk cId="3484369759" sldId="275"/>
            <ac:spMk id="57" creationId="{F70EB429-E497-E000-6E97-B4334A15C32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8" creationId="{C1FBE6AE-8F86-7C0F-F33F-089A4090E1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59" creationId="{6AF20010-5117-FB46-6A7A-FA5C94A384E8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0" creationId="{493285C4-C7B3-39EA-9559-0CC03E9533A6}"/>
          </ac:spMkLst>
        </pc:spChg>
        <pc:spChg chg="add mod">
          <ac:chgData name="Milan Cosson" userId="1b722937-9737-476f-bc2f-00e7be64c106" providerId="ADAL" clId="{9B7AEEE2-D845-4C1E-A2F3-327FAD6ED2A5}" dt="2022-06-20T15:26:23.859" v="795" actId="208"/>
          <ac:spMkLst>
            <pc:docMk/>
            <pc:sldMk cId="3484369759" sldId="275"/>
            <ac:spMk id="61" creationId="{18D36959-3C70-CFBD-1532-8AB9A9E7BF8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2" creationId="{5A5FB882-4049-5F7D-CEEC-C4752D6060B4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3" creationId="{42174298-59AF-0FCF-C38A-A784D672AD1C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6" creationId="{FF9831C2-99AB-96DD-BE9E-EFEE97B19233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7" creationId="{039DF213-BE1A-9FBE-94F3-9299AD0C3772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68" creationId="{9115BE81-DE30-599B-18CE-9136AEDD37B7}"/>
          </ac:spMkLst>
        </pc:spChg>
        <pc:spChg chg="add mod">
          <ac:chgData name="Milan Cosson" userId="1b722937-9737-476f-bc2f-00e7be64c106" providerId="ADAL" clId="{9B7AEEE2-D845-4C1E-A2F3-327FAD6ED2A5}" dt="2022-06-17T12:34:56.354" v="236" actId="1076"/>
          <ac:spMkLst>
            <pc:docMk/>
            <pc:sldMk cId="3484369759" sldId="275"/>
            <ac:spMk id="72" creationId="{15C68BFC-BB63-0AA4-F58B-1949FE8B39CB}"/>
          </ac:spMkLst>
        </pc:spChg>
        <pc:spChg chg="add mod">
          <ac:chgData name="Milan Cosson" userId="1b722937-9737-476f-bc2f-00e7be64c106" providerId="ADAL" clId="{9B7AEEE2-D845-4C1E-A2F3-327FAD6ED2A5}" dt="2022-06-17T12:35:08.854" v="259" actId="20577"/>
          <ac:spMkLst>
            <pc:docMk/>
            <pc:sldMk cId="3484369759" sldId="275"/>
            <ac:spMk id="73" creationId="{94C196E9-91FE-73AF-6861-679BEE5FC457}"/>
          </ac:spMkLst>
        </pc:spChg>
        <pc:picChg chg="add mod">
          <ac:chgData name="Milan Cosson" userId="1b722937-9737-476f-bc2f-00e7be64c106" providerId="ADAL" clId="{9B7AEEE2-D845-4C1E-A2F3-327FAD6ED2A5}" dt="2022-06-17T12:34:56.354" v="236" actId="1076"/>
          <ac:picMkLst>
            <pc:docMk/>
            <pc:sldMk cId="3484369759" sldId="275"/>
            <ac:picMk id="70" creationId="{F63525C5-0C38-81A0-6AF9-36C16F8D12EB}"/>
          </ac:picMkLst>
        </pc:pic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" creationId="{5F654761-7F10-8C44-8BBE-DD29703DC4ED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" creationId="{D10BC3F9-2F15-97BD-75A2-7F1ECA90C728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3" creationId="{43609DD7-6EC2-C21E-271E-9D48D885487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19" creationId="{363E24E7-7703-FA58-40CC-DFCC6CF68263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3" creationId="{212BECAB-DD1C-6EA6-25B2-7EDE3E2C738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7" creationId="{E5587E60-8107-00B3-C705-AC327990A7B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8" creationId="{688A1D10-9E0D-8EDB-BFA8-4A965302D26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29" creationId="{37B87215-F6CC-53D2-887D-953718C90ABC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0" creationId="{5BE855B6-ECDF-1A6C-F2A6-704634853022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35" creationId="{B27677F2-DF37-7E26-3144-C2203EB83FB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2" creationId="{B745B7A6-9B7E-72BE-C20E-F9598A079A5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48" creationId="{D4836287-004B-BB1E-C1A3-2BC27337759B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1" creationId="{05023E50-8C4A-C508-5F98-907FBE4FD530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4" creationId="{BD2BA1CB-DDC0-E5FF-90DF-13C250C2B984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55" creationId="{02FD4D1E-F6E6-1D72-D33A-B98DB9D2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4" creationId="{B6C4F208-8260-1C64-475D-78924AADA406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5" creationId="{500130F6-3F33-CDCF-98D0-3F33C1F0914A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69" creationId="{DC8B0BA3-750A-EFAE-4ACC-772373330D99}"/>
          </ac:cxnSpMkLst>
        </pc:cxnChg>
        <pc:cxnChg chg="add mod">
          <ac:chgData name="Milan Cosson" userId="1b722937-9737-476f-bc2f-00e7be64c106" providerId="ADAL" clId="{9B7AEEE2-D845-4C1E-A2F3-327FAD6ED2A5}" dt="2022-06-17T12:34:56.354" v="236" actId="1076"/>
          <ac:cxnSpMkLst>
            <pc:docMk/>
            <pc:sldMk cId="3484369759" sldId="275"/>
            <ac:cxnSpMk id="71" creationId="{5630BADD-F62A-EAAA-0DA0-26A08AFC5D57}"/>
          </ac:cxnSpMkLst>
        </pc:cxnChg>
      </pc:sldChg>
    </pc:docChg>
  </pc:docChgLst>
  <pc:docChgLst>
    <pc:chgData name="Gael DELORME" userId="9f59a7a7-2782-4c60-b9af-876e64d0c584" providerId="ADAL" clId="{170C8E43-C4D0-412A-A08B-3735439FC4AB}"/>
    <pc:docChg chg="undo custSel addSld delSld modSld sldOrd">
      <pc:chgData name="Gael DELORME" userId="9f59a7a7-2782-4c60-b9af-876e64d0c584" providerId="ADAL" clId="{170C8E43-C4D0-412A-A08B-3735439FC4AB}" dt="2022-06-22T13:07:32.415" v="536"/>
      <pc:docMkLst>
        <pc:docMk/>
      </pc:docMkLst>
      <pc:sldChg chg="addSp delSp modSp del mod ord">
        <pc:chgData name="Gael DELORME" userId="9f59a7a7-2782-4c60-b9af-876e64d0c584" providerId="ADAL" clId="{170C8E43-C4D0-412A-A08B-3735439FC4AB}" dt="2022-06-15T16:11:56.371" v="105" actId="47"/>
        <pc:sldMkLst>
          <pc:docMk/>
          <pc:sldMk cId="2482744645" sldId="258"/>
        </pc:sldMkLst>
        <pc:spChg chg="add del mod">
          <ac:chgData name="Gael DELORME" userId="9f59a7a7-2782-4c60-b9af-876e64d0c584" providerId="ADAL" clId="{170C8E43-C4D0-412A-A08B-3735439FC4AB}" dt="2022-06-15T16:09:14.958" v="25"/>
          <ac:spMkLst>
            <pc:docMk/>
            <pc:sldMk cId="2482744645" sldId="258"/>
            <ac:spMk id="2" creationId="{E06EF72D-9796-48B5-17C3-CB150D37846F}"/>
          </ac:spMkLst>
        </pc:spChg>
        <pc:spChg chg="add mod">
          <ac:chgData name="Gael DELORME" userId="9f59a7a7-2782-4c60-b9af-876e64d0c584" providerId="ADAL" clId="{170C8E43-C4D0-412A-A08B-3735439FC4AB}" dt="2022-06-15T16:09:45.481" v="57" actId="20577"/>
          <ac:spMkLst>
            <pc:docMk/>
            <pc:sldMk cId="2482744645" sldId="258"/>
            <ac:spMk id="3" creationId="{3043BE2D-2232-A6A2-69F8-A90BA3D51616}"/>
          </ac:spMkLst>
        </pc:spChg>
      </pc:sldChg>
      <pc:sldChg chg="addSp modSp del mod">
        <pc:chgData name="Gael DELORME" userId="9f59a7a7-2782-4c60-b9af-876e64d0c584" providerId="ADAL" clId="{170C8E43-C4D0-412A-A08B-3735439FC4AB}" dt="2022-06-22T13:07:22.860" v="534" actId="47"/>
        <pc:sldMkLst>
          <pc:docMk/>
          <pc:sldMk cId="3155747552" sldId="259"/>
        </pc:sldMkLst>
        <pc:spChg chg="add mod">
          <ac:chgData name="Gael DELORME" userId="9f59a7a7-2782-4c60-b9af-876e64d0c584" providerId="ADAL" clId="{170C8E43-C4D0-412A-A08B-3735439FC4AB}" dt="2022-06-15T16:10:25.257" v="74" actId="20577"/>
          <ac:spMkLst>
            <pc:docMk/>
            <pc:sldMk cId="3155747552" sldId="259"/>
            <ac:spMk id="32" creationId="{4712AED9-EE76-BBCD-EADE-A51171B74FE6}"/>
          </ac:spMkLst>
        </pc:spChg>
      </pc:sldChg>
      <pc:sldChg chg="addSp modSp mod ord">
        <pc:chgData name="Gael DELORME" userId="9f59a7a7-2782-4c60-b9af-876e64d0c584" providerId="ADAL" clId="{170C8E43-C4D0-412A-A08B-3735439FC4AB}" dt="2022-06-22T13:07:32.415" v="536"/>
        <pc:sldMkLst>
          <pc:docMk/>
          <pc:sldMk cId="3307425737" sldId="260"/>
        </pc:sldMkLst>
        <pc:spChg chg="add mod">
          <ac:chgData name="Gael DELORME" userId="9f59a7a7-2782-4c60-b9af-876e64d0c584" providerId="ADAL" clId="{170C8E43-C4D0-412A-A08B-3735439FC4AB}" dt="2022-06-15T16:10:42.460" v="90" actId="20577"/>
          <ac:spMkLst>
            <pc:docMk/>
            <pc:sldMk cId="3307425737" sldId="260"/>
            <ac:spMk id="42" creationId="{0B6D84D9-D5BE-4634-92E4-8A763CD4255C}"/>
          </ac:spMkLst>
        </pc:spChg>
      </pc:sldChg>
      <pc:sldChg chg="addSp modSp del">
        <pc:chgData name="Gael DELORME" userId="9f59a7a7-2782-4c60-b9af-876e64d0c584" providerId="ADAL" clId="{170C8E43-C4D0-412A-A08B-3735439FC4AB}" dt="2022-06-15T16:11:06.951" v="92" actId="47"/>
        <pc:sldMkLst>
          <pc:docMk/>
          <pc:sldMk cId="588645106" sldId="261"/>
        </pc:sldMkLst>
        <pc:spChg chg="add mod">
          <ac:chgData name="Gael DELORME" userId="9f59a7a7-2782-4c60-b9af-876e64d0c584" providerId="ADAL" clId="{170C8E43-C4D0-412A-A08B-3735439FC4AB}" dt="2022-06-15T16:10:45.850" v="91"/>
          <ac:spMkLst>
            <pc:docMk/>
            <pc:sldMk cId="588645106" sldId="261"/>
            <ac:spMk id="24" creationId="{83EE93DB-470C-3448-2BEE-3C82735939E0}"/>
          </ac:spMkLst>
        </pc:spChg>
      </pc:sldChg>
      <pc:sldChg chg="addSp modSp mod ord">
        <pc:chgData name="Gael DELORME" userId="9f59a7a7-2782-4c60-b9af-876e64d0c584" providerId="ADAL" clId="{170C8E43-C4D0-412A-A08B-3735439FC4AB}" dt="2022-06-20T14:46:44.138" v="373" actId="313"/>
        <pc:sldMkLst>
          <pc:docMk/>
          <pc:sldMk cId="415430088" sldId="262"/>
        </pc:sldMkLst>
        <pc:spChg chg="mod">
          <ac:chgData name="Gael DELORME" userId="9f59a7a7-2782-4c60-b9af-876e64d0c584" providerId="ADAL" clId="{170C8E43-C4D0-412A-A08B-3735439FC4AB}" dt="2022-06-20T14:46:44.138" v="373" actId="313"/>
          <ac:spMkLst>
            <pc:docMk/>
            <pc:sldMk cId="415430088" sldId="262"/>
            <ac:spMk id="4" creationId="{905CD82D-BD4D-4270-85ED-73B60A07FF68}"/>
          </ac:spMkLst>
        </pc:spChg>
        <pc:spChg chg="mod">
          <ac:chgData name="Gael DELORME" userId="9f59a7a7-2782-4c60-b9af-876e64d0c584" providerId="ADAL" clId="{170C8E43-C4D0-412A-A08B-3735439FC4AB}" dt="2022-06-20T14:46:24.162" v="360" actId="20577"/>
          <ac:spMkLst>
            <pc:docMk/>
            <pc:sldMk cId="415430088" sldId="262"/>
            <ac:spMk id="11" creationId="{0F4EA722-B775-49F8-B315-9BEE0EE9FC06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2" creationId="{86822575-2963-4D77-A5F5-73691EE7CF0F}"/>
          </ac:spMkLst>
        </pc:spChg>
        <pc:spChg chg="mod">
          <ac:chgData name="Gael DELORME" userId="9f59a7a7-2782-4c60-b9af-876e64d0c584" providerId="ADAL" clId="{170C8E43-C4D0-412A-A08B-3735439FC4AB}" dt="2022-06-20T14:39:53.937" v="341" actId="1038"/>
          <ac:spMkLst>
            <pc:docMk/>
            <pc:sldMk cId="415430088" sldId="262"/>
            <ac:spMk id="14" creationId="{5525C1AE-A930-4FA3-AB10-2F1AE68A64FE}"/>
          </ac:spMkLst>
        </pc:spChg>
        <pc:spChg chg="mod">
          <ac:chgData name="Gael DELORME" userId="9f59a7a7-2782-4c60-b9af-876e64d0c584" providerId="ADAL" clId="{170C8E43-C4D0-412A-A08B-3735439FC4AB}" dt="2022-06-20T14:44:47.146" v="355" actId="20577"/>
          <ac:spMkLst>
            <pc:docMk/>
            <pc:sldMk cId="415430088" sldId="262"/>
            <ac:spMk id="16" creationId="{9EDC238D-7583-4AD4-BD6B-A78DC079332B}"/>
          </ac:spMkLst>
        </pc:spChg>
        <pc:spChg chg="mod">
          <ac:chgData name="Gael DELORME" userId="9f59a7a7-2782-4c60-b9af-876e64d0c584" providerId="ADAL" clId="{170C8E43-C4D0-412A-A08B-3735439FC4AB}" dt="2022-06-20T14:34:39.592" v="253" actId="20577"/>
          <ac:spMkLst>
            <pc:docMk/>
            <pc:sldMk cId="415430088" sldId="262"/>
            <ac:spMk id="17" creationId="{FD89215A-9BF0-4A89-B373-9EC34205F288}"/>
          </ac:spMkLst>
        </pc:spChg>
        <pc:spChg chg="mod">
          <ac:chgData name="Gael DELORME" userId="9f59a7a7-2782-4c60-b9af-876e64d0c584" providerId="ADAL" clId="{170C8E43-C4D0-412A-A08B-3735439FC4AB}" dt="2022-06-20T14:32:08.651" v="236" actId="20577"/>
          <ac:spMkLst>
            <pc:docMk/>
            <pc:sldMk cId="415430088" sldId="262"/>
            <ac:spMk id="18" creationId="{32A3B29C-6167-47C5-9F59-B1A3B68FF46D}"/>
          </ac:spMkLst>
        </pc:spChg>
        <pc:spChg chg="mod">
          <ac:chgData name="Gael DELORME" userId="9f59a7a7-2782-4c60-b9af-876e64d0c584" providerId="ADAL" clId="{170C8E43-C4D0-412A-A08B-3735439FC4AB}" dt="2022-06-20T14:33:51.282" v="247" actId="20577"/>
          <ac:spMkLst>
            <pc:docMk/>
            <pc:sldMk cId="415430088" sldId="262"/>
            <ac:spMk id="21" creationId="{3F6AD26E-F571-413B-BFF5-A3889F4F6C4E}"/>
          </ac:spMkLst>
        </pc:spChg>
        <pc:spChg chg="mod">
          <ac:chgData name="Gael DELORME" userId="9f59a7a7-2782-4c60-b9af-876e64d0c584" providerId="ADAL" clId="{170C8E43-C4D0-412A-A08B-3735439FC4AB}" dt="2022-06-20T14:35:05.934" v="260" actId="115"/>
          <ac:spMkLst>
            <pc:docMk/>
            <pc:sldMk cId="415430088" sldId="262"/>
            <ac:spMk id="25" creationId="{9D3E5887-C917-455D-BEF5-7343D8E2A33B}"/>
          </ac:spMkLst>
        </pc:spChg>
        <pc:spChg chg="add mod">
          <ac:chgData name="Gael DELORME" userId="9f59a7a7-2782-4c60-b9af-876e64d0c584" providerId="ADAL" clId="{170C8E43-C4D0-412A-A08B-3735439FC4AB}" dt="2022-06-15T16:11:19.793" v="101" actId="20577"/>
          <ac:spMkLst>
            <pc:docMk/>
            <pc:sldMk cId="415430088" sldId="262"/>
            <ac:spMk id="26" creationId="{E12E48DE-4752-1306-57AB-D16D65A38854}"/>
          </ac:spMkLst>
        </pc:spChg>
        <pc:spChg chg="mod">
          <ac:chgData name="Gael DELORME" userId="9f59a7a7-2782-4c60-b9af-876e64d0c584" providerId="ADAL" clId="{170C8E43-C4D0-412A-A08B-3735439FC4AB}" dt="2022-06-20T14:36:59.809" v="269" actId="255"/>
          <ac:spMkLst>
            <pc:docMk/>
            <pc:sldMk cId="415430088" sldId="262"/>
            <ac:spMk id="29" creationId="{BC9F30A4-E49F-4E0F-ADD2-472C6A69DE08}"/>
          </ac:spMkLst>
        </pc:spChg>
      </pc:sldChg>
      <pc:sldChg chg="addSp modSp del">
        <pc:chgData name="Gael DELORME" userId="9f59a7a7-2782-4c60-b9af-876e64d0c584" providerId="ADAL" clId="{170C8E43-C4D0-412A-A08B-3735439FC4AB}" dt="2022-06-15T16:11:32.872" v="103" actId="47"/>
        <pc:sldMkLst>
          <pc:docMk/>
          <pc:sldMk cId="2888594679" sldId="263"/>
        </pc:sldMkLst>
        <pc:spChg chg="add mod">
          <ac:chgData name="Gael DELORME" userId="9f59a7a7-2782-4c60-b9af-876e64d0c584" providerId="ADAL" clId="{170C8E43-C4D0-412A-A08B-3735439FC4AB}" dt="2022-06-15T16:11:26.251" v="102"/>
          <ac:spMkLst>
            <pc:docMk/>
            <pc:sldMk cId="2888594679" sldId="263"/>
            <ac:spMk id="29" creationId="{595E46CC-67EE-8CA5-FC94-621545ECB5F8}"/>
          </ac:spMkLst>
        </pc:spChg>
      </pc:sldChg>
      <pc:sldChg chg="addSp delSp modSp mod ord">
        <pc:chgData name="Gael DELORME" userId="9f59a7a7-2782-4c60-b9af-876e64d0c584" providerId="ADAL" clId="{170C8E43-C4D0-412A-A08B-3735439FC4AB}" dt="2022-06-15T16:12:11.477" v="109"/>
        <pc:sldMkLst>
          <pc:docMk/>
          <pc:sldMk cId="3554945429" sldId="264"/>
        </pc:sldMkLst>
        <pc:spChg chg="add del mod">
          <ac:chgData name="Gael DELORME" userId="9f59a7a7-2782-4c60-b9af-876e64d0c584" providerId="ADAL" clId="{170C8E43-C4D0-412A-A08B-3735439FC4AB}" dt="2022-06-15T16:12:11.219" v="108" actId="478"/>
          <ac:spMkLst>
            <pc:docMk/>
            <pc:sldMk cId="3554945429" sldId="264"/>
            <ac:spMk id="45" creationId="{FDCE1E2B-F4BF-DBF9-EEFB-92E435D235B3}"/>
          </ac:spMkLst>
        </pc:spChg>
        <pc:spChg chg="add mod">
          <ac:chgData name="Gael DELORME" userId="9f59a7a7-2782-4c60-b9af-876e64d0c584" providerId="ADAL" clId="{170C8E43-C4D0-412A-A08B-3735439FC4AB}" dt="2022-06-15T16:12:11.477" v="109"/>
          <ac:spMkLst>
            <pc:docMk/>
            <pc:sldMk cId="3554945429" sldId="264"/>
            <ac:spMk id="46" creationId="{F6316702-660A-1FF4-C707-CD54B0999B2C}"/>
          </ac:spMkLst>
        </pc:spChg>
      </pc:sldChg>
      <pc:sldChg chg="del">
        <pc:chgData name="Gael DELORME" userId="9f59a7a7-2782-4c60-b9af-876e64d0c584" providerId="ADAL" clId="{170C8E43-C4D0-412A-A08B-3735439FC4AB}" dt="2022-06-15T16:12:42.680" v="112" actId="47"/>
        <pc:sldMkLst>
          <pc:docMk/>
          <pc:sldMk cId="3318853474" sldId="265"/>
        </pc:sldMkLst>
      </pc:sldChg>
      <pc:sldChg chg="del">
        <pc:chgData name="Gael DELORME" userId="9f59a7a7-2782-4c60-b9af-876e64d0c584" providerId="ADAL" clId="{170C8E43-C4D0-412A-A08B-3735439FC4AB}" dt="2022-06-15T16:12:45.304" v="113" actId="47"/>
        <pc:sldMkLst>
          <pc:docMk/>
          <pc:sldMk cId="201005322" sldId="266"/>
        </pc:sldMkLst>
      </pc:sldChg>
      <pc:sldChg chg="addSp delSp modSp new mod">
        <pc:chgData name="Gael DELORME" userId="9f59a7a7-2782-4c60-b9af-876e64d0c584" providerId="ADAL" clId="{170C8E43-C4D0-412A-A08B-3735439FC4AB}" dt="2022-06-22T12:58:19.877" v="525" actId="20577"/>
        <pc:sldMkLst>
          <pc:docMk/>
          <pc:sldMk cId="4028312018" sldId="271"/>
        </pc:sldMkLst>
        <pc:spChg chg="add mod">
          <ac:chgData name="Gael DELORME" userId="9f59a7a7-2782-4c60-b9af-876e64d0c584" providerId="ADAL" clId="{170C8E43-C4D0-412A-A08B-3735439FC4AB}" dt="2022-06-22T12:55:29.399" v="440"/>
          <ac:spMkLst>
            <pc:docMk/>
            <pc:sldMk cId="4028312018" sldId="271"/>
            <ac:spMk id="2" creationId="{AFD255AD-BDC9-1884-25E8-C6C853453907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3" creationId="{8FF260A0-4121-819E-D9E8-D9E60E45073D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4" creationId="{4524D1EF-13D5-AD67-B2D7-E9BC93CC4160}"/>
          </ac:spMkLst>
        </pc:spChg>
        <pc:spChg chg="add mod">
          <ac:chgData name="Gael DELORME" userId="9f59a7a7-2782-4c60-b9af-876e64d0c584" providerId="ADAL" clId="{170C8E43-C4D0-412A-A08B-3735439FC4AB}" dt="2022-06-22T12:55:42.442" v="441" actId="108"/>
          <ac:spMkLst>
            <pc:docMk/>
            <pc:sldMk cId="4028312018" sldId="271"/>
            <ac:spMk id="5" creationId="{6D4EEBAE-E2C4-0B4B-01F0-68E03DCA625C}"/>
          </ac:spMkLst>
        </pc:spChg>
        <pc:spChg chg="add del mod">
          <ac:chgData name="Gael DELORME" userId="9f59a7a7-2782-4c60-b9af-876e64d0c584" providerId="ADAL" clId="{170C8E43-C4D0-412A-A08B-3735439FC4AB}" dt="2022-06-22T12:52:53.508" v="375" actId="478"/>
          <ac:spMkLst>
            <pc:docMk/>
            <pc:sldMk cId="4028312018" sldId="271"/>
            <ac:spMk id="7" creationId="{4C2DE660-4E37-68CE-CC5D-A08481A14A2C}"/>
          </ac:spMkLst>
        </pc:spChg>
        <pc:spChg chg="add del mod">
          <ac:chgData name="Gael DELORME" userId="9f59a7a7-2782-4c60-b9af-876e64d0c584" providerId="ADAL" clId="{170C8E43-C4D0-412A-A08B-3735439FC4AB}" dt="2022-06-22T12:53:07.107" v="379" actId="478"/>
          <ac:spMkLst>
            <pc:docMk/>
            <pc:sldMk cId="4028312018" sldId="271"/>
            <ac:spMk id="8" creationId="{0348AC7F-A7C8-90E0-C531-35CF2BBA935A}"/>
          </ac:spMkLst>
        </pc:spChg>
        <pc:spChg chg="add mod">
          <ac:chgData name="Gael DELORME" userId="9f59a7a7-2782-4c60-b9af-876e64d0c584" providerId="ADAL" clId="{170C8E43-C4D0-412A-A08B-3735439FC4AB}" dt="2022-06-22T12:53:22.578" v="382"/>
          <ac:spMkLst>
            <pc:docMk/>
            <pc:sldMk cId="4028312018" sldId="271"/>
            <ac:spMk id="9" creationId="{BB77F385-F8D0-978B-36DF-198AACEF6F89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1" creationId="{44ED5287-1189-6294-2C0C-017713CD776C}"/>
          </ac:spMkLst>
        </pc:spChg>
        <pc:spChg chg="add mod">
          <ac:chgData name="Gael DELORME" userId="9f59a7a7-2782-4c60-b9af-876e64d0c584" providerId="ADAL" clId="{170C8E43-C4D0-412A-A08B-3735439FC4AB}" dt="2022-06-22T12:53:56.731" v="385" actId="14100"/>
          <ac:spMkLst>
            <pc:docMk/>
            <pc:sldMk cId="4028312018" sldId="271"/>
            <ac:spMk id="12" creationId="{0980564E-F313-0970-D0AE-6B1F1AB8F8D1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5" creationId="{F64C425F-CFB3-2586-A76D-FD7704007C2F}"/>
          </ac:spMkLst>
        </pc:spChg>
        <pc:spChg chg="add del mod">
          <ac:chgData name="Gael DELORME" userId="9f59a7a7-2782-4c60-b9af-876e64d0c584" providerId="ADAL" clId="{170C8E43-C4D0-412A-A08B-3735439FC4AB}" dt="2022-06-22T12:56:19.137" v="444" actId="478"/>
          <ac:spMkLst>
            <pc:docMk/>
            <pc:sldMk cId="4028312018" sldId="271"/>
            <ac:spMk id="16" creationId="{962821F3-361E-FB42-ABA6-8073A939D904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18" creationId="{225A1079-FD51-7542-3491-41885BBC35E0}"/>
          </ac:spMkLst>
        </pc:spChg>
        <pc:spChg chg="add mod">
          <ac:chgData name="Gael DELORME" userId="9f59a7a7-2782-4c60-b9af-876e64d0c584" providerId="ADAL" clId="{170C8E43-C4D0-412A-A08B-3735439FC4AB}" dt="2022-06-22T12:58:19.877" v="525" actId="20577"/>
          <ac:spMkLst>
            <pc:docMk/>
            <pc:sldMk cId="4028312018" sldId="271"/>
            <ac:spMk id="19" creationId="{A22C859D-FEAF-B171-2B26-D9373F1FCA0E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2" creationId="{6677930F-D191-AEF1-0B66-2D81534B012B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4" creationId="{38C3778A-FF9F-6690-2E8E-A7DBD70B3A2A}"/>
          </ac:spMkLst>
        </pc:spChg>
        <pc:spChg chg="add mod">
          <ac:chgData name="Gael DELORME" userId="9f59a7a7-2782-4c60-b9af-876e64d0c584" providerId="ADAL" clId="{170C8E43-C4D0-412A-A08B-3735439FC4AB}" dt="2022-06-15T16:13:31.078" v="117" actId="1076"/>
          <ac:spMkLst>
            <pc:docMk/>
            <pc:sldMk cId="4028312018" sldId="271"/>
            <ac:spMk id="25" creationId="{98119D3D-C9C7-4DD1-0FBC-C4104AA8F2CF}"/>
          </ac:spMkLst>
        </pc:spChg>
        <pc:spChg chg="add mod">
          <ac:chgData name="Gael DELORME" userId="9f59a7a7-2782-4c60-b9af-876e64d0c584" providerId="ADAL" clId="{170C8E43-C4D0-412A-A08B-3735439FC4AB}" dt="2022-06-22T12:52:38.108" v="374"/>
          <ac:spMkLst>
            <pc:docMk/>
            <pc:sldMk cId="4028312018" sldId="271"/>
            <ac:spMk id="26" creationId="{26F015A8-1D2C-F962-913D-67ECAC50F355}"/>
          </ac:spMkLst>
        </pc:spChg>
        <pc:spChg chg="add mod">
          <ac:chgData name="Gael DELORME" userId="9f59a7a7-2782-4c60-b9af-876e64d0c584" providerId="ADAL" clId="{170C8E43-C4D0-412A-A08B-3735439FC4AB}" dt="2022-06-22T12:56:03.010" v="443" actId="20577"/>
          <ac:spMkLst>
            <pc:docMk/>
            <pc:sldMk cId="4028312018" sldId="271"/>
            <ac:spMk id="27" creationId="{18935B97-14D6-B76E-8F5F-D7EB861B3440}"/>
          </ac:spMkLst>
        </pc:spChg>
        <pc:spChg chg="add mod">
          <ac:chgData name="Gael DELORME" userId="9f59a7a7-2782-4c60-b9af-876e64d0c584" providerId="ADAL" clId="{170C8E43-C4D0-412A-A08B-3735439FC4AB}" dt="2022-06-22T12:58:04.273" v="520" actId="20577"/>
          <ac:spMkLst>
            <pc:docMk/>
            <pc:sldMk cId="4028312018" sldId="271"/>
            <ac:spMk id="29" creationId="{D3E50624-3128-B8C6-F6C7-FE6D707AD5CF}"/>
          </ac:spMkLst>
        </pc:spChg>
        <pc:spChg chg="add mod">
          <ac:chgData name="Gael DELORME" userId="9f59a7a7-2782-4c60-b9af-876e64d0c584" providerId="ADAL" clId="{170C8E43-C4D0-412A-A08B-3735439FC4AB}" dt="2022-06-15T16:13:37.312" v="129" actId="5793"/>
          <ac:spMkLst>
            <pc:docMk/>
            <pc:sldMk cId="4028312018" sldId="271"/>
            <ac:spMk id="30" creationId="{97118249-47AC-975E-8AF2-8EBA6D191A19}"/>
          </ac:spMkLst>
        </pc:spChg>
        <pc:spChg chg="add mod">
          <ac:chgData name="Gael DELORME" userId="9f59a7a7-2782-4c60-b9af-876e64d0c584" providerId="ADAL" clId="{170C8E43-C4D0-412A-A08B-3735439FC4AB}" dt="2022-06-22T12:55:02.281" v="436" actId="1036"/>
          <ac:spMkLst>
            <pc:docMk/>
            <pc:sldMk cId="4028312018" sldId="271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6:29.167" v="456" actId="1036"/>
          <ac:spMkLst>
            <pc:docMk/>
            <pc:sldMk cId="4028312018" sldId="271"/>
            <ac:spMk id="32" creationId="{A1A2FFC8-B974-ADD2-EF0C-AAC55A7AB663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3" creationId="{B4B104E4-82A1-F4BD-47B1-73A00B3FE99B}"/>
          </ac:spMkLst>
        </pc:spChg>
        <pc:spChg chg="add mod">
          <ac:chgData name="Gael DELORME" userId="9f59a7a7-2782-4c60-b9af-876e64d0c584" providerId="ADAL" clId="{170C8E43-C4D0-412A-A08B-3735439FC4AB}" dt="2022-06-22T12:56:21.843" v="446" actId="1076"/>
          <ac:spMkLst>
            <pc:docMk/>
            <pc:sldMk cId="4028312018" sldId="271"/>
            <ac:spMk id="36" creationId="{1BF8A7EC-FDBA-5617-EFA8-D820EF1D4BEA}"/>
          </ac:spMkLst>
        </pc:sp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6" creationId="{144D333C-EE78-233A-7393-19706BCB362B}"/>
          </ac:cxnSpMkLst>
        </pc:cxnChg>
        <pc:cxnChg chg="add mod">
          <ac:chgData name="Gael DELORME" userId="9f59a7a7-2782-4c60-b9af-876e64d0c584" providerId="ADAL" clId="{170C8E43-C4D0-412A-A08B-3735439FC4AB}" dt="2022-06-22T12:55:02.281" v="436" actId="1036"/>
          <ac:cxnSpMkLst>
            <pc:docMk/>
            <pc:sldMk cId="4028312018" sldId="271"/>
            <ac:cxnSpMk id="10" creationId="{2E35FACF-FEAC-6A4B-5947-635A9104BF8B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13" creationId="{D23579E0-859B-3839-0148-C6376FC0B1A2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4" creationId="{A3513B19-C2BA-CCB8-3E45-6D0956FB3BE3}"/>
          </ac:cxnSpMkLst>
        </pc:cxnChg>
        <pc:cxnChg chg="add del mod">
          <ac:chgData name="Gael DELORME" userId="9f59a7a7-2782-4c60-b9af-876e64d0c584" providerId="ADAL" clId="{170C8E43-C4D0-412A-A08B-3735439FC4AB}" dt="2022-06-22T12:56:19.137" v="444" actId="478"/>
          <ac:cxnSpMkLst>
            <pc:docMk/>
            <pc:sldMk cId="4028312018" sldId="271"/>
            <ac:cxnSpMk id="17" creationId="{D7E45E9A-EF73-92A9-1356-A1DBEEBB0E00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0" creationId="{1646605D-E4AA-D979-0F88-1645E5203107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1" creationId="{965308D4-DB35-7527-550F-F0B08863AC81}"/>
          </ac:cxnSpMkLst>
        </pc:cxnChg>
        <pc:cxnChg chg="add mod">
          <ac:chgData name="Gael DELORME" userId="9f59a7a7-2782-4c60-b9af-876e64d0c584" providerId="ADAL" clId="{170C8E43-C4D0-412A-A08B-3735439FC4AB}" dt="2022-06-15T16:13:31.078" v="117" actId="1076"/>
          <ac:cxnSpMkLst>
            <pc:docMk/>
            <pc:sldMk cId="4028312018" sldId="271"/>
            <ac:cxnSpMk id="23" creationId="{C5D04C6E-CDBF-DE7C-ABC4-06364E388590}"/>
          </ac:cxnSpMkLst>
        </pc:cxnChg>
        <pc:cxnChg chg="add mod">
          <ac:chgData name="Gael DELORME" userId="9f59a7a7-2782-4c60-b9af-876e64d0c584" providerId="ADAL" clId="{170C8E43-C4D0-412A-A08B-3735439FC4AB}" dt="2022-06-22T12:57:15.010" v="516" actId="14100"/>
          <ac:cxnSpMkLst>
            <pc:docMk/>
            <pc:sldMk cId="4028312018" sldId="271"/>
            <ac:cxnSpMk id="28" creationId="{EE1DB814-D2B3-4E71-10E7-BF39DF59CCBF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4" creationId="{04786F36-022B-D309-770C-B69B1415E973}"/>
          </ac:cxnSpMkLst>
        </pc:cxnChg>
        <pc:cxnChg chg="add mod">
          <ac:chgData name="Gael DELORME" userId="9f59a7a7-2782-4c60-b9af-876e64d0c584" providerId="ADAL" clId="{170C8E43-C4D0-412A-A08B-3735439FC4AB}" dt="2022-06-22T12:56:21.843" v="446" actId="1076"/>
          <ac:cxnSpMkLst>
            <pc:docMk/>
            <pc:sldMk cId="4028312018" sldId="271"/>
            <ac:cxnSpMk id="35" creationId="{BE0EFB95-304A-028D-989A-1C14088D67B7}"/>
          </ac:cxnSpMkLst>
        </pc:cxnChg>
      </pc:sldChg>
      <pc:sldChg chg="addSp delSp modSp new del mod">
        <pc:chgData name="Gael DELORME" userId="9f59a7a7-2782-4c60-b9af-876e64d0c584" providerId="ADAL" clId="{170C8E43-C4D0-412A-A08B-3735439FC4AB}" dt="2022-06-22T12:56:42.675" v="458" actId="47"/>
        <pc:sldMkLst>
          <pc:docMk/>
          <pc:sldMk cId="4260250414" sldId="272"/>
        </pc:sldMkLst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" creationId="{1807EBD4-B38D-FC89-3886-10D9719B855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4" creationId="{52319A81-DB43-225D-2DC7-BA182DC01D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5" creationId="{BA3D005C-96C2-5B18-4A18-8AA2CDAB81A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7" creationId="{350E9620-0D91-1FD1-C6B6-2021D65B994F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8" creationId="{7FAB1E33-12DC-CAF4-09F0-40F97D694490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9" creationId="{18A2AEF1-D527-8401-C7C7-EEA332FFD2EB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2" creationId="{C4E51F75-3407-6F58-76FB-873F3F4256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3" creationId="{6FF983FE-DF29-ED93-82BF-FD5ED563CECE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5" creationId="{9DB95CCF-0856-6FEA-DB41-5A62AFEDE35A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6" creationId="{97EC233C-F422-6F5B-0928-11DF64F9FF9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19" creationId="{49DF2D78-6F08-72CB-ACE9-64E46AE4A5B4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1" creationId="{96376CB2-BA0A-6407-E84B-201D949A40A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2" creationId="{F5914F10-6438-003A-9C61-290413EF9036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3" creationId="{36D95C40-2C57-18E2-53CC-34164876BA3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4" creationId="{972A036B-D877-0AA4-3918-660BC685F398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5" creationId="{DD0335D3-7E4D-21D0-3331-796349B9CC42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6" creationId="{35476E4B-7A9D-A47E-E5AB-FC2CF2CF9CA1}"/>
          </ac:spMkLst>
        </pc:spChg>
        <pc:spChg chg="add del mod">
          <ac:chgData name="Gael DELORME" userId="9f59a7a7-2782-4c60-b9af-876e64d0c584" providerId="ADAL" clId="{170C8E43-C4D0-412A-A08B-3735439FC4AB}" dt="2022-06-15T16:14:48.761" v="171" actId="478"/>
          <ac:spMkLst>
            <pc:docMk/>
            <pc:sldMk cId="4260250414" sldId="272"/>
            <ac:spMk id="28" creationId="{63757CE5-512B-B9DC-97D2-60A1FA0213C8}"/>
          </ac:spMkLst>
        </pc:spChg>
        <pc:spChg chg="add mod">
          <ac:chgData name="Gael DELORME" userId="9f59a7a7-2782-4c60-b9af-876e64d0c584" providerId="ADAL" clId="{170C8E43-C4D0-412A-A08B-3735439FC4AB}" dt="2022-06-15T16:14:25.159" v="170" actId="20577"/>
          <ac:spMkLst>
            <pc:docMk/>
            <pc:sldMk cId="4260250414" sldId="272"/>
            <ac:spMk id="29" creationId="{BD0B586F-7D2C-1A22-61BC-BAF8737D209F}"/>
          </ac:spMkLst>
        </pc:spChg>
        <pc:spChg chg="add del mod">
          <ac:chgData name="Gael DELORME" userId="9f59a7a7-2782-4c60-b9af-876e64d0c584" providerId="ADAL" clId="{170C8E43-C4D0-412A-A08B-3735439FC4AB}" dt="2022-06-15T16:14:56.677" v="173"/>
          <ac:spMkLst>
            <pc:docMk/>
            <pc:sldMk cId="4260250414" sldId="272"/>
            <ac:spMk id="30" creationId="{94F95F8F-0550-AE1C-6344-BDA80E8FD59B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1" creationId="{AC028BB5-CC7A-A29A-DDC8-2D7DB35BC8B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3" creationId="{29110AC1-B038-3674-CE76-1EBAEB6B79F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4" creationId="{C8F5D185-0450-904C-EAFF-C2C8004348D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6" creationId="{C4F7A9EC-0760-6450-9918-9F0A6029ACF8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7" creationId="{AD762D37-E142-E913-C02B-EF66F22C193F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38" creationId="{8F43F765-2215-C259-270D-EDBA8E416599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1" creationId="{89E85ED8-0AAE-C48E-1D75-22C7AE49D22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2" creationId="{C98C62FA-BAA6-53C4-8B04-1501A296596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4" creationId="{5517F02A-77DB-FAB0-29BD-D22C210A57A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5" creationId="{5D338A7B-6741-56D9-1ECF-2CB38B8285A2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48" creationId="{B61F0661-C2DC-A9DE-9F62-857272A9FC5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0" creationId="{ABB9A4EA-5D83-4A1F-3130-00DEDDF3CC90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1" creationId="{11ED9237-8660-E2C0-2F8F-3566185C5C33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2" creationId="{5EF4F2FF-C9CD-7489-5B08-86F97C9235E1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3" creationId="{D192B225-9F78-3E66-096D-261F55E0AF34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4" creationId="{6208990B-CEBC-DF20-CF4D-A905CEF5A79A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5" creationId="{E5CF8D0D-7455-B058-D3B5-FE3D18864536}"/>
          </ac:spMkLst>
        </pc:spChg>
        <pc:spChg chg="add mod">
          <ac:chgData name="Gael DELORME" userId="9f59a7a7-2782-4c60-b9af-876e64d0c584" providerId="ADAL" clId="{170C8E43-C4D0-412A-A08B-3735439FC4AB}" dt="2022-06-15T16:15:04.975" v="175" actId="1076"/>
          <ac:spMkLst>
            <pc:docMk/>
            <pc:sldMk cId="4260250414" sldId="272"/>
            <ac:spMk id="57" creationId="{2923A902-0135-15F2-30FF-9D215861DA2F}"/>
          </ac:spMkLst>
        </pc:sp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3" creationId="{5F572033-4C79-13AA-37FE-A6B077992ABB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6" creationId="{4746B77F-70B2-9622-9161-B2C8633C6E3E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0" creationId="{347291F2-1EEB-68D6-ED5B-56BC4DACA852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1" creationId="{AA5E523A-9939-A886-F03D-50772D7AD6E6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4" creationId="{815C1124-3F99-7A65-B5C5-A8A16324DF8C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7" creationId="{2BF79C5E-49C2-7591-E1F5-7B42DE1C075D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18" creationId="{08167214-151F-F536-5403-39ABB2D0100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0" creationId="{D5EC4D28-4D07-594F-80EF-FE04E3C749F4}"/>
          </ac:cxnSpMkLst>
        </pc:cxnChg>
        <pc:cxnChg chg="add del mod">
          <ac:chgData name="Gael DELORME" userId="9f59a7a7-2782-4c60-b9af-876e64d0c584" providerId="ADAL" clId="{170C8E43-C4D0-412A-A08B-3735439FC4AB}" dt="2022-06-15T16:14:48.761" v="171" actId="478"/>
          <ac:cxnSpMkLst>
            <pc:docMk/>
            <pc:sldMk cId="4260250414" sldId="272"/>
            <ac:cxnSpMk id="27" creationId="{F1382BD5-43B1-1116-8C92-CC8C744A076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2" creationId="{F6FBD254-FC51-0BF3-C63B-72E4E609FE63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5" creationId="{2E17FB38-ECF6-810D-AE75-9478AF68B15E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39" creationId="{6459A6D2-8EB1-1270-73A2-84F6B55926D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0" creationId="{BB22DB19-1662-E817-6149-4FE18F79EB9B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3" creationId="{5C600532-84AA-295F-3291-907AB0533839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6" creationId="{5737290C-4C69-A027-9AFA-AD0F4890D4CC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7" creationId="{1A1EF1CD-7B04-0D99-0F6E-63AB65FF8FF6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49" creationId="{220C00E3-6073-4400-4292-405B194BCBAA}"/>
          </ac:cxnSpMkLst>
        </pc:cxnChg>
        <pc:cxnChg chg="add mod">
          <ac:chgData name="Gael DELORME" userId="9f59a7a7-2782-4c60-b9af-876e64d0c584" providerId="ADAL" clId="{170C8E43-C4D0-412A-A08B-3735439FC4AB}" dt="2022-06-15T16:15:04.975" v="175" actId="1076"/>
          <ac:cxnSpMkLst>
            <pc:docMk/>
            <pc:sldMk cId="4260250414" sldId="272"/>
            <ac:cxnSpMk id="56" creationId="{0FA26109-5CF1-BEA7-1A1E-9937E1809C5F}"/>
          </ac:cxnSpMkLst>
        </pc:cxnChg>
      </pc:sldChg>
      <pc:sldChg chg="addSp modSp new mod">
        <pc:chgData name="Gael DELORME" userId="9f59a7a7-2782-4c60-b9af-876e64d0c584" providerId="ADAL" clId="{170C8E43-C4D0-412A-A08B-3735439FC4AB}" dt="2022-06-15T16:15:52.290" v="181" actId="20577"/>
        <pc:sldMkLst>
          <pc:docMk/>
          <pc:sldMk cId="369704010" sldId="273"/>
        </pc:sldMkLst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" creationId="{E54E6505-E0C2-ED77-F62C-C97EFF3FE5B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3" creationId="{C6DD3B54-BB03-7D1F-882C-4B5357B6B0E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4" creationId="{B8AE84FE-DAC8-FB05-BE19-9E870A8DAF37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5" creationId="{2A45665A-9FD7-BA29-3C1B-A7DCB0ED056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6" creationId="{B10FAFEB-2528-EC2E-4781-3917D7C0910B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7" creationId="{5032CA73-5636-D125-FCB4-330524847092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8" creationId="{C7480121-4143-C00C-8DF4-F97FC123FF5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3" creationId="{56BECC4F-5F78-5CAA-BDF0-77FCD4FC9BD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4" creationId="{4368273C-E402-AE04-083F-673EC13D6D6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5" creationId="{49C05BA3-6B62-FA6E-5396-01847B3D3F8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18" creationId="{0976C1D7-2220-9322-AD0C-64F11CC139FD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0" creationId="{3FB6B124-73E7-3AF8-437E-8DA9A31112B5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1" creationId="{7C65B3A1-2861-B2F8-4E00-03274840D9FF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3" creationId="{DA229644-A203-1075-098A-3DFA3C7FA76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4" creationId="{E85AAF0A-F153-1DFF-6556-7B1679BEE99E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5" creationId="{AA040DB9-C3E9-305B-8B67-CE182907225A}"/>
          </ac:spMkLst>
        </pc:spChg>
        <pc:spChg chg="add mod">
          <ac:chgData name="Gael DELORME" userId="9f59a7a7-2782-4c60-b9af-876e64d0c584" providerId="ADAL" clId="{170C8E43-C4D0-412A-A08B-3735439FC4AB}" dt="2022-06-15T16:15:40.531" v="177"/>
          <ac:spMkLst>
            <pc:docMk/>
            <pc:sldMk cId="369704010" sldId="273"/>
            <ac:spMk id="28" creationId="{8580E203-F1EF-9A4C-66E3-C59B097D767B}"/>
          </ac:spMkLst>
        </pc:spChg>
        <pc:spChg chg="add mod">
          <ac:chgData name="Gael DELORME" userId="9f59a7a7-2782-4c60-b9af-876e64d0c584" providerId="ADAL" clId="{170C8E43-C4D0-412A-A08B-3735439FC4AB}" dt="2022-06-15T16:15:52.290" v="181" actId="20577"/>
          <ac:spMkLst>
            <pc:docMk/>
            <pc:sldMk cId="369704010" sldId="273"/>
            <ac:spMk id="30" creationId="{1ED00AAA-342B-1CAD-C8A6-7101A26E6759}"/>
          </ac:spMkLst>
        </pc:sp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9" creationId="{575A6CC5-D530-501B-63F9-05CB9605A4E1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0" creationId="{ACC2C7EC-4DB1-6DB5-A7C4-7E9B9BE2873B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1" creationId="{8CD49372-A192-84AE-16EB-F3880BEE2B7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2" creationId="{2CD5FC6B-3432-C5E2-54B0-13269EB26F7C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6" creationId="{CEF40132-A795-C43B-C10F-5313B27D2C4D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7" creationId="{2FBF130E-735C-2B2F-BC30-42D75352A02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19" creationId="{13B6ABEA-BDE5-9867-DBF5-B72DB16A2495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2" creationId="{FF72AAF2-95C1-5915-820A-46F6EE3542FE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6" creationId="{242F897B-711F-E3B9-220F-EB281EC701AA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7" creationId="{E7127109-DE40-F67E-C774-6436B9CF89C6}"/>
          </ac:cxnSpMkLst>
        </pc:cxnChg>
        <pc:cxnChg chg="add mod">
          <ac:chgData name="Gael DELORME" userId="9f59a7a7-2782-4c60-b9af-876e64d0c584" providerId="ADAL" clId="{170C8E43-C4D0-412A-A08B-3735439FC4AB}" dt="2022-06-15T16:15:40.531" v="177"/>
          <ac:cxnSpMkLst>
            <pc:docMk/>
            <pc:sldMk cId="369704010" sldId="273"/>
            <ac:cxnSpMk id="29" creationId="{CD4394BD-937F-7959-0D50-A5A0C405BBDE}"/>
          </ac:cxnSpMkLst>
        </pc:cxnChg>
      </pc:sldChg>
      <pc:sldChg chg="addSp delSp modSp add mod">
        <pc:chgData name="Gael DELORME" userId="9f59a7a7-2782-4c60-b9af-876e64d0c584" providerId="ADAL" clId="{170C8E43-C4D0-412A-A08B-3735439FC4AB}" dt="2022-06-22T12:58:39.283" v="531" actId="1076"/>
        <pc:sldMkLst>
          <pc:docMk/>
          <pc:sldMk cId="2210798837" sldId="276"/>
        </pc:sldMkLst>
        <pc:spChg chg="mod">
          <ac:chgData name="Gael DELORME" userId="9f59a7a7-2782-4c60-b9af-876e64d0c584" providerId="ADAL" clId="{170C8E43-C4D0-412A-A08B-3735439FC4AB}" dt="2022-06-22T12:56:57.842" v="488" actId="14100"/>
          <ac:spMkLst>
            <pc:docMk/>
            <pc:sldMk cId="2210798837" sldId="276"/>
            <ac:spMk id="2" creationId="{AFD255AD-BDC9-1884-25E8-C6C853453907}"/>
          </ac:spMkLst>
        </pc:spChg>
        <pc:spChg chg="del">
          <ac:chgData name="Gael DELORME" userId="9f59a7a7-2782-4c60-b9af-876e64d0c584" providerId="ADAL" clId="{170C8E43-C4D0-412A-A08B-3735439FC4AB}" dt="2022-06-22T12:56:47.974" v="459" actId="478"/>
          <ac:spMkLst>
            <pc:docMk/>
            <pc:sldMk cId="2210798837" sldId="276"/>
            <ac:spMk id="5" creationId="{6D4EEBAE-E2C4-0B4B-01F0-68E03DCA625C}"/>
          </ac:spMkLst>
        </pc:spChg>
        <pc:spChg chg="del mod">
          <ac:chgData name="Gael DELORME" userId="9f59a7a7-2782-4c60-b9af-876e64d0c584" providerId="ADAL" clId="{170C8E43-C4D0-412A-A08B-3735439FC4AB}" dt="2022-06-22T12:58:34.156" v="530" actId="478"/>
          <ac:spMkLst>
            <pc:docMk/>
            <pc:sldMk cId="2210798837" sldId="276"/>
            <ac:spMk id="19" creationId="{A22C859D-FEAF-B171-2B26-D9373F1FCA0E}"/>
          </ac:spMkLst>
        </pc:spChg>
        <pc:spChg chg="del">
          <ac:chgData name="Gael DELORME" userId="9f59a7a7-2782-4c60-b9af-876e64d0c584" providerId="ADAL" clId="{170C8E43-C4D0-412A-A08B-3735439FC4AB}" dt="2022-06-22T12:58:28.899" v="527" actId="478"/>
          <ac:spMkLst>
            <pc:docMk/>
            <pc:sldMk cId="2210798837" sldId="276"/>
            <ac:spMk id="29" creationId="{D3E50624-3128-B8C6-F6C7-FE6D707AD5CF}"/>
          </ac:spMkLst>
        </pc:spChg>
        <pc:spChg chg="mod">
          <ac:chgData name="Gael DELORME" userId="9f59a7a7-2782-4c60-b9af-876e64d0c584" providerId="ADAL" clId="{170C8E43-C4D0-412A-A08B-3735439FC4AB}" dt="2022-06-22T12:57:02.494" v="515" actId="1036"/>
          <ac:spMkLst>
            <pc:docMk/>
            <pc:sldMk cId="2210798837" sldId="276"/>
            <ac:spMk id="31" creationId="{16C63CFE-8C1D-B891-4028-7331C7FB59E3}"/>
          </ac:spMkLst>
        </pc:spChg>
        <pc:spChg chg="add mod">
          <ac:chgData name="Gael DELORME" userId="9f59a7a7-2782-4c60-b9af-876e64d0c584" providerId="ADAL" clId="{170C8E43-C4D0-412A-A08B-3735439FC4AB}" dt="2022-06-22T12:58:39.283" v="531" actId="1076"/>
          <ac:spMkLst>
            <pc:docMk/>
            <pc:sldMk cId="2210798837" sldId="276"/>
            <ac:spMk id="37" creationId="{FF57644A-3631-47A7-333A-C676063B6E2C}"/>
          </ac:spMkLst>
        </pc:spChg>
        <pc:spChg chg="add mod">
          <ac:chgData name="Gael DELORME" userId="9f59a7a7-2782-4c60-b9af-876e64d0c584" providerId="ADAL" clId="{170C8E43-C4D0-412A-A08B-3735439FC4AB}" dt="2022-06-22T12:58:31.718" v="528" actId="1076"/>
          <ac:spMkLst>
            <pc:docMk/>
            <pc:sldMk cId="2210798837" sldId="276"/>
            <ac:spMk id="38" creationId="{C257607B-FEA6-3468-C89C-D6440FB004DA}"/>
          </ac:spMkLst>
        </pc:spChg>
        <pc:cxnChg chg="mod">
          <ac:chgData name="Gael DELORME" userId="9f59a7a7-2782-4c60-b9af-876e64d0c584" providerId="ADAL" clId="{170C8E43-C4D0-412A-A08B-3735439FC4AB}" dt="2022-06-22T12:57:02.494" v="515" actId="1036"/>
          <ac:cxnSpMkLst>
            <pc:docMk/>
            <pc:sldMk cId="2210798837" sldId="276"/>
            <ac:cxnSpMk id="10" creationId="{2E35FACF-FEAC-6A4B-5947-635A9104BF8B}"/>
          </ac:cxnSpMkLst>
        </pc:cxnChg>
        <pc:cxnChg chg="mod">
          <ac:chgData name="Gael DELORME" userId="9f59a7a7-2782-4c60-b9af-876e64d0c584" providerId="ADAL" clId="{170C8E43-C4D0-412A-A08B-3735439FC4AB}" dt="2022-06-22T12:56:53.179" v="487" actId="1035"/>
          <ac:cxnSpMkLst>
            <pc:docMk/>
            <pc:sldMk cId="2210798837" sldId="276"/>
            <ac:cxnSpMk id="13" creationId="{D23579E0-859B-3839-0148-C6376FC0B1A2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C795-96D1-4C47-9BA7-C3D4D53DE844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DD03-358B-4925-99C4-D04C09AE2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DD03-358B-4925-99C4-D04C09AE20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135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D1F1-F611-4F34-930C-77508962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485B1E-37C0-45FF-BA49-8C2C6C6B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56178-2143-4E7E-9157-BE0B20C0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D2D7D-4304-41C4-BFCE-5E55D462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0E394-6CBA-4E33-8CA1-AD3170D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3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1A84-F92F-44FA-9B3F-6AC248C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A737EB-D9D8-4A87-B577-77BA8668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BE93AE-DF93-479E-B68C-1DBBE93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D11AB-3E98-4AD2-BD32-04D8A3C3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DAA56-D681-4F86-A769-5741C496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64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D6466A-52A0-4A05-999B-D7993E569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E337C-7B68-411D-BC29-CB844FF3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89551-8AB6-4817-A3F3-C680F94A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EB7C0-F618-438B-9897-180585F3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CF294-B82C-431C-B986-65D4E38F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3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836-459F-4C63-83CB-1C48AB7B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019D5-17E9-4553-8EBF-C0531D3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854A98-5CBD-4423-9723-12D7791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1FCF42-0714-4031-A3F0-87B674FD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B47D2-448E-4CE6-A6B0-99E41401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02A34-BAC4-42A4-A902-87403FF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1B1C1-0117-481E-A2C7-27415078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1A3D2-6838-4E7D-94B1-469DDEB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87859-B76F-4103-A919-469DCDEF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6390-8DB1-4274-9A7F-D826BAA6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EB9E3-218C-4B46-A6DC-A0068BFB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AB122-4166-4C34-824F-279ED9AD2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CD5E59-EF2F-4C7F-B331-E4AAAE9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B3EB9A-28C0-480D-AD93-9A7D28E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741AC-B7EB-4FA0-B3B6-42F347E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4D85F-EBDC-42FE-A210-31915F50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6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063DC-6A0A-4885-A74C-B4F08BE8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42FFB5-B51E-4757-AEAD-51C9BD5B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DC990D-4F89-44A2-A9A9-2923E2AD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E28E09-0AD8-4769-AD21-40230DC2B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41723E-6213-4EEE-81A4-6E833BEF1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07E64-D1A0-4D00-9B1A-C8037B8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E7AF5B-777F-4EC6-96E4-9DE56BA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5E1B31-7DC1-4CC1-BFA3-98836F11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8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4CFBE-5188-4DD2-B3B2-7348965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7F215C-6C54-48E4-9F62-EB9A67F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F025D-939F-4332-901D-C30BA963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49C80A-B374-4D3F-B229-2086B5D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57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2DD0FD-487B-4645-AE72-BFB8A44D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95479B-EA89-46AB-9B68-43E98C00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94B2CB-C8BD-4017-8B6D-2ACED768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B7DCE-B9EF-4C25-969A-57C880E4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703D8-7555-49B7-B3C6-7330392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2A08C7-63F1-408A-BB75-15CA2EE33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5B7C7C-8450-4B8F-87BD-CAA2ADFB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B9814-4F1A-4C40-A741-77D3427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63D5B-AF12-4CBF-B381-5AF2CE96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3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7BB93-7707-4FCE-9689-D4D9A14E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DBFABA-A3BE-46E6-A3A8-440E8BAD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93559-C405-4D62-B9C5-6E59BFBC6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260B7-F9D5-477F-88A2-C91CBF2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44A7A-BD78-486C-81B7-BF01B82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CA4F72-0C2E-4B94-ABE5-D8DC1B6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74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8CF599-8943-45EB-B133-0A7F4E1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87D39-12F1-4AE2-A780-F2CF4927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276CE-D2CD-4E20-9E80-2F4FED90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DE8E-8FB4-4587-A8B1-200B6BCDB202}" type="datetimeFigureOut">
              <a:rPr lang="fr-FR" smtClean="0"/>
              <a:t>25/07/2022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0ECB03-AC88-487A-BE3B-0C743E032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714C-B928-48F2-A986-283BF48C0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3629-A761-4A4A-9770-8A8FA3F37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2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AF6C3EA-14A3-7698-22D8-78920203E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4694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6443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64033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103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6026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dirty="0"/>
                        <a:t>Phoenix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(simple)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(simple)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Airbag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Athena</a:t>
                      </a:r>
                      <a:r>
                        <a:rPr lang="fr-FR" dirty="0"/>
                        <a:t> Dégressif avec </a:t>
                      </a:r>
                      <a:r>
                        <a:rPr lang="fr-FR" dirty="0" err="1"/>
                        <a:t>floor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Phoenix Mémoire Dégressif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6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5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3640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C425EF79-D6E5-A76C-58F7-52DFBD5F18F1}"/>
              </a:ext>
            </a:extLst>
          </p:cNvPr>
          <p:cNvSpPr txBox="1"/>
          <p:nvPr/>
        </p:nvSpPr>
        <p:spPr>
          <a:xfrm>
            <a:off x="3832225" y="4911953"/>
            <a:ext cx="2339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  <a:latin typeface="Futura PT" panose="020B0902020204020203" pitchFamily="34" charset="0"/>
              </a:rPr>
              <a:t>WALLY LE BOSS D EQUITIM</a:t>
            </a:r>
          </a:p>
        </p:txBody>
      </p:sp>
    </p:spTree>
    <p:extLst>
      <p:ext uri="{BB962C8B-B14F-4D97-AF65-F5344CB8AC3E}">
        <p14:creationId xmlns:p14="http://schemas.microsoft.com/office/powerpoint/2010/main" val="177192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ZoneTexte 105">
            <a:extLst>
              <a:ext uri="{FF2B5EF4-FFF2-40B4-BE49-F238E27FC236}">
                <a16:creationId xmlns:a16="http://schemas.microsoft.com/office/drawing/2014/main" id="{F9E6B538-3C7F-C7F6-1B2D-FFDC7ACE8A29}"/>
              </a:ext>
            </a:extLst>
          </p:cNvPr>
          <p:cNvSpPr txBox="1"/>
          <p:nvPr/>
        </p:nvSpPr>
        <p:spPr>
          <a:xfrm>
            <a:off x="2596673" y="3758962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0BB2082-D2A1-5CB4-F372-D8E27119AE7C}"/>
              </a:ext>
            </a:extLst>
          </p:cNvPr>
          <p:cNvSpPr txBox="1"/>
          <p:nvPr/>
        </p:nvSpPr>
        <p:spPr>
          <a:xfrm>
            <a:off x="1132038" y="3768853"/>
            <a:ext cx="38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F0FB10-26C2-ED52-CF35-67469921744F}"/>
              </a:ext>
            </a:extLst>
          </p:cNvPr>
          <p:cNvSpPr txBox="1"/>
          <p:nvPr/>
        </p:nvSpPr>
        <p:spPr>
          <a:xfrm>
            <a:off x="1420023" y="3768853"/>
            <a:ext cx="3918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C31A0EA-050E-0BE1-73B1-B7D191E6B345}"/>
              </a:ext>
            </a:extLst>
          </p:cNvPr>
          <p:cNvSpPr txBox="1"/>
          <p:nvPr/>
        </p:nvSpPr>
        <p:spPr>
          <a:xfrm>
            <a:off x="1721129" y="375518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6D34057-0DF8-81B2-A573-5CD28E91CC88}"/>
              </a:ext>
            </a:extLst>
          </p:cNvPr>
          <p:cNvSpPr txBox="1"/>
          <p:nvPr/>
        </p:nvSpPr>
        <p:spPr>
          <a:xfrm>
            <a:off x="1907922" y="3762537"/>
            <a:ext cx="44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3EEEA851-65E0-5B64-FB75-423CF7FDC51A}"/>
              </a:ext>
            </a:extLst>
          </p:cNvPr>
          <p:cNvSpPr txBox="1"/>
          <p:nvPr/>
        </p:nvSpPr>
        <p:spPr>
          <a:xfrm>
            <a:off x="3069618" y="3773912"/>
            <a:ext cx="463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435C445-633E-5861-6639-1FA308382FA6}"/>
              </a:ext>
            </a:extLst>
          </p:cNvPr>
          <p:cNvSpPr txBox="1"/>
          <p:nvPr/>
        </p:nvSpPr>
        <p:spPr>
          <a:xfrm>
            <a:off x="3370120" y="3762536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6091CCE-40EF-B76F-AC9A-D905D2CDE037}"/>
              </a:ext>
            </a:extLst>
          </p:cNvPr>
          <p:cNvSpPr txBox="1"/>
          <p:nvPr/>
        </p:nvSpPr>
        <p:spPr>
          <a:xfrm>
            <a:off x="3672427" y="3768829"/>
            <a:ext cx="50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J3653.0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E6D43D6A-3BBC-6C40-B3A1-645A6CDD76AE}"/>
              </a:ext>
            </a:extLst>
          </p:cNvPr>
          <p:cNvGrpSpPr/>
          <p:nvPr/>
        </p:nvGrpSpPr>
        <p:grpSpPr>
          <a:xfrm>
            <a:off x="630949" y="845928"/>
            <a:ext cx="6781801" cy="660437"/>
            <a:chOff x="820674" y="1301941"/>
            <a:chExt cx="6584857" cy="660437"/>
          </a:xfrm>
        </p:grpSpPr>
        <p:sp>
          <p:nvSpPr>
            <p:cNvPr id="3" name="object 2">
              <a:extLst>
                <a:ext uri="{FF2B5EF4-FFF2-40B4-BE49-F238E27FC236}">
                  <a16:creationId xmlns:a16="http://schemas.microsoft.com/office/drawing/2014/main" id="{136A9656-F465-C173-3CC5-2503B860FF26}"/>
                </a:ext>
              </a:extLst>
            </p:cNvPr>
            <p:cNvSpPr txBox="1"/>
            <p:nvPr/>
          </p:nvSpPr>
          <p:spPr>
            <a:xfrm>
              <a:off x="820674" y="1301941"/>
              <a:ext cx="6584857" cy="660437"/>
            </a:xfrm>
            <a:prstGeom prst="rect">
              <a:avLst/>
            </a:prstGeom>
            <a:ln w="9144">
              <a:solidFill>
                <a:srgbClr val="B89F48"/>
              </a:solidFill>
            </a:ln>
          </p:spPr>
          <p:txBody>
            <a:bodyPr vert="horz" wrap="square" lIns="0" tIns="13970" rIns="0" bIns="0" rtlCol="0">
              <a:spAutoFit/>
            </a:bodyPr>
            <a:lstStyle/>
            <a:p>
              <a:pPr marL="308610">
                <a:spcBef>
                  <a:spcPts val="110"/>
                </a:spcBef>
              </a:pP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Évolution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niveau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l’Indice en % de son Niveau de Référence</a:t>
              </a:r>
              <a:r>
                <a:rPr lang="fr-FR" sz="700" spc="-5" baseline="300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(4)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remboursement</a:t>
              </a:r>
              <a:r>
                <a:rPr lang="fr-FR" sz="700" spc="-1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automatique</a:t>
              </a:r>
              <a:r>
                <a:rPr lang="fr-FR" sz="700" spc="4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anticipé</a:t>
              </a:r>
              <a:r>
                <a:rPr lang="fr-FR"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partir</a:t>
              </a:r>
              <a:r>
                <a:rPr lang="fr-FR"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lang="fr-FR"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la fin du &lt;F0&gt; &lt;1PR&gt; jusqu’à la fin du &lt;F0&gt; &lt;ADPR&gt;, la barrière de remboursement est dégressive au fil du temps, elle est fixé à 100% du niveau de Référence au &lt;F0&gt; &lt;1PR&gt; et 41,05% du Niveau de Référence à la fin du &lt;F0&gt; &lt;ADPR&gt;</a:t>
              </a:r>
              <a:endParaRPr lang="fr-FR" sz="700" dirty="0">
                <a:latin typeface="Proxima Nova Rg" panose="02000506030000020004" pitchFamily="2" charset="0"/>
                <a:cs typeface="Tahoma"/>
              </a:endParaRPr>
            </a:p>
            <a:p>
              <a:pPr marL="308610">
                <a:lnSpc>
                  <a:spcPct val="100000"/>
                </a:lnSpc>
              </a:pP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Part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du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capital</a:t>
              </a:r>
              <a:r>
                <a:rPr sz="700" spc="3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remboursé</a:t>
              </a:r>
              <a:endParaRPr sz="700" dirty="0">
                <a:latin typeface="Proxima Nova Rg" panose="02000506030000020004" pitchFamily="2" charset="0"/>
                <a:cs typeface="Tahoma"/>
              </a:endParaRP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perte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en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capital</a:t>
              </a:r>
              <a:r>
                <a:rPr sz="700" spc="3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lang="fr-FR"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</a:p>
            <a:p>
              <a:pPr marL="308610" marR="4383405">
                <a:lnSpc>
                  <a:spcPct val="100000"/>
                </a:lnSpc>
              </a:pP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Barrière</a:t>
              </a:r>
              <a:r>
                <a:rPr sz="700" spc="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paiement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des</a:t>
              </a:r>
              <a:r>
                <a:rPr sz="700" spc="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1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gains</a:t>
              </a:r>
              <a:r>
                <a:rPr sz="700" spc="2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à</a:t>
              </a:r>
              <a:r>
                <a:rPr sz="700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</a:t>
              </a:r>
              <a:r>
                <a:rPr sz="700" spc="-5" dirty="0" err="1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l’échéance</a:t>
              </a:r>
              <a:r>
                <a:rPr lang="fr-FR" sz="700" spc="-5" dirty="0">
                  <a:solidFill>
                    <a:srgbClr val="041F2D"/>
                  </a:solidFill>
                  <a:latin typeface="Proxima Nova Rg" panose="02000506030000020004" pitchFamily="2" charset="0"/>
                  <a:cs typeface="Tahoma"/>
                </a:rPr>
                <a:t> (40,60%)</a:t>
              </a:r>
            </a:p>
          </p:txBody>
        </p:sp>
        <p:sp>
          <p:nvSpPr>
            <p:cNvPr id="4" name="object 73">
              <a:extLst>
                <a:ext uri="{FF2B5EF4-FFF2-40B4-BE49-F238E27FC236}">
                  <a16:creationId xmlns:a16="http://schemas.microsoft.com/office/drawing/2014/main" id="{E1C1E107-BD57-3A5D-09D5-17D1B56390CA}"/>
                </a:ext>
              </a:extLst>
            </p:cNvPr>
            <p:cNvSpPr/>
            <p:nvPr/>
          </p:nvSpPr>
          <p:spPr>
            <a:xfrm>
              <a:off x="935630" y="1374916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>
                  <a:moveTo>
                    <a:pt x="0" y="0"/>
                  </a:moveTo>
                  <a:lnTo>
                    <a:pt x="144653" y="0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5" name="object 74">
              <a:extLst>
                <a:ext uri="{FF2B5EF4-FFF2-40B4-BE49-F238E27FC236}">
                  <a16:creationId xmlns:a16="http://schemas.microsoft.com/office/drawing/2014/main" id="{EBD6C105-C444-E98D-DE9E-9347BA69E32A}"/>
                </a:ext>
              </a:extLst>
            </p:cNvPr>
            <p:cNvSpPr/>
            <p:nvPr/>
          </p:nvSpPr>
          <p:spPr>
            <a:xfrm>
              <a:off x="946388" y="1904775"/>
              <a:ext cx="177039" cy="45719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00AF5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6" name="object 75">
              <a:extLst>
                <a:ext uri="{FF2B5EF4-FFF2-40B4-BE49-F238E27FC236}">
                  <a16:creationId xmlns:a16="http://schemas.microsoft.com/office/drawing/2014/main" id="{653B923B-37CF-F662-B47C-ABD942B72A0E}"/>
                </a:ext>
              </a:extLst>
            </p:cNvPr>
            <p:cNvSpPr/>
            <p:nvPr/>
          </p:nvSpPr>
          <p:spPr>
            <a:xfrm>
              <a:off x="929004" y="182820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>
                  <a:moveTo>
                    <a:pt x="0" y="0"/>
                  </a:moveTo>
                  <a:lnTo>
                    <a:pt x="14400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grpSp>
          <p:nvGrpSpPr>
            <p:cNvPr id="7" name="object 76">
              <a:extLst>
                <a:ext uri="{FF2B5EF4-FFF2-40B4-BE49-F238E27FC236}">
                  <a16:creationId xmlns:a16="http://schemas.microsoft.com/office/drawing/2014/main" id="{A1FDB5D1-C2C8-C0F9-0CC5-AB547367978C}"/>
                </a:ext>
              </a:extLst>
            </p:cNvPr>
            <p:cNvGrpSpPr/>
            <p:nvPr/>
          </p:nvGrpSpPr>
          <p:grpSpPr>
            <a:xfrm>
              <a:off x="934861" y="1476262"/>
              <a:ext cx="144145" cy="238552"/>
              <a:chOff x="934211" y="1549907"/>
              <a:chExt cx="144145" cy="238552"/>
            </a:xfrm>
          </p:grpSpPr>
          <p:pic>
            <p:nvPicPr>
              <p:cNvPr id="8" name="object 77">
                <a:extLst>
                  <a:ext uri="{FF2B5EF4-FFF2-40B4-BE49-F238E27FC236}">
                    <a16:creationId xmlns:a16="http://schemas.microsoft.com/office/drawing/2014/main" id="{AEC63FD7-AC13-01F4-2CA7-693CBF51F6F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7500" y="1704131"/>
                <a:ext cx="85852" cy="84328"/>
              </a:xfrm>
              <a:prstGeom prst="rect">
                <a:avLst/>
              </a:prstGeom>
            </p:spPr>
          </p:pic>
          <p:sp>
            <p:nvSpPr>
              <p:cNvPr id="9" name="object 78">
                <a:extLst>
                  <a:ext uri="{FF2B5EF4-FFF2-40B4-BE49-F238E27FC236}">
                    <a16:creationId xmlns:a16="http://schemas.microsoft.com/office/drawing/2014/main" id="{98BADE2E-F716-C9B2-EA01-4272CE2823B4}"/>
                  </a:ext>
                </a:extLst>
              </p:cNvPr>
              <p:cNvSpPr/>
              <p:nvPr/>
            </p:nvSpPr>
            <p:spPr>
              <a:xfrm>
                <a:off x="934211" y="1549907"/>
                <a:ext cx="1441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4144">
                    <a:moveTo>
                      <a:pt x="0" y="0"/>
                    </a:moveTo>
                    <a:lnTo>
                      <a:pt x="144005" y="0"/>
                    </a:lnTo>
                  </a:path>
                </a:pathLst>
              </a:custGeom>
              <a:ln w="15875">
                <a:solidFill>
                  <a:srgbClr val="041F2D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>
                  <a:latin typeface="Proxima Nova Rg" panose="02000506030000020004" pitchFamily="2" charset="0"/>
                </a:endParaRPr>
              </a:p>
            </p:txBody>
          </p:sp>
        </p:grp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01B8B7F2-336A-DBA6-AB84-CE22B71DA2F7}"/>
              </a:ext>
            </a:extLst>
          </p:cNvPr>
          <p:cNvSpPr txBox="1"/>
          <p:nvPr/>
        </p:nvSpPr>
        <p:spPr>
          <a:xfrm>
            <a:off x="3888775" y="3473763"/>
            <a:ext cx="55845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0BC2422-482A-42FD-D013-80983684632D}"/>
              </a:ext>
            </a:extLst>
          </p:cNvPr>
          <p:cNvSpPr txBox="1"/>
          <p:nvPr/>
        </p:nvSpPr>
        <p:spPr>
          <a:xfrm>
            <a:off x="596912" y="1922993"/>
            <a:ext cx="746760" cy="262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06D6697B-E9A0-3875-78DF-7C1CE1D00706}"/>
              </a:ext>
            </a:extLst>
          </p:cNvPr>
          <p:cNvSpPr txBox="1"/>
          <p:nvPr/>
        </p:nvSpPr>
        <p:spPr>
          <a:xfrm>
            <a:off x="3856138" y="2892760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9B349A9-7935-34DD-5C7D-0FA4BB5E0486}"/>
              </a:ext>
            </a:extLst>
          </p:cNvPr>
          <p:cNvSpPr/>
          <p:nvPr/>
        </p:nvSpPr>
        <p:spPr>
          <a:xfrm>
            <a:off x="977810" y="3693368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5" y="0"/>
                </a:moveTo>
                <a:lnTo>
                  <a:pt x="2911855" y="76200"/>
                </a:lnTo>
                <a:lnTo>
                  <a:pt x="2972307" y="45974"/>
                </a:lnTo>
                <a:lnTo>
                  <a:pt x="2924555" y="45974"/>
                </a:lnTo>
                <a:lnTo>
                  <a:pt x="2924555" y="30099"/>
                </a:lnTo>
                <a:lnTo>
                  <a:pt x="2972054" y="30099"/>
                </a:lnTo>
                <a:lnTo>
                  <a:pt x="2911855" y="0"/>
                </a:lnTo>
                <a:close/>
              </a:path>
              <a:path w="2988310" h="76200">
                <a:moveTo>
                  <a:pt x="2911855" y="30099"/>
                </a:moveTo>
                <a:lnTo>
                  <a:pt x="0" y="30099"/>
                </a:lnTo>
                <a:lnTo>
                  <a:pt x="0" y="45974"/>
                </a:lnTo>
                <a:lnTo>
                  <a:pt x="2911855" y="45974"/>
                </a:lnTo>
                <a:lnTo>
                  <a:pt x="2911855" y="30099"/>
                </a:lnTo>
                <a:close/>
              </a:path>
              <a:path w="2988310" h="76200">
                <a:moveTo>
                  <a:pt x="2972054" y="30099"/>
                </a:moveTo>
                <a:lnTo>
                  <a:pt x="2924555" y="30099"/>
                </a:lnTo>
                <a:lnTo>
                  <a:pt x="2924555" y="45974"/>
                </a:lnTo>
                <a:lnTo>
                  <a:pt x="2972307" y="45974"/>
                </a:lnTo>
                <a:lnTo>
                  <a:pt x="2988055" y="38100"/>
                </a:lnTo>
                <a:lnTo>
                  <a:pt x="2972054" y="30099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D9DF3E6-BC90-4C1A-15E0-BDBE1B5A599D}"/>
              </a:ext>
            </a:extLst>
          </p:cNvPr>
          <p:cNvSpPr txBox="1"/>
          <p:nvPr/>
        </p:nvSpPr>
        <p:spPr>
          <a:xfrm>
            <a:off x="295891" y="2238513"/>
            <a:ext cx="993880" cy="16042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5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095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9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190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lang="fr-FR" sz="600" spc="-5" dirty="0">
              <a:solidFill>
                <a:srgbClr val="041F2D"/>
              </a:solidFill>
              <a:latin typeface="Proxima Nova Rg" panose="02000506030000020004" pitchFamily="2" charset="0"/>
              <a:cs typeface="Tahoma"/>
            </a:endParaRPr>
          </a:p>
          <a:p>
            <a:pPr marR="379730" algn="r">
              <a:lnSpc>
                <a:spcPct val="100000"/>
              </a:lnSpc>
              <a:spcBef>
                <a:spcPts val="204"/>
              </a:spcBef>
            </a:pPr>
            <a:r>
              <a:rPr lang="fr-FR" sz="600" spc="-5" dirty="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600" dirty="0">
              <a:latin typeface="Proxima Nova Rg" panose="02000506030000020004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Proxima Nova Rg" panose="02000506030000020004" pitchFamily="2" charset="0"/>
              <a:cs typeface="Tahoma"/>
            </a:endParaRPr>
          </a:p>
          <a:p>
            <a:pPr marL="440055">
              <a:lnSpc>
                <a:spcPct val="100000"/>
              </a:lnSpc>
            </a:pP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eme</a:t>
            </a:r>
            <a:r>
              <a:rPr sz="600" b="1" spc="-5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600" b="1" dirty="0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t</a:t>
            </a:r>
            <a:endParaRPr sz="6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id="{A893A479-058E-490C-21F6-64C785C78A03}"/>
              </a:ext>
            </a:extLst>
          </p:cNvPr>
          <p:cNvGrpSpPr/>
          <p:nvPr/>
        </p:nvGrpSpPr>
        <p:grpSpPr>
          <a:xfrm>
            <a:off x="942757" y="2254712"/>
            <a:ext cx="2956813" cy="1478153"/>
            <a:chOff x="938783" y="2731007"/>
            <a:chExt cx="2956813" cy="1478153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834174C-3B3F-43ED-1ADF-7EAF91BACE04}"/>
                </a:ext>
              </a:extLst>
            </p:cNvPr>
            <p:cNvSpPr/>
            <p:nvPr/>
          </p:nvSpPr>
          <p:spPr>
            <a:xfrm>
              <a:off x="973836" y="3351897"/>
              <a:ext cx="2870707" cy="747662"/>
            </a:xfrm>
            <a:custGeom>
              <a:avLst/>
              <a:gdLst/>
              <a:ahLst/>
              <a:cxnLst/>
              <a:rect l="l" t="t" r="r" b="b"/>
              <a:pathLst>
                <a:path w="2863850" h="635635">
                  <a:moveTo>
                    <a:pt x="0" y="0"/>
                  </a:moveTo>
                  <a:lnTo>
                    <a:pt x="34735" y="35425"/>
                  </a:lnTo>
                  <a:lnTo>
                    <a:pt x="67975" y="69955"/>
                  </a:lnTo>
                  <a:lnTo>
                    <a:pt x="100084" y="103580"/>
                  </a:lnTo>
                  <a:lnTo>
                    <a:pt x="131425" y="136291"/>
                  </a:lnTo>
                  <a:lnTo>
                    <a:pt x="162363" y="168080"/>
                  </a:lnTo>
                  <a:lnTo>
                    <a:pt x="193261" y="198939"/>
                  </a:lnTo>
                  <a:lnTo>
                    <a:pt x="224484" y="228858"/>
                  </a:lnTo>
                  <a:lnTo>
                    <a:pt x="256395" y="257830"/>
                  </a:lnTo>
                  <a:lnTo>
                    <a:pt x="289359" y="285845"/>
                  </a:lnTo>
                  <a:lnTo>
                    <a:pt x="323738" y="312896"/>
                  </a:lnTo>
                  <a:lnTo>
                    <a:pt x="359898" y="338973"/>
                  </a:lnTo>
                  <a:lnTo>
                    <a:pt x="398202" y="364068"/>
                  </a:lnTo>
                  <a:lnTo>
                    <a:pt x="439015" y="388172"/>
                  </a:lnTo>
                  <a:lnTo>
                    <a:pt x="482699" y="411278"/>
                  </a:lnTo>
                  <a:lnTo>
                    <a:pt x="529619" y="433375"/>
                  </a:lnTo>
                  <a:lnTo>
                    <a:pt x="580140" y="454456"/>
                  </a:lnTo>
                  <a:lnTo>
                    <a:pt x="634624" y="474513"/>
                  </a:lnTo>
                  <a:lnTo>
                    <a:pt x="693436" y="493535"/>
                  </a:lnTo>
                  <a:lnTo>
                    <a:pt x="756940" y="511516"/>
                  </a:lnTo>
                  <a:lnTo>
                    <a:pt x="825500" y="528447"/>
                  </a:lnTo>
                  <a:lnTo>
                    <a:pt x="901539" y="543853"/>
                  </a:lnTo>
                  <a:lnTo>
                    <a:pt x="942987" y="550822"/>
                  </a:lnTo>
                  <a:lnTo>
                    <a:pt x="986547" y="557326"/>
                  </a:lnTo>
                  <a:lnTo>
                    <a:pt x="1032089" y="563384"/>
                  </a:lnTo>
                  <a:lnTo>
                    <a:pt x="1079482" y="569013"/>
                  </a:lnTo>
                  <a:lnTo>
                    <a:pt x="1128597" y="574232"/>
                  </a:lnTo>
                  <a:lnTo>
                    <a:pt x="1179303" y="579059"/>
                  </a:lnTo>
                  <a:lnTo>
                    <a:pt x="1231471" y="583511"/>
                  </a:lnTo>
                  <a:lnTo>
                    <a:pt x="1284970" y="587609"/>
                  </a:lnTo>
                  <a:lnTo>
                    <a:pt x="1339670" y="591368"/>
                  </a:lnTo>
                  <a:lnTo>
                    <a:pt x="1395440" y="594809"/>
                  </a:lnTo>
                  <a:lnTo>
                    <a:pt x="1452152" y="597949"/>
                  </a:lnTo>
                  <a:lnTo>
                    <a:pt x="1509675" y="600806"/>
                  </a:lnTo>
                  <a:lnTo>
                    <a:pt x="1567878" y="603398"/>
                  </a:lnTo>
                  <a:lnTo>
                    <a:pt x="1626632" y="605744"/>
                  </a:lnTo>
                  <a:lnTo>
                    <a:pt x="1685806" y="607862"/>
                  </a:lnTo>
                  <a:lnTo>
                    <a:pt x="1745270" y="609770"/>
                  </a:lnTo>
                  <a:lnTo>
                    <a:pt x="1804895" y="611486"/>
                  </a:lnTo>
                  <a:lnTo>
                    <a:pt x="1864550" y="613028"/>
                  </a:lnTo>
                  <a:lnTo>
                    <a:pt x="1924105" y="614416"/>
                  </a:lnTo>
                  <a:lnTo>
                    <a:pt x="1983429" y="615666"/>
                  </a:lnTo>
                  <a:lnTo>
                    <a:pt x="2042394" y="616798"/>
                  </a:lnTo>
                  <a:lnTo>
                    <a:pt x="2100868" y="617829"/>
                  </a:lnTo>
                  <a:lnTo>
                    <a:pt x="2158722" y="618778"/>
                  </a:lnTo>
                  <a:lnTo>
                    <a:pt x="2215825" y="619662"/>
                  </a:lnTo>
                  <a:lnTo>
                    <a:pt x="2272047" y="620501"/>
                  </a:lnTo>
                  <a:lnTo>
                    <a:pt x="2327259" y="621311"/>
                  </a:lnTo>
                  <a:lnTo>
                    <a:pt x="2381329" y="622113"/>
                  </a:lnTo>
                  <a:lnTo>
                    <a:pt x="2434129" y="622923"/>
                  </a:lnTo>
                  <a:lnTo>
                    <a:pt x="2485528" y="623759"/>
                  </a:lnTo>
                  <a:lnTo>
                    <a:pt x="2535395" y="624641"/>
                  </a:lnTo>
                  <a:lnTo>
                    <a:pt x="2583601" y="625587"/>
                  </a:lnTo>
                  <a:lnTo>
                    <a:pt x="2630015" y="626614"/>
                  </a:lnTo>
                  <a:lnTo>
                    <a:pt x="2674508" y="627740"/>
                  </a:lnTo>
                  <a:lnTo>
                    <a:pt x="2716950" y="628985"/>
                  </a:lnTo>
                  <a:lnTo>
                    <a:pt x="2757209" y="630366"/>
                  </a:lnTo>
                  <a:lnTo>
                    <a:pt x="2830662" y="633609"/>
                  </a:lnTo>
                  <a:lnTo>
                    <a:pt x="2863596" y="635507"/>
                  </a:lnTo>
                </a:path>
              </a:pathLst>
            </a:custGeom>
            <a:ln w="19050">
              <a:solidFill>
                <a:srgbClr val="B89F4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9DFF696E-61DF-21E5-8B6E-B4872BC6A6AB}"/>
                </a:ext>
              </a:extLst>
            </p:cNvPr>
            <p:cNvSpPr/>
            <p:nvPr/>
          </p:nvSpPr>
          <p:spPr>
            <a:xfrm>
              <a:off x="3758576" y="4005581"/>
              <a:ext cx="96889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3A76A77-0E33-ABD3-66FA-039C8A187F25}"/>
                </a:ext>
              </a:extLst>
            </p:cNvPr>
            <p:cNvSpPr/>
            <p:nvPr/>
          </p:nvSpPr>
          <p:spPr>
            <a:xfrm>
              <a:off x="938783" y="2731007"/>
              <a:ext cx="76200" cy="1477010"/>
            </a:xfrm>
            <a:custGeom>
              <a:avLst/>
              <a:gdLst/>
              <a:ahLst/>
              <a:cxnLst/>
              <a:rect l="l" t="t" r="r" b="b"/>
              <a:pathLst>
                <a:path w="76200" h="147701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6755"/>
                  </a:lnTo>
                  <a:lnTo>
                    <a:pt x="46037" y="1476755"/>
                  </a:lnTo>
                  <a:lnTo>
                    <a:pt x="46037" y="63500"/>
                  </a:lnTo>
                  <a:close/>
                </a:path>
                <a:path w="76200" h="147701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701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083C0862-6393-2D3B-02F3-5078C19A4402}"/>
                </a:ext>
              </a:extLst>
            </p:cNvPr>
            <p:cNvSpPr/>
            <p:nvPr/>
          </p:nvSpPr>
          <p:spPr>
            <a:xfrm>
              <a:off x="3852672" y="284073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CDD71D7-2293-2717-F7AC-BC6D19CF73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745" y="4051300"/>
              <a:ext cx="85851" cy="84327"/>
            </a:xfrm>
            <a:prstGeom prst="rect">
              <a:avLst/>
            </a:prstGeom>
          </p:spPr>
        </p:pic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06989B-885C-8791-DC2D-C2C54D3D4344}"/>
              </a:ext>
            </a:extLst>
          </p:cNvPr>
          <p:cNvSpPr txBox="1"/>
          <p:nvPr/>
        </p:nvSpPr>
        <p:spPr>
          <a:xfrm>
            <a:off x="3895767" y="3560224"/>
            <a:ext cx="24447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30</a:t>
            </a:r>
            <a:r>
              <a:rPr sz="700" b="1" spc="-10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3" name="Rectangle 122">
            <a:extLst>
              <a:ext uri="{FF2B5EF4-FFF2-40B4-BE49-F238E27FC236}">
                <a16:creationId xmlns:a16="http://schemas.microsoft.com/office/drawing/2014/main" id="{3191B910-18AA-02FF-25EF-C1879444C503}"/>
              </a:ext>
            </a:extLst>
          </p:cNvPr>
          <p:cNvSpPr>
            <a:spLocks/>
          </p:cNvSpPr>
          <p:nvPr/>
        </p:nvSpPr>
        <p:spPr bwMode="auto">
          <a:xfrm>
            <a:off x="3125372" y="3457882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1B187B7-CF4F-8910-F804-74FD4215D559}"/>
              </a:ext>
            </a:extLst>
          </p:cNvPr>
          <p:cNvCxnSpPr>
            <a:cxnSpLocks/>
          </p:cNvCxnSpPr>
          <p:nvPr/>
        </p:nvCxnSpPr>
        <p:spPr>
          <a:xfrm>
            <a:off x="1287207" y="2847158"/>
            <a:ext cx="2268450" cy="60872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74">
            <a:extLst>
              <a:ext uri="{FF2B5EF4-FFF2-40B4-BE49-F238E27FC236}">
                <a16:creationId xmlns:a16="http://schemas.microsoft.com/office/drawing/2014/main" id="{3C8F50F9-14FE-D3BE-4114-E870BADAC29F}"/>
              </a:ext>
            </a:extLst>
          </p:cNvPr>
          <p:cNvSpPr/>
          <p:nvPr/>
        </p:nvSpPr>
        <p:spPr>
          <a:xfrm>
            <a:off x="3751290" y="3483694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07E7091-D628-6816-11AF-16CB1FF72337}"/>
              </a:ext>
            </a:extLst>
          </p:cNvPr>
          <p:cNvSpPr txBox="1"/>
          <p:nvPr/>
        </p:nvSpPr>
        <p:spPr>
          <a:xfrm>
            <a:off x="3886241" y="3371336"/>
            <a:ext cx="343657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40,60%</a:t>
            </a:r>
            <a:endParaRPr sz="70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37" name="object 48">
            <a:extLst>
              <a:ext uri="{FF2B5EF4-FFF2-40B4-BE49-F238E27FC236}">
                <a16:creationId xmlns:a16="http://schemas.microsoft.com/office/drawing/2014/main" id="{2CD02634-DC56-5EA6-D3E7-ADF4219103F1}"/>
              </a:ext>
            </a:extLst>
          </p:cNvPr>
          <p:cNvSpPr txBox="1"/>
          <p:nvPr/>
        </p:nvSpPr>
        <p:spPr>
          <a:xfrm>
            <a:off x="3936250" y="6225148"/>
            <a:ext cx="382923" cy="11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grpSp>
        <p:nvGrpSpPr>
          <p:cNvPr id="38" name="object 52">
            <a:extLst>
              <a:ext uri="{FF2B5EF4-FFF2-40B4-BE49-F238E27FC236}">
                <a16:creationId xmlns:a16="http://schemas.microsoft.com/office/drawing/2014/main" id="{A3944A7C-DC18-D13B-1AB8-FA07F61CFE4E}"/>
              </a:ext>
            </a:extLst>
          </p:cNvPr>
          <p:cNvGrpSpPr/>
          <p:nvPr/>
        </p:nvGrpSpPr>
        <p:grpSpPr>
          <a:xfrm>
            <a:off x="977810" y="4918228"/>
            <a:ext cx="3029458" cy="1504188"/>
            <a:chOff x="952500" y="5244083"/>
            <a:chExt cx="3029458" cy="1504188"/>
          </a:xfrm>
        </p:grpSpPr>
        <p:sp>
          <p:nvSpPr>
            <p:cNvPr id="39" name="object 54">
              <a:extLst>
                <a:ext uri="{FF2B5EF4-FFF2-40B4-BE49-F238E27FC236}">
                  <a16:creationId xmlns:a16="http://schemas.microsoft.com/office/drawing/2014/main" id="{6B2C8072-95C9-39B7-86E8-68DB4B642FA6}"/>
                </a:ext>
              </a:extLst>
            </p:cNvPr>
            <p:cNvSpPr/>
            <p:nvPr/>
          </p:nvSpPr>
          <p:spPr>
            <a:xfrm>
              <a:off x="952500" y="5244083"/>
              <a:ext cx="76200" cy="1475740"/>
            </a:xfrm>
            <a:custGeom>
              <a:avLst/>
              <a:gdLst/>
              <a:ahLst/>
              <a:cxnLst/>
              <a:rect l="l" t="t" r="r" b="b"/>
              <a:pathLst>
                <a:path w="76200" h="1475740">
                  <a:moveTo>
                    <a:pt x="46037" y="63500"/>
                  </a:moveTo>
                  <a:lnTo>
                    <a:pt x="30162" y="63500"/>
                  </a:lnTo>
                  <a:lnTo>
                    <a:pt x="30162" y="1475232"/>
                  </a:lnTo>
                  <a:lnTo>
                    <a:pt x="46037" y="1475232"/>
                  </a:lnTo>
                  <a:lnTo>
                    <a:pt x="46037" y="63500"/>
                  </a:lnTo>
                  <a:close/>
                </a:path>
                <a:path w="76200" h="1475740">
                  <a:moveTo>
                    <a:pt x="38100" y="0"/>
                  </a:moveTo>
                  <a:lnTo>
                    <a:pt x="0" y="76200"/>
                  </a:lnTo>
                  <a:lnTo>
                    <a:pt x="30162" y="76200"/>
                  </a:lnTo>
                  <a:lnTo>
                    <a:pt x="30162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475740">
                  <a:moveTo>
                    <a:pt x="69850" y="63500"/>
                  </a:moveTo>
                  <a:lnTo>
                    <a:pt x="46037" y="63500"/>
                  </a:lnTo>
                  <a:lnTo>
                    <a:pt x="46037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0" name="object 55">
              <a:extLst>
                <a:ext uri="{FF2B5EF4-FFF2-40B4-BE49-F238E27FC236}">
                  <a16:creationId xmlns:a16="http://schemas.microsoft.com/office/drawing/2014/main" id="{28C02290-1B19-678A-A291-86C1196B7D8D}"/>
                </a:ext>
              </a:extLst>
            </p:cNvPr>
            <p:cNvSpPr/>
            <p:nvPr/>
          </p:nvSpPr>
          <p:spPr>
            <a:xfrm flipV="1">
              <a:off x="3758576" y="6565899"/>
              <a:ext cx="112130" cy="45719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959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1" name="object 56">
              <a:extLst>
                <a:ext uri="{FF2B5EF4-FFF2-40B4-BE49-F238E27FC236}">
                  <a16:creationId xmlns:a16="http://schemas.microsoft.com/office/drawing/2014/main" id="{3BA852D5-EF2E-1411-B40E-1283A498E4FE}"/>
                </a:ext>
              </a:extLst>
            </p:cNvPr>
            <p:cNvSpPr/>
            <p:nvPr/>
          </p:nvSpPr>
          <p:spPr>
            <a:xfrm>
              <a:off x="993648" y="6672071"/>
              <a:ext cx="2988310" cy="76200"/>
            </a:xfrm>
            <a:custGeom>
              <a:avLst/>
              <a:gdLst/>
              <a:ahLst/>
              <a:cxnLst/>
              <a:rect l="l" t="t" r="r" b="b"/>
              <a:pathLst>
                <a:path w="2988310" h="76200">
                  <a:moveTo>
                    <a:pt x="2911855" y="0"/>
                  </a:moveTo>
                  <a:lnTo>
                    <a:pt x="2911855" y="76199"/>
                  </a:lnTo>
                  <a:lnTo>
                    <a:pt x="2972307" y="45973"/>
                  </a:lnTo>
                  <a:lnTo>
                    <a:pt x="2924555" y="45973"/>
                  </a:lnTo>
                  <a:lnTo>
                    <a:pt x="2924555" y="30098"/>
                  </a:lnTo>
                  <a:lnTo>
                    <a:pt x="2972054" y="30098"/>
                  </a:lnTo>
                  <a:lnTo>
                    <a:pt x="2911855" y="0"/>
                  </a:lnTo>
                  <a:close/>
                </a:path>
                <a:path w="2988310" h="76200">
                  <a:moveTo>
                    <a:pt x="2911855" y="30098"/>
                  </a:moveTo>
                  <a:lnTo>
                    <a:pt x="0" y="30098"/>
                  </a:lnTo>
                  <a:lnTo>
                    <a:pt x="0" y="45973"/>
                  </a:lnTo>
                  <a:lnTo>
                    <a:pt x="2911855" y="45973"/>
                  </a:lnTo>
                  <a:lnTo>
                    <a:pt x="2911855" y="30098"/>
                  </a:lnTo>
                  <a:close/>
                </a:path>
                <a:path w="2988310" h="76200">
                  <a:moveTo>
                    <a:pt x="2972054" y="30098"/>
                  </a:moveTo>
                  <a:lnTo>
                    <a:pt x="2924555" y="30098"/>
                  </a:lnTo>
                  <a:lnTo>
                    <a:pt x="2924555" y="45973"/>
                  </a:lnTo>
                  <a:lnTo>
                    <a:pt x="2972307" y="45973"/>
                  </a:lnTo>
                  <a:lnTo>
                    <a:pt x="2988055" y="38099"/>
                  </a:lnTo>
                  <a:lnTo>
                    <a:pt x="2972054" y="30098"/>
                  </a:lnTo>
                  <a:close/>
                </a:path>
              </a:pathLst>
            </a:custGeom>
            <a:solidFill>
              <a:srgbClr val="041F2D"/>
            </a:solidFill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sp>
          <p:nvSpPr>
            <p:cNvPr id="43" name="object 58">
              <a:extLst>
                <a:ext uri="{FF2B5EF4-FFF2-40B4-BE49-F238E27FC236}">
                  <a16:creationId xmlns:a16="http://schemas.microsoft.com/office/drawing/2014/main" id="{F649A00F-C1F1-8FEE-4CAA-671423F9A42A}"/>
                </a:ext>
              </a:extLst>
            </p:cNvPr>
            <p:cNvSpPr/>
            <p:nvPr/>
          </p:nvSpPr>
          <p:spPr>
            <a:xfrm>
              <a:off x="3869435" y="5352287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04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41F2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latin typeface="Proxima Nova Rg" panose="02000506030000020004" pitchFamily="2" charset="0"/>
              </a:endParaRPr>
            </a:p>
          </p:txBody>
        </p:sp>
        <p:pic>
          <p:nvPicPr>
            <p:cNvPr id="44" name="object 59">
              <a:extLst>
                <a:ext uri="{FF2B5EF4-FFF2-40B4-BE49-F238E27FC236}">
                  <a16:creationId xmlns:a16="http://schemas.microsoft.com/office/drawing/2014/main" id="{0BB5BDC0-EF19-E374-2C2E-C55A42C819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033" y="5902197"/>
              <a:ext cx="84327" cy="85851"/>
            </a:xfrm>
            <a:prstGeom prst="rect">
              <a:avLst/>
            </a:prstGeom>
          </p:spPr>
        </p:pic>
      </p:grpSp>
      <p:sp>
        <p:nvSpPr>
          <p:cNvPr id="45" name="object 60">
            <a:extLst>
              <a:ext uri="{FF2B5EF4-FFF2-40B4-BE49-F238E27FC236}">
                <a16:creationId xmlns:a16="http://schemas.microsoft.com/office/drawing/2014/main" id="{28C1C9AF-39C1-0BCA-0956-69A288D9F4CA}"/>
              </a:ext>
            </a:extLst>
          </p:cNvPr>
          <p:cNvSpPr txBox="1"/>
          <p:nvPr/>
        </p:nvSpPr>
        <p:spPr>
          <a:xfrm>
            <a:off x="296988" y="4942359"/>
            <a:ext cx="690880" cy="1410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2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18D8295B-41B3-1ADC-3A33-FB85E24C9646}"/>
              </a:ext>
            </a:extLst>
          </p:cNvPr>
          <p:cNvSpPr txBox="1"/>
          <p:nvPr/>
        </p:nvSpPr>
        <p:spPr>
          <a:xfrm>
            <a:off x="3959770" y="5557083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BB442DD6-BE3B-812B-7380-4CD215CE5958}"/>
              </a:ext>
            </a:extLst>
          </p:cNvPr>
          <p:cNvSpPr txBox="1"/>
          <p:nvPr/>
        </p:nvSpPr>
        <p:spPr>
          <a:xfrm>
            <a:off x="3418458" y="6239826"/>
            <a:ext cx="33026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B89F48"/>
              </a:solidFill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F5E442F-7B27-1D48-E084-A967183C6D4B}"/>
              </a:ext>
            </a:extLst>
          </p:cNvPr>
          <p:cNvCxnSpPr>
            <a:cxnSpLocks/>
          </p:cNvCxnSpPr>
          <p:nvPr/>
        </p:nvCxnSpPr>
        <p:spPr>
          <a:xfrm>
            <a:off x="1317871" y="5617640"/>
            <a:ext cx="2284393" cy="540279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1D4E71-FAC3-7775-672C-0975B8746651}"/>
              </a:ext>
            </a:extLst>
          </p:cNvPr>
          <p:cNvSpPr>
            <a:spLocks/>
          </p:cNvSpPr>
          <p:nvPr/>
        </p:nvSpPr>
        <p:spPr bwMode="auto">
          <a:xfrm>
            <a:off x="3428082" y="6001714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60" name="object 15">
            <a:extLst>
              <a:ext uri="{FF2B5EF4-FFF2-40B4-BE49-F238E27FC236}">
                <a16:creationId xmlns:a16="http://schemas.microsoft.com/office/drawing/2014/main" id="{75980DCD-33DE-D10E-572B-365EF411A1C8}"/>
              </a:ext>
            </a:extLst>
          </p:cNvPr>
          <p:cNvSpPr/>
          <p:nvPr/>
        </p:nvSpPr>
        <p:spPr>
          <a:xfrm>
            <a:off x="1022287" y="5619418"/>
            <a:ext cx="2878503" cy="631489"/>
          </a:xfrm>
          <a:custGeom>
            <a:avLst/>
            <a:gdLst/>
            <a:ahLst/>
            <a:cxnLst/>
            <a:rect l="l" t="t" r="r" b="b"/>
            <a:pathLst>
              <a:path w="2863850" h="635635">
                <a:moveTo>
                  <a:pt x="0" y="0"/>
                </a:moveTo>
                <a:lnTo>
                  <a:pt x="34735" y="35425"/>
                </a:lnTo>
                <a:lnTo>
                  <a:pt x="67975" y="69955"/>
                </a:lnTo>
                <a:lnTo>
                  <a:pt x="100084" y="103580"/>
                </a:lnTo>
                <a:lnTo>
                  <a:pt x="131425" y="136291"/>
                </a:lnTo>
                <a:lnTo>
                  <a:pt x="162363" y="168080"/>
                </a:lnTo>
                <a:lnTo>
                  <a:pt x="193261" y="198939"/>
                </a:lnTo>
                <a:lnTo>
                  <a:pt x="224484" y="228858"/>
                </a:lnTo>
                <a:lnTo>
                  <a:pt x="256395" y="257830"/>
                </a:lnTo>
                <a:lnTo>
                  <a:pt x="289359" y="285845"/>
                </a:lnTo>
                <a:lnTo>
                  <a:pt x="323738" y="312896"/>
                </a:lnTo>
                <a:lnTo>
                  <a:pt x="359898" y="338973"/>
                </a:lnTo>
                <a:lnTo>
                  <a:pt x="398202" y="364068"/>
                </a:lnTo>
                <a:lnTo>
                  <a:pt x="439015" y="388172"/>
                </a:lnTo>
                <a:lnTo>
                  <a:pt x="482699" y="411278"/>
                </a:lnTo>
                <a:lnTo>
                  <a:pt x="529619" y="433375"/>
                </a:lnTo>
                <a:lnTo>
                  <a:pt x="580140" y="454456"/>
                </a:lnTo>
                <a:lnTo>
                  <a:pt x="634624" y="474513"/>
                </a:lnTo>
                <a:lnTo>
                  <a:pt x="693436" y="493535"/>
                </a:lnTo>
                <a:lnTo>
                  <a:pt x="756940" y="511516"/>
                </a:lnTo>
                <a:lnTo>
                  <a:pt x="825500" y="528447"/>
                </a:lnTo>
                <a:lnTo>
                  <a:pt x="901539" y="543853"/>
                </a:lnTo>
                <a:lnTo>
                  <a:pt x="942987" y="550822"/>
                </a:lnTo>
                <a:lnTo>
                  <a:pt x="986547" y="557326"/>
                </a:lnTo>
                <a:lnTo>
                  <a:pt x="1032089" y="563384"/>
                </a:lnTo>
                <a:lnTo>
                  <a:pt x="1079482" y="569013"/>
                </a:lnTo>
                <a:lnTo>
                  <a:pt x="1128597" y="574232"/>
                </a:lnTo>
                <a:lnTo>
                  <a:pt x="1179303" y="579059"/>
                </a:lnTo>
                <a:lnTo>
                  <a:pt x="1231471" y="583511"/>
                </a:lnTo>
                <a:lnTo>
                  <a:pt x="1284970" y="587609"/>
                </a:lnTo>
                <a:lnTo>
                  <a:pt x="1339670" y="591368"/>
                </a:lnTo>
                <a:lnTo>
                  <a:pt x="1395440" y="594809"/>
                </a:lnTo>
                <a:lnTo>
                  <a:pt x="1452152" y="597949"/>
                </a:lnTo>
                <a:lnTo>
                  <a:pt x="1509675" y="600806"/>
                </a:lnTo>
                <a:lnTo>
                  <a:pt x="1567878" y="603398"/>
                </a:lnTo>
                <a:lnTo>
                  <a:pt x="1626632" y="605744"/>
                </a:lnTo>
                <a:lnTo>
                  <a:pt x="1685806" y="607862"/>
                </a:lnTo>
                <a:lnTo>
                  <a:pt x="1745270" y="609770"/>
                </a:lnTo>
                <a:lnTo>
                  <a:pt x="1804895" y="611486"/>
                </a:lnTo>
                <a:lnTo>
                  <a:pt x="1864550" y="613028"/>
                </a:lnTo>
                <a:lnTo>
                  <a:pt x="1924105" y="614416"/>
                </a:lnTo>
                <a:lnTo>
                  <a:pt x="1983429" y="615666"/>
                </a:lnTo>
                <a:lnTo>
                  <a:pt x="2042394" y="616798"/>
                </a:lnTo>
                <a:lnTo>
                  <a:pt x="2100868" y="617829"/>
                </a:lnTo>
                <a:lnTo>
                  <a:pt x="2158722" y="618778"/>
                </a:lnTo>
                <a:lnTo>
                  <a:pt x="2215825" y="619662"/>
                </a:lnTo>
                <a:lnTo>
                  <a:pt x="2272047" y="620501"/>
                </a:lnTo>
                <a:lnTo>
                  <a:pt x="2327259" y="621311"/>
                </a:lnTo>
                <a:lnTo>
                  <a:pt x="2381329" y="622113"/>
                </a:lnTo>
                <a:lnTo>
                  <a:pt x="2434129" y="622923"/>
                </a:lnTo>
                <a:lnTo>
                  <a:pt x="2485528" y="623759"/>
                </a:lnTo>
                <a:lnTo>
                  <a:pt x="2535395" y="624641"/>
                </a:lnTo>
                <a:lnTo>
                  <a:pt x="2583601" y="625587"/>
                </a:lnTo>
                <a:lnTo>
                  <a:pt x="2630015" y="626614"/>
                </a:lnTo>
                <a:lnTo>
                  <a:pt x="2674508" y="627740"/>
                </a:lnTo>
                <a:lnTo>
                  <a:pt x="2716950" y="628985"/>
                </a:lnTo>
                <a:lnTo>
                  <a:pt x="2757209" y="630366"/>
                </a:lnTo>
                <a:lnTo>
                  <a:pt x="2830662" y="633609"/>
                </a:lnTo>
                <a:lnTo>
                  <a:pt x="2863596" y="635507"/>
                </a:lnTo>
              </a:path>
            </a:pathLst>
          </a:custGeom>
          <a:ln w="19050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1" name="object 74">
            <a:extLst>
              <a:ext uri="{FF2B5EF4-FFF2-40B4-BE49-F238E27FC236}">
                <a16:creationId xmlns:a16="http://schemas.microsoft.com/office/drawing/2014/main" id="{F7EB7E38-310C-7EEC-4740-2F40EE3E5E03}"/>
              </a:ext>
            </a:extLst>
          </p:cNvPr>
          <p:cNvSpPr/>
          <p:nvPr/>
        </p:nvSpPr>
        <p:spPr>
          <a:xfrm>
            <a:off x="3779752" y="6197666"/>
            <a:ext cx="177039" cy="45719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4005" y="0"/>
                </a:lnTo>
              </a:path>
            </a:pathLst>
          </a:custGeom>
          <a:ln w="2540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2" name="object 44">
            <a:extLst>
              <a:ext uri="{FF2B5EF4-FFF2-40B4-BE49-F238E27FC236}">
                <a16:creationId xmlns:a16="http://schemas.microsoft.com/office/drawing/2014/main" id="{EED1A8D0-0FDD-ED9B-4ACB-9CEEB5F80D7E}"/>
              </a:ext>
            </a:extLst>
          </p:cNvPr>
          <p:cNvSpPr txBox="1"/>
          <p:nvPr/>
        </p:nvSpPr>
        <p:spPr>
          <a:xfrm>
            <a:off x="649567" y="6407179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127F1FD-41BA-AD2D-91E6-6F445BAD8EB0}"/>
              </a:ext>
            </a:extLst>
          </p:cNvPr>
          <p:cNvSpPr txBox="1"/>
          <p:nvPr/>
        </p:nvSpPr>
        <p:spPr>
          <a:xfrm>
            <a:off x="425478" y="453982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id="{CF671064-7B8B-312C-F0F9-14BD9D3B7093}"/>
              </a:ext>
            </a:extLst>
          </p:cNvPr>
          <p:cNvSpPr txBox="1"/>
          <p:nvPr/>
        </p:nvSpPr>
        <p:spPr>
          <a:xfrm>
            <a:off x="3930984" y="6117541"/>
            <a:ext cx="558392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00B050"/>
                </a:solidFill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solidFill>
                <a:srgbClr val="00B050"/>
              </a:solidFill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0B0C845F-A2A6-989B-DB7F-E55A0D6ED230}"/>
              </a:ext>
            </a:extLst>
          </p:cNvPr>
          <p:cNvSpPr/>
          <p:nvPr/>
        </p:nvSpPr>
        <p:spPr>
          <a:xfrm>
            <a:off x="7243190" y="2439424"/>
            <a:ext cx="45719" cy="1119337"/>
          </a:xfrm>
          <a:custGeom>
            <a:avLst/>
            <a:gdLst/>
            <a:ahLst/>
            <a:cxnLst/>
            <a:rect l="l" t="t" r="r" b="b"/>
            <a:pathLst>
              <a:path h="972184">
                <a:moveTo>
                  <a:pt x="0" y="0"/>
                </a:moveTo>
                <a:lnTo>
                  <a:pt x="0" y="972058"/>
                </a:lnTo>
              </a:path>
            </a:pathLst>
          </a:custGeom>
          <a:ln w="6350">
            <a:solidFill>
              <a:srgbClr val="041F2D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5F1CB3A-C6FD-1F09-5D83-C89F289F4D04}"/>
              </a:ext>
            </a:extLst>
          </p:cNvPr>
          <p:cNvSpPr txBox="1"/>
          <p:nvPr/>
        </p:nvSpPr>
        <p:spPr>
          <a:xfrm>
            <a:off x="7306691" y="2301104"/>
            <a:ext cx="30099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1</a:t>
            </a:r>
            <a:r>
              <a:rPr lang="fr-FR"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3</a:t>
            </a:r>
            <a:r>
              <a:rPr sz="700" b="1" spc="-5">
                <a:solidFill>
                  <a:srgbClr val="B89F48"/>
                </a:solidFill>
                <a:latin typeface="Proxima Nova Rg" panose="02000506030000020004" pitchFamily="2" charset="0"/>
                <a:cs typeface="Tahoma"/>
              </a:rPr>
              <a:t>0%</a:t>
            </a:r>
            <a:endParaRPr sz="7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D86BBD56-86C7-1A32-1626-419F8E98EA6C}"/>
              </a:ext>
            </a:extLst>
          </p:cNvPr>
          <p:cNvSpPr/>
          <p:nvPr/>
        </p:nvSpPr>
        <p:spPr>
          <a:xfrm>
            <a:off x="7234046" y="245879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D5104900-FFF9-2BF4-EEAF-CEE311CE7AD7}"/>
              </a:ext>
            </a:extLst>
          </p:cNvPr>
          <p:cNvSpPr txBox="1"/>
          <p:nvPr/>
        </p:nvSpPr>
        <p:spPr>
          <a:xfrm>
            <a:off x="7545704" y="2622938"/>
            <a:ext cx="824230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Plafonnement</a:t>
            </a:r>
            <a:r>
              <a:rPr sz="600" spc="-3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des</a:t>
            </a:r>
            <a:r>
              <a:rPr sz="600" spc="-3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gains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pic>
        <p:nvPicPr>
          <p:cNvPr id="70" name="object 30">
            <a:extLst>
              <a:ext uri="{FF2B5EF4-FFF2-40B4-BE49-F238E27FC236}">
                <a16:creationId xmlns:a16="http://schemas.microsoft.com/office/drawing/2014/main" id="{E621057A-DAD6-7924-2946-D1D65DEA6AE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5882" y="2600079"/>
            <a:ext cx="76200" cy="107950"/>
          </a:xfrm>
          <a:prstGeom prst="rect">
            <a:avLst/>
          </a:prstGeom>
        </p:spPr>
      </p:pic>
      <p:sp>
        <p:nvSpPr>
          <p:cNvPr id="71" name="object 31">
            <a:extLst>
              <a:ext uri="{FF2B5EF4-FFF2-40B4-BE49-F238E27FC236}">
                <a16:creationId xmlns:a16="http://schemas.microsoft.com/office/drawing/2014/main" id="{26CE102B-882A-F9DB-1E9D-DB225FC8C9FC}"/>
              </a:ext>
            </a:extLst>
          </p:cNvPr>
          <p:cNvSpPr/>
          <p:nvPr/>
        </p:nvSpPr>
        <p:spPr>
          <a:xfrm>
            <a:off x="7234046" y="2628020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9" y="0"/>
                </a:lnTo>
              </a:path>
            </a:pathLst>
          </a:custGeom>
          <a:ln w="9525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2" name="object 33">
            <a:extLst>
              <a:ext uri="{FF2B5EF4-FFF2-40B4-BE49-F238E27FC236}">
                <a16:creationId xmlns:a16="http://schemas.microsoft.com/office/drawing/2014/main" id="{74BDA9D6-2D3C-4D5A-8C1F-09AA0F80188E}"/>
              </a:ext>
            </a:extLst>
          </p:cNvPr>
          <p:cNvSpPr/>
          <p:nvPr/>
        </p:nvSpPr>
        <p:spPr>
          <a:xfrm>
            <a:off x="6661022" y="3529719"/>
            <a:ext cx="2988310" cy="76200"/>
          </a:xfrm>
          <a:custGeom>
            <a:avLst/>
            <a:gdLst/>
            <a:ahLst/>
            <a:cxnLst/>
            <a:rect l="l" t="t" r="r" b="b"/>
            <a:pathLst>
              <a:path w="2988310" h="76200">
                <a:moveTo>
                  <a:pt x="2911856" y="0"/>
                </a:moveTo>
                <a:lnTo>
                  <a:pt x="2911856" y="76199"/>
                </a:lnTo>
                <a:lnTo>
                  <a:pt x="2972308" y="45973"/>
                </a:lnTo>
                <a:lnTo>
                  <a:pt x="2924556" y="45973"/>
                </a:lnTo>
                <a:lnTo>
                  <a:pt x="2924556" y="30098"/>
                </a:lnTo>
                <a:lnTo>
                  <a:pt x="2972054" y="30098"/>
                </a:lnTo>
                <a:lnTo>
                  <a:pt x="2911856" y="0"/>
                </a:lnTo>
                <a:close/>
              </a:path>
              <a:path w="2988310" h="76200">
                <a:moveTo>
                  <a:pt x="2911856" y="30098"/>
                </a:moveTo>
                <a:lnTo>
                  <a:pt x="0" y="30098"/>
                </a:lnTo>
                <a:lnTo>
                  <a:pt x="0" y="45973"/>
                </a:lnTo>
                <a:lnTo>
                  <a:pt x="2911856" y="45973"/>
                </a:lnTo>
                <a:lnTo>
                  <a:pt x="2911856" y="30098"/>
                </a:lnTo>
                <a:close/>
              </a:path>
              <a:path w="2988310" h="76200">
                <a:moveTo>
                  <a:pt x="2972054" y="30098"/>
                </a:moveTo>
                <a:lnTo>
                  <a:pt x="2924556" y="30098"/>
                </a:lnTo>
                <a:lnTo>
                  <a:pt x="2924556" y="45973"/>
                </a:lnTo>
                <a:lnTo>
                  <a:pt x="2972308" y="45973"/>
                </a:lnTo>
                <a:lnTo>
                  <a:pt x="2988056" y="38099"/>
                </a:lnTo>
                <a:lnTo>
                  <a:pt x="2972054" y="30098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pic>
        <p:nvPicPr>
          <p:cNvPr id="74" name="object 35">
            <a:extLst>
              <a:ext uri="{FF2B5EF4-FFF2-40B4-BE49-F238E27FC236}">
                <a16:creationId xmlns:a16="http://schemas.microsoft.com/office/drawing/2014/main" id="{6A33D633-ABE7-0B87-0904-80EC1F2664F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884" y="2543692"/>
            <a:ext cx="84328" cy="84328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4DC2C583-E70E-35C0-E647-1DD8B8B6B616}"/>
              </a:ext>
            </a:extLst>
          </p:cNvPr>
          <p:cNvSpPr/>
          <p:nvPr/>
        </p:nvSpPr>
        <p:spPr>
          <a:xfrm>
            <a:off x="6664832" y="2429774"/>
            <a:ext cx="579120" cy="385951"/>
          </a:xfrm>
          <a:custGeom>
            <a:avLst/>
            <a:gdLst/>
            <a:ahLst/>
            <a:cxnLst/>
            <a:rect l="l" t="t" r="r" b="b"/>
            <a:pathLst>
              <a:path w="579119" h="251459">
                <a:moveTo>
                  <a:pt x="0" y="222377"/>
                </a:moveTo>
                <a:lnTo>
                  <a:pt x="26416" y="246497"/>
                </a:lnTo>
                <a:lnTo>
                  <a:pt x="53239" y="250908"/>
                </a:lnTo>
                <a:lnTo>
                  <a:pt x="80200" y="239728"/>
                </a:lnTo>
                <a:lnTo>
                  <a:pt x="107031" y="217078"/>
                </a:lnTo>
                <a:lnTo>
                  <a:pt x="133465" y="187077"/>
                </a:lnTo>
                <a:lnTo>
                  <a:pt x="159232" y="153844"/>
                </a:lnTo>
                <a:lnTo>
                  <a:pt x="184065" y="121498"/>
                </a:lnTo>
                <a:lnTo>
                  <a:pt x="207696" y="94158"/>
                </a:lnTo>
                <a:lnTo>
                  <a:pt x="229857" y="75946"/>
                </a:lnTo>
                <a:lnTo>
                  <a:pt x="253355" y="68967"/>
                </a:lnTo>
                <a:lnTo>
                  <a:pt x="284229" y="68474"/>
                </a:lnTo>
                <a:lnTo>
                  <a:pt x="320665" y="71983"/>
                </a:lnTo>
                <a:lnTo>
                  <a:pt x="360849" y="77010"/>
                </a:lnTo>
                <a:lnTo>
                  <a:pt x="402969" y="81073"/>
                </a:lnTo>
                <a:lnTo>
                  <a:pt x="445210" y="81688"/>
                </a:lnTo>
                <a:lnTo>
                  <a:pt x="485759" y="76371"/>
                </a:lnTo>
                <a:lnTo>
                  <a:pt x="522803" y="62640"/>
                </a:lnTo>
                <a:lnTo>
                  <a:pt x="554527" y="38010"/>
                </a:lnTo>
                <a:lnTo>
                  <a:pt x="579119" y="0"/>
                </a:lnTo>
              </a:path>
            </a:pathLst>
          </a:custGeom>
          <a:ln w="19049">
            <a:solidFill>
              <a:srgbClr val="B89F48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41C60461-7488-E53A-5B30-996789982E81}"/>
              </a:ext>
            </a:extLst>
          </p:cNvPr>
          <p:cNvSpPr/>
          <p:nvPr/>
        </p:nvSpPr>
        <p:spPr>
          <a:xfrm>
            <a:off x="6625970" y="2084967"/>
            <a:ext cx="76200" cy="1477010"/>
          </a:xfrm>
          <a:custGeom>
            <a:avLst/>
            <a:gdLst/>
            <a:ahLst/>
            <a:cxnLst/>
            <a:rect l="l" t="t" r="r" b="b"/>
            <a:pathLst>
              <a:path w="76200" h="1477009">
                <a:moveTo>
                  <a:pt x="46037" y="63500"/>
                </a:moveTo>
                <a:lnTo>
                  <a:pt x="30162" y="63500"/>
                </a:lnTo>
                <a:lnTo>
                  <a:pt x="30162" y="1476756"/>
                </a:lnTo>
                <a:lnTo>
                  <a:pt x="46037" y="1476756"/>
                </a:lnTo>
                <a:lnTo>
                  <a:pt x="46037" y="63500"/>
                </a:lnTo>
                <a:close/>
              </a:path>
              <a:path w="76200" h="1477009">
                <a:moveTo>
                  <a:pt x="38100" y="0"/>
                </a:moveTo>
                <a:lnTo>
                  <a:pt x="0" y="76200"/>
                </a:lnTo>
                <a:lnTo>
                  <a:pt x="30162" y="76200"/>
                </a:lnTo>
                <a:lnTo>
                  <a:pt x="30162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77009">
                <a:moveTo>
                  <a:pt x="69850" y="63500"/>
                </a:moveTo>
                <a:lnTo>
                  <a:pt x="46037" y="63500"/>
                </a:lnTo>
                <a:lnTo>
                  <a:pt x="46037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41F2D"/>
          </a:solidFill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7" name="object 38">
            <a:extLst>
              <a:ext uri="{FF2B5EF4-FFF2-40B4-BE49-F238E27FC236}">
                <a16:creationId xmlns:a16="http://schemas.microsoft.com/office/drawing/2014/main" id="{54B844C1-7117-B048-9EC9-6D9886A30217}"/>
              </a:ext>
            </a:extLst>
          </p:cNvPr>
          <p:cNvSpPr/>
          <p:nvPr/>
        </p:nvSpPr>
        <p:spPr>
          <a:xfrm>
            <a:off x="9539858" y="2193171"/>
            <a:ext cx="0" cy="1368425"/>
          </a:xfrm>
          <a:custGeom>
            <a:avLst/>
            <a:gdLst/>
            <a:ahLst/>
            <a:cxnLst/>
            <a:rect l="l" t="t" r="r" b="b"/>
            <a:pathLst>
              <a:path h="1368425">
                <a:moveTo>
                  <a:pt x="0" y="1368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041F2D"/>
            </a:solidFill>
            <a:prstDash val="sysDot"/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0CA08AB-FD1E-D304-ADF1-7D6713D350E8}"/>
              </a:ext>
            </a:extLst>
          </p:cNvPr>
          <p:cNvSpPr txBox="1"/>
          <p:nvPr/>
        </p:nvSpPr>
        <p:spPr>
          <a:xfrm>
            <a:off x="7673466" y="2757478"/>
            <a:ext cx="1410335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365/365*1,00%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465,00%</a:t>
            </a:r>
          </a:p>
        </p:txBody>
      </p:sp>
      <p:sp>
        <p:nvSpPr>
          <p:cNvPr id="79" name="object 40">
            <a:extLst>
              <a:ext uri="{FF2B5EF4-FFF2-40B4-BE49-F238E27FC236}">
                <a16:creationId xmlns:a16="http://schemas.microsoft.com/office/drawing/2014/main" id="{C276B227-E30F-C042-A65E-BE3BE8E86756}"/>
              </a:ext>
            </a:extLst>
          </p:cNvPr>
          <p:cNvSpPr txBox="1"/>
          <p:nvPr/>
        </p:nvSpPr>
        <p:spPr>
          <a:xfrm>
            <a:off x="5929909" y="2137232"/>
            <a:ext cx="79438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9220" algn="r">
              <a:lnSpc>
                <a:spcPct val="100000"/>
              </a:lnSpc>
              <a:spcBef>
                <a:spcPts val="34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140%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130%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120%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5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110%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8585" algn="r">
              <a:lnSpc>
                <a:spcPct val="100000"/>
              </a:lnSpc>
              <a:spcBef>
                <a:spcPts val="204"/>
              </a:spcBef>
            </a:pP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N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i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v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eau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-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d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r>
              <a:rPr sz="500" b="1" spc="10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 </a:t>
            </a:r>
            <a:r>
              <a:rPr sz="500" b="1" spc="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éfé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r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en</a:t>
            </a:r>
            <a:r>
              <a:rPr sz="500" b="1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c</a:t>
            </a:r>
            <a:r>
              <a:rPr sz="500" b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e</a:t>
            </a:r>
            <a:endParaRPr sz="5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90%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80%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70%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60%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190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50%</a:t>
            </a:r>
            <a:endParaRPr sz="600">
              <a:latin typeface="Proxima Nova Rg" panose="02000506030000020004" pitchFamily="2" charset="0"/>
              <a:cs typeface="Tahoma"/>
            </a:endParaRPr>
          </a:p>
          <a:p>
            <a:pPr marR="109220" algn="r">
              <a:lnSpc>
                <a:spcPct val="100000"/>
              </a:lnSpc>
              <a:spcBef>
                <a:spcPts val="204"/>
              </a:spcBef>
            </a:pPr>
            <a:r>
              <a:rPr sz="600" spc="-5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40%</a:t>
            </a:r>
            <a:endParaRPr sz="60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0" name="object 41">
            <a:extLst>
              <a:ext uri="{FF2B5EF4-FFF2-40B4-BE49-F238E27FC236}">
                <a16:creationId xmlns:a16="http://schemas.microsoft.com/office/drawing/2014/main" id="{52F3328F-7700-9960-D754-F9379C62A476}"/>
              </a:ext>
            </a:extLst>
          </p:cNvPr>
          <p:cNvSpPr txBox="1"/>
          <p:nvPr/>
        </p:nvSpPr>
        <p:spPr>
          <a:xfrm>
            <a:off x="9557384" y="3367904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1" name="object 42">
            <a:extLst>
              <a:ext uri="{FF2B5EF4-FFF2-40B4-BE49-F238E27FC236}">
                <a16:creationId xmlns:a16="http://schemas.microsoft.com/office/drawing/2014/main" id="{85BDEE7C-683A-65C7-8DF6-C2BA5FD83C6A}"/>
              </a:ext>
            </a:extLst>
          </p:cNvPr>
          <p:cNvSpPr/>
          <p:nvPr/>
        </p:nvSpPr>
        <p:spPr>
          <a:xfrm>
            <a:off x="9359265" y="3445374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958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latin typeface="Proxima Nova Rg" panose="02000506030000020004" pitchFamily="2" charset="0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AB892C96-98A5-E43F-CD53-9FC9621EDF0B}"/>
              </a:ext>
            </a:extLst>
          </p:cNvPr>
          <p:cNvSpPr txBox="1"/>
          <p:nvPr/>
        </p:nvSpPr>
        <p:spPr>
          <a:xfrm>
            <a:off x="6351295" y="3572517"/>
            <a:ext cx="66230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" b="1" spc="-5" err="1">
                <a:solidFill>
                  <a:srgbClr val="041F2D"/>
                </a:solidFill>
                <a:latin typeface="Proxima Nova Rg" panose="02000506030000020004" pitchFamily="2" charset="0"/>
                <a:cs typeface="Tahoma"/>
              </a:rPr>
              <a:t>Lancement</a:t>
            </a:r>
            <a:endParaRPr sz="900" baseline="-27777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4" name="object 41">
            <a:extLst>
              <a:ext uri="{FF2B5EF4-FFF2-40B4-BE49-F238E27FC236}">
                <a16:creationId xmlns:a16="http://schemas.microsoft.com/office/drawing/2014/main" id="{6FBF5DCC-A95D-DA49-B47A-AC028E87160F}"/>
              </a:ext>
            </a:extLst>
          </p:cNvPr>
          <p:cNvSpPr txBox="1"/>
          <p:nvPr/>
        </p:nvSpPr>
        <p:spPr>
          <a:xfrm>
            <a:off x="9566402" y="2750898"/>
            <a:ext cx="347218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700" b="1" spc="-5" dirty="0">
                <a:latin typeface="Proxima Nova Rg" panose="02000506030000020004" pitchFamily="2" charset="0"/>
                <a:cs typeface="Tahoma"/>
              </a:rPr>
              <a:t>100%</a:t>
            </a:r>
            <a:endParaRPr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ACDF7457-9B1A-725E-8E4C-43655F5B8646}"/>
              </a:ext>
            </a:extLst>
          </p:cNvPr>
          <p:cNvSpPr txBox="1"/>
          <p:nvPr/>
        </p:nvSpPr>
        <p:spPr>
          <a:xfrm>
            <a:off x="6111367" y="1757310"/>
            <a:ext cx="104290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dirty="0"/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A0D6825-8B4F-1312-882A-C08A3ADDFD43}"/>
              </a:ext>
            </a:extLst>
          </p:cNvPr>
          <p:cNvCxnSpPr>
            <a:cxnSpLocks/>
          </p:cNvCxnSpPr>
          <p:nvPr/>
        </p:nvCxnSpPr>
        <p:spPr>
          <a:xfrm>
            <a:off x="7246778" y="2755793"/>
            <a:ext cx="1988407" cy="625988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22">
            <a:extLst>
              <a:ext uri="{FF2B5EF4-FFF2-40B4-BE49-F238E27FC236}">
                <a16:creationId xmlns:a16="http://schemas.microsoft.com/office/drawing/2014/main" id="{1E1350D1-F923-894E-C624-DBD067E7F580}"/>
              </a:ext>
            </a:extLst>
          </p:cNvPr>
          <p:cNvSpPr>
            <a:spLocks/>
          </p:cNvSpPr>
          <p:nvPr/>
        </p:nvSpPr>
        <p:spPr bwMode="auto">
          <a:xfrm>
            <a:off x="9100565" y="3241680"/>
            <a:ext cx="363247" cy="10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0000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6365DE0E-1030-50E2-E8E9-E00AAF2CFFB8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dégressif </a:t>
            </a:r>
            <a:r>
              <a:rPr lang="fr-FR" err="1"/>
              <a:t>morgan</a:t>
            </a:r>
            <a:endParaRPr lang="fr-FR"/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C265D02-9287-735C-A1EF-F1EB317C9E9A}"/>
              </a:ext>
            </a:extLst>
          </p:cNvPr>
          <p:cNvCxnSpPr/>
          <p:nvPr/>
        </p:nvCxnSpPr>
        <p:spPr>
          <a:xfrm flipH="1">
            <a:off x="127530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2A9313-5217-28A9-3CB8-44E5BF29C935}"/>
              </a:ext>
            </a:extLst>
          </p:cNvPr>
          <p:cNvCxnSpPr/>
          <p:nvPr/>
        </p:nvCxnSpPr>
        <p:spPr>
          <a:xfrm flipH="1">
            <a:off x="1575339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69902907-644B-8A8F-28AF-E927A5C15ED2}"/>
              </a:ext>
            </a:extLst>
          </p:cNvPr>
          <p:cNvCxnSpPr/>
          <p:nvPr/>
        </p:nvCxnSpPr>
        <p:spPr>
          <a:xfrm flipH="1">
            <a:off x="1840964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C9AA70-D7DA-19FD-F017-61A8A39CE90A}"/>
              </a:ext>
            </a:extLst>
          </p:cNvPr>
          <p:cNvCxnSpPr/>
          <p:nvPr/>
        </p:nvCxnSpPr>
        <p:spPr>
          <a:xfrm flipH="1">
            <a:off x="2072832" y="3731722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40B27-C04F-FB9B-06E6-2EA992F588F7}"/>
              </a:ext>
            </a:extLst>
          </p:cNvPr>
          <p:cNvCxnSpPr/>
          <p:nvPr/>
        </p:nvCxnSpPr>
        <p:spPr>
          <a:xfrm flipH="1">
            <a:off x="271674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3EE6A513-53FB-3CE6-C227-88A3DF565720}"/>
              </a:ext>
            </a:extLst>
          </p:cNvPr>
          <p:cNvCxnSpPr/>
          <p:nvPr/>
        </p:nvCxnSpPr>
        <p:spPr>
          <a:xfrm flipH="1">
            <a:off x="3260282" y="3733568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C69FB22F-ACBA-5BD9-D70E-016B5E0C6EAE}"/>
              </a:ext>
            </a:extLst>
          </p:cNvPr>
          <p:cNvCxnSpPr/>
          <p:nvPr/>
        </p:nvCxnSpPr>
        <p:spPr>
          <a:xfrm flipH="1">
            <a:off x="3555657" y="372653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B361967-3FDC-D3F4-486B-11EA9F1B7B32}"/>
              </a:ext>
            </a:extLst>
          </p:cNvPr>
          <p:cNvCxnSpPr/>
          <p:nvPr/>
        </p:nvCxnSpPr>
        <p:spPr>
          <a:xfrm flipH="1">
            <a:off x="3856138" y="3732865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AAFDDE1-7B42-A628-F528-A5D64143DCF0}"/>
              </a:ext>
            </a:extLst>
          </p:cNvPr>
          <p:cNvSpPr txBox="1"/>
          <p:nvPr/>
        </p:nvSpPr>
        <p:spPr>
          <a:xfrm>
            <a:off x="8279505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A3431D9-4170-0362-EBBB-568FA7CD1A43}"/>
              </a:ext>
            </a:extLst>
          </p:cNvPr>
          <p:cNvSpPr txBox="1"/>
          <p:nvPr/>
        </p:nvSpPr>
        <p:spPr>
          <a:xfrm>
            <a:off x="6814870" y="3593031"/>
            <a:ext cx="38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CB379C1-42C1-B46D-2022-7D848B8F18B2}"/>
              </a:ext>
            </a:extLst>
          </p:cNvPr>
          <p:cNvSpPr txBox="1"/>
          <p:nvPr/>
        </p:nvSpPr>
        <p:spPr>
          <a:xfrm>
            <a:off x="7102855" y="3593031"/>
            <a:ext cx="39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3D9C6936-C42D-791F-78B4-8B4097B164EB}"/>
              </a:ext>
            </a:extLst>
          </p:cNvPr>
          <p:cNvSpPr txBox="1"/>
          <p:nvPr/>
        </p:nvSpPr>
        <p:spPr>
          <a:xfrm>
            <a:off x="7403961" y="3593031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E569FBB-C624-CC24-061F-88C603156AA7}"/>
              </a:ext>
            </a:extLst>
          </p:cNvPr>
          <p:cNvSpPr txBox="1"/>
          <p:nvPr/>
        </p:nvSpPr>
        <p:spPr>
          <a:xfrm>
            <a:off x="7590753" y="3593031"/>
            <a:ext cx="41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3C68009B-FBBF-3401-CD5E-EA2212BC9739}"/>
              </a:ext>
            </a:extLst>
          </p:cNvPr>
          <p:cNvSpPr txBox="1"/>
          <p:nvPr/>
        </p:nvSpPr>
        <p:spPr>
          <a:xfrm>
            <a:off x="8752450" y="3593031"/>
            <a:ext cx="46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J3651.0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F293C0DF-AC10-7A02-C0F1-CCFD85183DE4}"/>
              </a:ext>
            </a:extLst>
          </p:cNvPr>
          <p:cNvSpPr txBox="1"/>
          <p:nvPr/>
        </p:nvSpPr>
        <p:spPr>
          <a:xfrm>
            <a:off x="9052952" y="3593031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J3652.0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12D6A99-5009-0F90-BB8C-8CA77FF3CEDF}"/>
              </a:ext>
            </a:extLst>
          </p:cNvPr>
          <p:cNvSpPr txBox="1"/>
          <p:nvPr/>
        </p:nvSpPr>
        <p:spPr>
          <a:xfrm>
            <a:off x="9355259" y="3593031"/>
            <a:ext cx="5579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J3653.0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D6DE744-A73A-8121-FD6F-9355B5C452B7}"/>
              </a:ext>
            </a:extLst>
          </p:cNvPr>
          <p:cNvCxnSpPr>
            <a:cxnSpLocks/>
          </p:cNvCxnSpPr>
          <p:nvPr/>
        </p:nvCxnSpPr>
        <p:spPr>
          <a:xfrm flipH="1">
            <a:off x="6958134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F09C533B-BA95-9C42-DF49-C05AD3C6BE12}"/>
              </a:ext>
            </a:extLst>
          </p:cNvPr>
          <p:cNvCxnSpPr>
            <a:cxnSpLocks/>
          </p:cNvCxnSpPr>
          <p:nvPr/>
        </p:nvCxnSpPr>
        <p:spPr>
          <a:xfrm flipH="1">
            <a:off x="7258171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E8D77070-97B8-1AAA-D9BA-42B6157D24FF}"/>
              </a:ext>
            </a:extLst>
          </p:cNvPr>
          <p:cNvCxnSpPr>
            <a:cxnSpLocks/>
          </p:cNvCxnSpPr>
          <p:nvPr/>
        </p:nvCxnSpPr>
        <p:spPr>
          <a:xfrm flipH="1">
            <a:off x="7522082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BE288848-CAA8-7B28-E689-AABA237E52F8}"/>
              </a:ext>
            </a:extLst>
          </p:cNvPr>
          <p:cNvCxnSpPr>
            <a:cxnSpLocks/>
          </p:cNvCxnSpPr>
          <p:nvPr/>
        </p:nvCxnSpPr>
        <p:spPr>
          <a:xfrm flipH="1">
            <a:off x="775395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7FCB1B88-5FE9-78D5-8C54-26FA0767F0E0}"/>
              </a:ext>
            </a:extLst>
          </p:cNvPr>
          <p:cNvCxnSpPr>
            <a:cxnSpLocks/>
          </p:cNvCxnSpPr>
          <p:nvPr/>
        </p:nvCxnSpPr>
        <p:spPr>
          <a:xfrm flipH="1">
            <a:off x="839786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CAD7D888-8F58-F7FD-A61A-CDF05B3D3681}"/>
              </a:ext>
            </a:extLst>
          </p:cNvPr>
          <p:cNvCxnSpPr>
            <a:cxnSpLocks/>
          </p:cNvCxnSpPr>
          <p:nvPr/>
        </p:nvCxnSpPr>
        <p:spPr>
          <a:xfrm flipH="1">
            <a:off x="8941400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A5362299-06AD-C70D-B66B-F4BFF3CEB974}"/>
              </a:ext>
            </a:extLst>
          </p:cNvPr>
          <p:cNvCxnSpPr>
            <a:cxnSpLocks/>
          </p:cNvCxnSpPr>
          <p:nvPr/>
        </p:nvCxnSpPr>
        <p:spPr>
          <a:xfrm flipH="1">
            <a:off x="9236775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E19B8BC0-ADFC-C034-5DF4-2CDC3C94CB18}"/>
              </a:ext>
            </a:extLst>
          </p:cNvPr>
          <p:cNvCxnSpPr>
            <a:cxnSpLocks/>
          </p:cNvCxnSpPr>
          <p:nvPr/>
        </p:nvCxnSpPr>
        <p:spPr>
          <a:xfrm flipH="1">
            <a:off x="9537256" y="3571410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A9B9327E-D65D-5293-2BC9-BB8AAD932825}"/>
              </a:ext>
            </a:extLst>
          </p:cNvPr>
          <p:cNvSpPr txBox="1"/>
          <p:nvPr/>
        </p:nvSpPr>
        <p:spPr>
          <a:xfrm>
            <a:off x="8567490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5C243A0-44A9-C29D-BE58-5F3C4E528CB0}"/>
              </a:ext>
            </a:extLst>
          </p:cNvPr>
          <p:cNvSpPr txBox="1"/>
          <p:nvPr/>
        </p:nvSpPr>
        <p:spPr>
          <a:xfrm>
            <a:off x="7102856" y="5131546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631DC186-7D37-87B9-10E5-D3F9F7BC3FD7}"/>
              </a:ext>
            </a:extLst>
          </p:cNvPr>
          <p:cNvSpPr txBox="1"/>
          <p:nvPr/>
        </p:nvSpPr>
        <p:spPr>
          <a:xfrm>
            <a:off x="7384042" y="5131546"/>
            <a:ext cx="409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0AD2EA6C-562C-B369-87FB-26644E5D5566}"/>
              </a:ext>
            </a:extLst>
          </p:cNvPr>
          <p:cNvSpPr txBox="1"/>
          <p:nvPr/>
        </p:nvSpPr>
        <p:spPr>
          <a:xfrm>
            <a:off x="7691946" y="5131546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C9FBC296-EE67-7047-89F2-B86A308FFA8D}"/>
              </a:ext>
            </a:extLst>
          </p:cNvPr>
          <p:cNvSpPr txBox="1"/>
          <p:nvPr/>
        </p:nvSpPr>
        <p:spPr>
          <a:xfrm>
            <a:off x="7878739" y="5131546"/>
            <a:ext cx="40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C00F9D3-8A05-35DD-BBDC-38FF81B2D6E1}"/>
              </a:ext>
            </a:extLst>
          </p:cNvPr>
          <p:cNvSpPr txBox="1"/>
          <p:nvPr/>
        </p:nvSpPr>
        <p:spPr>
          <a:xfrm>
            <a:off x="9040435" y="5131546"/>
            <a:ext cx="45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J3651.0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B2203E5-2F51-2F7E-F1AE-26D873E99B1C}"/>
              </a:ext>
            </a:extLst>
          </p:cNvPr>
          <p:cNvSpPr txBox="1"/>
          <p:nvPr/>
        </p:nvSpPr>
        <p:spPr>
          <a:xfrm>
            <a:off x="9340937" y="5131546"/>
            <a:ext cx="4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J3652.0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7AB2C636-E0CB-D518-9E4B-5075DA2C1F5C}"/>
              </a:ext>
            </a:extLst>
          </p:cNvPr>
          <p:cNvSpPr txBox="1"/>
          <p:nvPr/>
        </p:nvSpPr>
        <p:spPr>
          <a:xfrm>
            <a:off x="9643244" y="5131546"/>
            <a:ext cx="47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J3653.0</a:t>
            </a:r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1ECF7C4C-D0A7-8B6A-F463-3A25EE554256}"/>
              </a:ext>
            </a:extLst>
          </p:cNvPr>
          <p:cNvCxnSpPr>
            <a:cxnSpLocks/>
          </p:cNvCxnSpPr>
          <p:nvPr/>
        </p:nvCxnSpPr>
        <p:spPr>
          <a:xfrm flipH="1">
            <a:off x="7229875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119D558A-CA8D-0745-1964-2DE2A7C160DC}"/>
              </a:ext>
            </a:extLst>
          </p:cNvPr>
          <p:cNvCxnSpPr>
            <a:cxnSpLocks/>
          </p:cNvCxnSpPr>
          <p:nvPr/>
        </p:nvCxnSpPr>
        <p:spPr>
          <a:xfrm flipH="1">
            <a:off x="7529912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57F5C11-6EF0-B986-439C-F9B7DD9EA00A}"/>
              </a:ext>
            </a:extLst>
          </p:cNvPr>
          <p:cNvCxnSpPr>
            <a:cxnSpLocks/>
          </p:cNvCxnSpPr>
          <p:nvPr/>
        </p:nvCxnSpPr>
        <p:spPr>
          <a:xfrm flipH="1">
            <a:off x="7793823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528AD30B-5CBF-6174-BAB9-84C6DC6193E7}"/>
              </a:ext>
            </a:extLst>
          </p:cNvPr>
          <p:cNvCxnSpPr>
            <a:cxnSpLocks/>
          </p:cNvCxnSpPr>
          <p:nvPr/>
        </p:nvCxnSpPr>
        <p:spPr>
          <a:xfrm flipH="1">
            <a:off x="802569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B42A6414-6772-3BDC-14CF-D71B2D3EEC54}"/>
              </a:ext>
            </a:extLst>
          </p:cNvPr>
          <p:cNvCxnSpPr>
            <a:cxnSpLocks/>
          </p:cNvCxnSpPr>
          <p:nvPr/>
        </p:nvCxnSpPr>
        <p:spPr>
          <a:xfrm flipH="1">
            <a:off x="866960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EBFCBBAF-C0C8-8984-3CB4-3DB3DAF5C641}"/>
              </a:ext>
            </a:extLst>
          </p:cNvPr>
          <p:cNvCxnSpPr>
            <a:cxnSpLocks/>
          </p:cNvCxnSpPr>
          <p:nvPr/>
        </p:nvCxnSpPr>
        <p:spPr>
          <a:xfrm flipH="1">
            <a:off x="9213141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5443814D-79F7-A268-C488-F0021CC5CA60}"/>
              </a:ext>
            </a:extLst>
          </p:cNvPr>
          <p:cNvCxnSpPr>
            <a:cxnSpLocks/>
          </p:cNvCxnSpPr>
          <p:nvPr/>
        </p:nvCxnSpPr>
        <p:spPr>
          <a:xfrm flipH="1">
            <a:off x="9508516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52014222-CAD8-9C26-61B7-5E26BD680E78}"/>
              </a:ext>
            </a:extLst>
          </p:cNvPr>
          <p:cNvCxnSpPr>
            <a:cxnSpLocks/>
          </p:cNvCxnSpPr>
          <p:nvPr/>
        </p:nvCxnSpPr>
        <p:spPr>
          <a:xfrm flipH="1">
            <a:off x="9808997" y="5092981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5460A5C-AE66-ECA3-43B8-8A7CB1AA42FA}"/>
              </a:ext>
            </a:extLst>
          </p:cNvPr>
          <p:cNvSpPr txBox="1"/>
          <p:nvPr/>
        </p:nvSpPr>
        <p:spPr>
          <a:xfrm>
            <a:off x="2654462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ECA7C519-41D4-4536-1CBA-1493173D77AD}"/>
              </a:ext>
            </a:extLst>
          </p:cNvPr>
          <p:cNvSpPr txBox="1"/>
          <p:nvPr/>
        </p:nvSpPr>
        <p:spPr>
          <a:xfrm>
            <a:off x="1189828" y="6427659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65CE699-53B7-61A3-58D8-2F842925BEBD}"/>
              </a:ext>
            </a:extLst>
          </p:cNvPr>
          <p:cNvSpPr txBox="1"/>
          <p:nvPr/>
        </p:nvSpPr>
        <p:spPr>
          <a:xfrm>
            <a:off x="1477813" y="6427659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55CE8CB0-B23A-1E22-47B3-63EBA6371A39}"/>
              </a:ext>
            </a:extLst>
          </p:cNvPr>
          <p:cNvSpPr txBox="1"/>
          <p:nvPr/>
        </p:nvSpPr>
        <p:spPr>
          <a:xfrm>
            <a:off x="1778918" y="6427659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C5861F09-1818-A2F5-B7A2-C14102FE7E33}"/>
              </a:ext>
            </a:extLst>
          </p:cNvPr>
          <p:cNvSpPr txBox="1"/>
          <p:nvPr/>
        </p:nvSpPr>
        <p:spPr>
          <a:xfrm>
            <a:off x="1965710" y="6427659"/>
            <a:ext cx="402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8F6FEF9A-8DBC-37B8-0B50-4DDFF8A70DB1}"/>
              </a:ext>
            </a:extLst>
          </p:cNvPr>
          <p:cNvSpPr txBox="1"/>
          <p:nvPr/>
        </p:nvSpPr>
        <p:spPr>
          <a:xfrm>
            <a:off x="3127407" y="6427659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C951FFB6-9AE3-C779-A91E-88E7BDD8F7A8}"/>
              </a:ext>
            </a:extLst>
          </p:cNvPr>
          <p:cNvSpPr txBox="1"/>
          <p:nvPr/>
        </p:nvSpPr>
        <p:spPr>
          <a:xfrm>
            <a:off x="3427909" y="6427659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76D8D8E-3ECB-B86C-8800-A0D5F62B1855}"/>
              </a:ext>
            </a:extLst>
          </p:cNvPr>
          <p:cNvSpPr txBox="1"/>
          <p:nvPr/>
        </p:nvSpPr>
        <p:spPr>
          <a:xfrm>
            <a:off x="3730217" y="6427659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J3653.0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97FC0A80-582C-82EE-641E-253AB879B16C}"/>
              </a:ext>
            </a:extLst>
          </p:cNvPr>
          <p:cNvCxnSpPr>
            <a:cxnSpLocks/>
          </p:cNvCxnSpPr>
          <p:nvPr/>
        </p:nvCxnSpPr>
        <p:spPr>
          <a:xfrm flipH="1">
            <a:off x="1316847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D788DC16-F9F6-FC49-98A8-4F4CF60FE63D}"/>
              </a:ext>
            </a:extLst>
          </p:cNvPr>
          <p:cNvCxnSpPr>
            <a:cxnSpLocks/>
          </p:cNvCxnSpPr>
          <p:nvPr/>
        </p:nvCxnSpPr>
        <p:spPr>
          <a:xfrm flipH="1">
            <a:off x="1616884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6736A2F5-001B-32EC-1D0E-8B734300A5C4}"/>
              </a:ext>
            </a:extLst>
          </p:cNvPr>
          <p:cNvCxnSpPr>
            <a:cxnSpLocks/>
          </p:cNvCxnSpPr>
          <p:nvPr/>
        </p:nvCxnSpPr>
        <p:spPr>
          <a:xfrm flipH="1">
            <a:off x="1880795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9FE4C41B-758E-C200-ED27-88A5172763F5}"/>
              </a:ext>
            </a:extLst>
          </p:cNvPr>
          <p:cNvCxnSpPr>
            <a:cxnSpLocks/>
          </p:cNvCxnSpPr>
          <p:nvPr/>
        </p:nvCxnSpPr>
        <p:spPr>
          <a:xfrm flipH="1">
            <a:off x="211266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36C7791-1BE7-23C7-66CE-A064BCB638C1}"/>
              </a:ext>
            </a:extLst>
          </p:cNvPr>
          <p:cNvCxnSpPr>
            <a:cxnSpLocks/>
          </p:cNvCxnSpPr>
          <p:nvPr/>
        </p:nvCxnSpPr>
        <p:spPr>
          <a:xfrm flipH="1">
            <a:off x="275657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7713D27C-2311-C4D2-CD9C-50251E9DE821}"/>
              </a:ext>
            </a:extLst>
          </p:cNvPr>
          <p:cNvCxnSpPr>
            <a:cxnSpLocks/>
          </p:cNvCxnSpPr>
          <p:nvPr/>
        </p:nvCxnSpPr>
        <p:spPr>
          <a:xfrm flipH="1">
            <a:off x="3300113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2BC697E9-1A8C-3CE9-9597-662FAA91B163}"/>
              </a:ext>
            </a:extLst>
          </p:cNvPr>
          <p:cNvCxnSpPr>
            <a:cxnSpLocks/>
          </p:cNvCxnSpPr>
          <p:nvPr/>
        </p:nvCxnSpPr>
        <p:spPr>
          <a:xfrm flipH="1">
            <a:off x="3595488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079E6A82-9B12-5129-AF55-28EF224FAD07}"/>
              </a:ext>
            </a:extLst>
          </p:cNvPr>
          <p:cNvCxnSpPr>
            <a:cxnSpLocks/>
          </p:cNvCxnSpPr>
          <p:nvPr/>
        </p:nvCxnSpPr>
        <p:spPr>
          <a:xfrm flipH="1">
            <a:off x="3895969" y="6389094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323E722-2BA5-B392-5929-5EBDFA3CF492}"/>
              </a:ext>
            </a:extLst>
          </p:cNvPr>
          <p:cNvSpPr/>
          <p:nvPr/>
        </p:nvSpPr>
        <p:spPr>
          <a:xfrm>
            <a:off x="1155513" y="1292280"/>
            <a:ext cx="2874833" cy="929804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5 w 2883877"/>
              <a:gd name="connsiteY1" fmla="*/ 329913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933387 w 2883877"/>
              <a:gd name="connsiteY2" fmla="*/ 63090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52206 w 2883877"/>
              <a:gd name="connsiteY1" fmla="*/ 285819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23542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333096 w 2883877"/>
              <a:gd name="connsiteY1" fmla="*/ 166136 h 896508"/>
              <a:gd name="connsiteX2" fmla="*/ 493859 w 2883877"/>
              <a:gd name="connsiteY2" fmla="*/ 202561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922353"/>
              <a:gd name="connsiteX1" fmla="*/ 333096 w 2883877"/>
              <a:gd name="connsiteY1" fmla="*/ 166136 h 922353"/>
              <a:gd name="connsiteX2" fmla="*/ 493859 w 2883877"/>
              <a:gd name="connsiteY2" fmla="*/ 202561 h 922353"/>
              <a:gd name="connsiteX3" fmla="*/ 1475543 w 2883877"/>
              <a:gd name="connsiteY3" fmla="*/ 899284 h 922353"/>
              <a:gd name="connsiteX4" fmla="*/ 2883877 w 2883877"/>
              <a:gd name="connsiteY4" fmla="*/ 895819 h 92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877" h="922353">
                <a:moveTo>
                  <a:pt x="0" y="0"/>
                </a:moveTo>
                <a:cubicBezTo>
                  <a:pt x="69317" y="86481"/>
                  <a:pt x="250786" y="132376"/>
                  <a:pt x="333096" y="166136"/>
                </a:cubicBezTo>
                <a:cubicBezTo>
                  <a:pt x="415406" y="199896"/>
                  <a:pt x="303451" y="80370"/>
                  <a:pt x="493859" y="202561"/>
                </a:cubicBezTo>
                <a:cubicBezTo>
                  <a:pt x="684267" y="324752"/>
                  <a:pt x="1150461" y="855131"/>
                  <a:pt x="1475543" y="899284"/>
                </a:cubicBezTo>
                <a:cubicBezTo>
                  <a:pt x="1704143" y="950866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313E2F-3B31-273A-0C14-A0CC23806E81}"/>
              </a:ext>
            </a:extLst>
          </p:cNvPr>
          <p:cNvSpPr txBox="1"/>
          <p:nvPr/>
        </p:nvSpPr>
        <p:spPr>
          <a:xfrm>
            <a:off x="3635581" y="1921938"/>
            <a:ext cx="465993" cy="392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B0C1B81-80A6-ADE3-2E0A-BDF6B3BC596B}"/>
              </a:ext>
            </a:extLst>
          </p:cNvPr>
          <p:cNvCxnSpPr/>
          <p:nvPr/>
        </p:nvCxnSpPr>
        <p:spPr>
          <a:xfrm>
            <a:off x="1147313" y="2289067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0D36024-BA99-DD34-EED2-13AA528213FF}"/>
              </a:ext>
            </a:extLst>
          </p:cNvPr>
          <p:cNvSpPr txBox="1"/>
          <p:nvPr/>
        </p:nvSpPr>
        <p:spPr>
          <a:xfrm>
            <a:off x="289631" y="343124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 Box 116">
            <a:extLst>
              <a:ext uri="{FF2B5EF4-FFF2-40B4-BE49-F238E27FC236}">
                <a16:creationId xmlns:a16="http://schemas.microsoft.com/office/drawing/2014/main" id="{5C31EC68-79E1-A6C8-DC4D-F2508F08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960" y="741517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1D4D399-1207-D20A-5BD3-6D0A83223CED}"/>
              </a:ext>
            </a:extLst>
          </p:cNvPr>
          <p:cNvCxnSpPr/>
          <p:nvPr/>
        </p:nvCxnSpPr>
        <p:spPr>
          <a:xfrm flipV="1">
            <a:off x="3844793" y="167694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2">
            <a:extLst>
              <a:ext uri="{FF2B5EF4-FFF2-40B4-BE49-F238E27FC236}">
                <a16:creationId xmlns:a16="http://schemas.microsoft.com/office/drawing/2014/main" id="{8ED7F6E8-45C4-AF65-C285-DF699D04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4" y="1491975"/>
            <a:ext cx="392608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spc="-5" dirty="0">
                <a:solidFill>
                  <a:srgbClr val="C00000"/>
                </a:solidFill>
                <a:latin typeface="Proxima Nova Rg" panose="02000506030000020004" pitchFamily="2" charset="0"/>
                <a:cs typeface="Tahoma"/>
              </a:rPr>
              <a:t>30%</a:t>
            </a:r>
            <a:endParaRPr lang="fr-FR" sz="7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7" name="Rectangle 121">
            <a:extLst>
              <a:ext uri="{FF2B5EF4-FFF2-40B4-BE49-F238E27FC236}">
                <a16:creationId xmlns:a16="http://schemas.microsoft.com/office/drawing/2014/main" id="{0F20C172-E29C-71DB-307B-FA1A33CAE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68" y="684790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5D7641-15C7-F53B-F4FB-D8E94BB19FD7}"/>
              </a:ext>
            </a:extLst>
          </p:cNvPr>
          <p:cNvSpPr/>
          <p:nvPr/>
        </p:nvSpPr>
        <p:spPr>
          <a:xfrm>
            <a:off x="878996" y="2329302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C3B3F57-076F-563E-5BAA-C0D83469C7D0}"/>
              </a:ext>
            </a:extLst>
          </p:cNvPr>
          <p:cNvCxnSpPr/>
          <p:nvPr/>
        </p:nvCxnSpPr>
        <p:spPr>
          <a:xfrm>
            <a:off x="1147313" y="153528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22">
            <a:extLst>
              <a:ext uri="{FF2B5EF4-FFF2-40B4-BE49-F238E27FC236}">
                <a16:creationId xmlns:a16="http://schemas.microsoft.com/office/drawing/2014/main" id="{E050F65F-2C50-BEF1-4351-91454371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630" y="145573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sp>
        <p:nvSpPr>
          <p:cNvPr id="33" name="Line 111">
            <a:extLst>
              <a:ext uri="{FF2B5EF4-FFF2-40B4-BE49-F238E27FC236}">
                <a16:creationId xmlns:a16="http://schemas.microsoft.com/office/drawing/2014/main" id="{3CB9E059-9C77-0918-CC38-41E37F111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3663" y="595850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09A2156-3342-751E-9794-32C1DE9224AC}"/>
              </a:ext>
            </a:extLst>
          </p:cNvPr>
          <p:cNvCxnSpPr/>
          <p:nvPr/>
        </p:nvCxnSpPr>
        <p:spPr>
          <a:xfrm flipH="1" flipV="1">
            <a:off x="4027975" y="634417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60155B3-F5DA-0090-2244-3F3388E9A2FB}"/>
              </a:ext>
            </a:extLst>
          </p:cNvPr>
          <p:cNvCxnSpPr>
            <a:cxnSpLocks/>
          </p:cNvCxnSpPr>
          <p:nvPr/>
        </p:nvCxnSpPr>
        <p:spPr>
          <a:xfrm>
            <a:off x="2224454" y="1318905"/>
            <a:ext cx="1524284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Connecteur 35">
            <a:extLst>
              <a:ext uri="{FF2B5EF4-FFF2-40B4-BE49-F238E27FC236}">
                <a16:creationId xmlns:a16="http://schemas.microsoft.com/office/drawing/2014/main" id="{4E21DE6C-DE03-3697-5108-C9B861848319}"/>
              </a:ext>
            </a:extLst>
          </p:cNvPr>
          <p:cNvSpPr/>
          <p:nvPr/>
        </p:nvSpPr>
        <p:spPr>
          <a:xfrm>
            <a:off x="3995287" y="215179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7" name="Rectangle 122">
            <a:extLst>
              <a:ext uri="{FF2B5EF4-FFF2-40B4-BE49-F238E27FC236}">
                <a16:creationId xmlns:a16="http://schemas.microsoft.com/office/drawing/2014/main" id="{130B2A99-CD71-A9C8-5F11-D713E029C8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40123" y="1175695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ECA852F-5187-17DC-0972-A62CA1F91675}"/>
              </a:ext>
            </a:extLst>
          </p:cNvPr>
          <p:cNvSpPr txBox="1"/>
          <p:nvPr/>
        </p:nvSpPr>
        <p:spPr>
          <a:xfrm>
            <a:off x="3917173" y="1870677"/>
            <a:ext cx="652043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25%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sp>
        <p:nvSpPr>
          <p:cNvPr id="39" name="Étoile à 5 branches 299">
            <a:extLst>
              <a:ext uri="{FF2B5EF4-FFF2-40B4-BE49-F238E27FC236}">
                <a16:creationId xmlns:a16="http://schemas.microsoft.com/office/drawing/2014/main" id="{8EF49306-595C-6081-ECB6-125A826FD44C}"/>
              </a:ext>
            </a:extLst>
          </p:cNvPr>
          <p:cNvSpPr/>
          <p:nvPr/>
        </p:nvSpPr>
        <p:spPr>
          <a:xfrm>
            <a:off x="1398799" y="128245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1DD3FBC-8895-EC74-9B3C-D57268BB908F}"/>
              </a:ext>
            </a:extLst>
          </p:cNvPr>
          <p:cNvSpPr txBox="1"/>
          <p:nvPr/>
        </p:nvSpPr>
        <p:spPr>
          <a:xfrm>
            <a:off x="3533845" y="4356961"/>
            <a:ext cx="38297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 dirty="0">
                <a:solidFill>
                  <a:srgbClr val="B9A049"/>
                </a:solidFill>
                <a:latin typeface="Proxima Nova Rg" panose="02000506030000020004" pitchFamily="2" charset="0"/>
              </a:rPr>
              <a:t> 100%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A5E6CBE-80DD-1497-E88D-EE670B3196F1}"/>
              </a:ext>
            </a:extLst>
          </p:cNvPr>
          <p:cNvCxnSpPr/>
          <p:nvPr/>
        </p:nvCxnSpPr>
        <p:spPr>
          <a:xfrm flipH="1" flipV="1">
            <a:off x="3954275" y="3524229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C8A34BF-0D04-5C7B-0B15-3CC57248D936}"/>
              </a:ext>
            </a:extLst>
          </p:cNvPr>
          <p:cNvCxnSpPr/>
          <p:nvPr/>
        </p:nvCxnSpPr>
        <p:spPr>
          <a:xfrm>
            <a:off x="1073613" y="5150743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1">
            <a:extLst>
              <a:ext uri="{FF2B5EF4-FFF2-40B4-BE49-F238E27FC236}">
                <a16:creationId xmlns:a16="http://schemas.microsoft.com/office/drawing/2014/main" id="{12104E6B-29DC-278B-484C-281493160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42" y="3539481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0B11AA-FEAD-0637-E557-1E39D1D80300}"/>
              </a:ext>
            </a:extLst>
          </p:cNvPr>
          <p:cNvSpPr/>
          <p:nvPr/>
        </p:nvSpPr>
        <p:spPr>
          <a:xfrm>
            <a:off x="805296" y="519097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B602E4C-F85C-B2DA-631A-A5F79BA27E24}"/>
              </a:ext>
            </a:extLst>
          </p:cNvPr>
          <p:cNvCxnSpPr>
            <a:cxnSpLocks/>
          </p:cNvCxnSpPr>
          <p:nvPr/>
        </p:nvCxnSpPr>
        <p:spPr>
          <a:xfrm>
            <a:off x="1074506" y="4383498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Étoile à 5 branches 299">
            <a:extLst>
              <a:ext uri="{FF2B5EF4-FFF2-40B4-BE49-F238E27FC236}">
                <a16:creationId xmlns:a16="http://schemas.microsoft.com/office/drawing/2014/main" id="{6CBE85F1-A9CC-7BA0-B254-481D1B2CF604}"/>
              </a:ext>
            </a:extLst>
          </p:cNvPr>
          <p:cNvSpPr/>
          <p:nvPr/>
        </p:nvSpPr>
        <p:spPr>
          <a:xfrm>
            <a:off x="1312338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C61F7262-DFFB-CB4D-E635-9827FD8955A6}"/>
              </a:ext>
            </a:extLst>
          </p:cNvPr>
          <p:cNvSpPr/>
          <p:nvPr/>
        </p:nvSpPr>
        <p:spPr>
          <a:xfrm>
            <a:off x="3916824" y="41006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68" name="Étoile à 5 branches 299">
            <a:extLst>
              <a:ext uri="{FF2B5EF4-FFF2-40B4-BE49-F238E27FC236}">
                <a16:creationId xmlns:a16="http://schemas.microsoft.com/office/drawing/2014/main" id="{795EF6D7-1AA3-C330-D7CA-367ED8D04E21}"/>
              </a:ext>
            </a:extLst>
          </p:cNvPr>
          <p:cNvSpPr/>
          <p:nvPr/>
        </p:nvSpPr>
        <p:spPr>
          <a:xfrm>
            <a:off x="1605636" y="40065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Rectangle 122">
            <a:extLst>
              <a:ext uri="{FF2B5EF4-FFF2-40B4-BE49-F238E27FC236}">
                <a16:creationId xmlns:a16="http://schemas.microsoft.com/office/drawing/2014/main" id="{B6E822B1-E531-21B9-25FA-AF10266F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862" y="445095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 30%</a:t>
            </a: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6D0AF06C-AAAC-73C9-4DA9-4C0B8AED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85" y="4315725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59D3727F-DBCD-8D3F-AA5E-382C758FDFAC}"/>
              </a:ext>
            </a:extLst>
          </p:cNvPr>
          <p:cNvCxnSpPr/>
          <p:nvPr/>
        </p:nvCxnSpPr>
        <p:spPr>
          <a:xfrm flipV="1">
            <a:off x="3771986" y="451819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16">
            <a:extLst>
              <a:ext uri="{FF2B5EF4-FFF2-40B4-BE49-F238E27FC236}">
                <a16:creationId xmlns:a16="http://schemas.microsoft.com/office/drawing/2014/main" id="{1FFA7ACA-7CB6-0E85-F5C9-C7A09AF65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19" y="3586894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024049E-E271-6482-899D-1F8E7480A6A8}"/>
              </a:ext>
            </a:extLst>
          </p:cNvPr>
          <p:cNvSpPr txBox="1"/>
          <p:nvPr/>
        </p:nvSpPr>
        <p:spPr>
          <a:xfrm>
            <a:off x="216824" y="3177169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5" name="Forme libre : forme 74">
            <a:extLst>
              <a:ext uri="{FF2B5EF4-FFF2-40B4-BE49-F238E27FC236}">
                <a16:creationId xmlns:a16="http://schemas.microsoft.com/office/drawing/2014/main" id="{A1D38711-C039-20F8-0C9F-B9739FB6DAD5}"/>
              </a:ext>
            </a:extLst>
          </p:cNvPr>
          <p:cNvSpPr/>
          <p:nvPr/>
        </p:nvSpPr>
        <p:spPr>
          <a:xfrm>
            <a:off x="1083094" y="4115471"/>
            <a:ext cx="2863724" cy="549563"/>
          </a:xfrm>
          <a:custGeom>
            <a:avLst/>
            <a:gdLst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110154 w 2876843"/>
              <a:gd name="connsiteY4" fmla="*/ 218049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182880 h 722635"/>
              <a:gd name="connsiteX5" fmla="*/ 2876843 w 2876843"/>
              <a:gd name="connsiteY5" fmla="*/ 576775 h 722635"/>
              <a:gd name="connsiteX0" fmla="*/ 0 w 2876843"/>
              <a:gd name="connsiteY0" fmla="*/ 0 h 722635"/>
              <a:gd name="connsiteX1" fmla="*/ 337625 w 2876843"/>
              <a:gd name="connsiteY1" fmla="*/ 703384 h 722635"/>
              <a:gd name="connsiteX2" fmla="*/ 1153551 w 2876843"/>
              <a:gd name="connsiteY2" fmla="*/ 534572 h 722635"/>
              <a:gd name="connsiteX3" fmla="*/ 1610751 w 2876843"/>
              <a:gd name="connsiteY3" fmla="*/ 647113 h 722635"/>
              <a:gd name="connsiteX4" fmla="*/ 2265386 w 2876843"/>
              <a:gd name="connsiteY4" fmla="*/ 225083 h 722635"/>
              <a:gd name="connsiteX5" fmla="*/ 2876843 w 2876843"/>
              <a:gd name="connsiteY5" fmla="*/ 576775 h 722635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265386 w 2870383"/>
              <a:gd name="connsiteY4" fmla="*/ 225083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29984 w 2870383"/>
              <a:gd name="connsiteY4" fmla="*/ 203789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94582 w 2870383"/>
              <a:gd name="connsiteY4" fmla="*/ 1931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32738 w 2870383"/>
              <a:gd name="connsiteY4" fmla="*/ 241140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10751 w 2870383"/>
              <a:gd name="connsiteY3" fmla="*/ 647113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57767"/>
              <a:gd name="connsiteX1" fmla="*/ 337625 w 2870383"/>
              <a:gd name="connsiteY1" fmla="*/ 703384 h 757767"/>
              <a:gd name="connsiteX2" fmla="*/ 1153551 w 2870383"/>
              <a:gd name="connsiteY2" fmla="*/ 534572 h 757767"/>
              <a:gd name="connsiteX3" fmla="*/ 1602505 w 2870383"/>
              <a:gd name="connsiteY3" fmla="*/ 565514 h 757767"/>
              <a:gd name="connsiteX4" fmla="*/ 2353353 w 2870383"/>
              <a:gd name="connsiteY4" fmla="*/ 178742 h 757767"/>
              <a:gd name="connsiteX5" fmla="*/ 2870383 w 2870383"/>
              <a:gd name="connsiteY5" fmla="*/ 757767 h 757767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389560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3353 w 2870383"/>
              <a:gd name="connsiteY4" fmla="*/ 178742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63160 w 2870383"/>
              <a:gd name="connsiteY4" fmla="*/ 328015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29909 w 2870383"/>
              <a:gd name="connsiteY4" fmla="*/ 159306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870383 w 2870383"/>
              <a:gd name="connsiteY4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60488 w 2870383"/>
              <a:gd name="connsiteY4" fmla="*/ 36476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431987 w 2870383"/>
              <a:gd name="connsiteY4" fmla="*/ 200879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3462"/>
              <a:gd name="connsiteX1" fmla="*/ 337625 w 2870383"/>
              <a:gd name="connsiteY1" fmla="*/ 703384 h 723462"/>
              <a:gd name="connsiteX2" fmla="*/ 1153551 w 2870383"/>
              <a:gd name="connsiteY2" fmla="*/ 534572 h 723462"/>
              <a:gd name="connsiteX3" fmla="*/ 1602505 w 2870383"/>
              <a:gd name="connsiteY3" fmla="*/ 565514 h 723462"/>
              <a:gd name="connsiteX4" fmla="*/ 2355984 w 2870383"/>
              <a:gd name="connsiteY4" fmla="*/ 186418 h 723462"/>
              <a:gd name="connsiteX5" fmla="*/ 2870383 w 2870383"/>
              <a:gd name="connsiteY5" fmla="*/ 270142 h 72346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582"/>
              <a:gd name="connsiteX1" fmla="*/ 337625 w 2870383"/>
              <a:gd name="connsiteY1" fmla="*/ 703384 h 724582"/>
              <a:gd name="connsiteX2" fmla="*/ 1153551 w 2870383"/>
              <a:gd name="connsiteY2" fmla="*/ 534572 h 724582"/>
              <a:gd name="connsiteX3" fmla="*/ 1778263 w 2870383"/>
              <a:gd name="connsiteY3" fmla="*/ 464289 h 724582"/>
              <a:gd name="connsiteX4" fmla="*/ 2355984 w 2870383"/>
              <a:gd name="connsiteY4" fmla="*/ 186418 h 724582"/>
              <a:gd name="connsiteX5" fmla="*/ 2870383 w 2870383"/>
              <a:gd name="connsiteY5" fmla="*/ 270142 h 724582"/>
              <a:gd name="connsiteX0" fmla="*/ 0 w 2870383"/>
              <a:gd name="connsiteY0" fmla="*/ 0 h 724751"/>
              <a:gd name="connsiteX1" fmla="*/ 337625 w 2870383"/>
              <a:gd name="connsiteY1" fmla="*/ 703384 h 724751"/>
              <a:gd name="connsiteX2" fmla="*/ 1153551 w 2870383"/>
              <a:gd name="connsiteY2" fmla="*/ 534572 h 724751"/>
              <a:gd name="connsiteX3" fmla="*/ 1635756 w 2870383"/>
              <a:gd name="connsiteY3" fmla="*/ 449827 h 724751"/>
              <a:gd name="connsiteX4" fmla="*/ 2355984 w 2870383"/>
              <a:gd name="connsiteY4" fmla="*/ 186418 h 724751"/>
              <a:gd name="connsiteX5" fmla="*/ 2870383 w 2870383"/>
              <a:gd name="connsiteY5" fmla="*/ 270142 h 724751"/>
              <a:gd name="connsiteX0" fmla="*/ 0 w 2870383"/>
              <a:gd name="connsiteY0" fmla="*/ 0 h 725454"/>
              <a:gd name="connsiteX1" fmla="*/ 337625 w 2870383"/>
              <a:gd name="connsiteY1" fmla="*/ 703384 h 725454"/>
              <a:gd name="connsiteX2" fmla="*/ 1153551 w 2870383"/>
              <a:gd name="connsiteY2" fmla="*/ 534572 h 725454"/>
              <a:gd name="connsiteX3" fmla="*/ 1604088 w 2870383"/>
              <a:gd name="connsiteY3" fmla="*/ 391984 h 725454"/>
              <a:gd name="connsiteX4" fmla="*/ 2355984 w 2870383"/>
              <a:gd name="connsiteY4" fmla="*/ 186418 h 725454"/>
              <a:gd name="connsiteX5" fmla="*/ 2870383 w 2870383"/>
              <a:gd name="connsiteY5" fmla="*/ 270142 h 725454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355984 w 2870383"/>
              <a:gd name="connsiteY4" fmla="*/ 186418 h 725059"/>
              <a:gd name="connsiteX5" fmla="*/ 2870383 w 2870383"/>
              <a:gd name="connsiteY5" fmla="*/ 270142 h 725059"/>
              <a:gd name="connsiteX0" fmla="*/ 0 w 2870383"/>
              <a:gd name="connsiteY0" fmla="*/ 0 h 725059"/>
              <a:gd name="connsiteX1" fmla="*/ 337625 w 2870383"/>
              <a:gd name="connsiteY1" fmla="*/ 703384 h 725059"/>
              <a:gd name="connsiteX2" fmla="*/ 1153551 w 2870383"/>
              <a:gd name="connsiteY2" fmla="*/ 534572 h 725059"/>
              <a:gd name="connsiteX3" fmla="*/ 1648424 w 2870383"/>
              <a:gd name="connsiteY3" fmla="*/ 424119 h 725059"/>
              <a:gd name="connsiteX4" fmla="*/ 2216644 w 2870383"/>
              <a:gd name="connsiteY4" fmla="*/ 141428 h 725059"/>
              <a:gd name="connsiteX5" fmla="*/ 2870383 w 2870383"/>
              <a:gd name="connsiteY5" fmla="*/ 270142 h 725059"/>
              <a:gd name="connsiteX0" fmla="*/ 0 w 2838715"/>
              <a:gd name="connsiteY0" fmla="*/ 0 h 725059"/>
              <a:gd name="connsiteX1" fmla="*/ 337625 w 2838715"/>
              <a:gd name="connsiteY1" fmla="*/ 703384 h 725059"/>
              <a:gd name="connsiteX2" fmla="*/ 1153551 w 2838715"/>
              <a:gd name="connsiteY2" fmla="*/ 534572 h 725059"/>
              <a:gd name="connsiteX3" fmla="*/ 1648424 w 2838715"/>
              <a:gd name="connsiteY3" fmla="*/ 424119 h 725059"/>
              <a:gd name="connsiteX4" fmla="*/ 2216644 w 2838715"/>
              <a:gd name="connsiteY4" fmla="*/ 141428 h 725059"/>
              <a:gd name="connsiteX5" fmla="*/ 2838715 w 2838715"/>
              <a:gd name="connsiteY5" fmla="*/ 610775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16644 w 2867216"/>
              <a:gd name="connsiteY4" fmla="*/ 141428 h 725059"/>
              <a:gd name="connsiteX5" fmla="*/ 2867216 w 2867216"/>
              <a:gd name="connsiteY5" fmla="*/ 605954 h 725059"/>
              <a:gd name="connsiteX0" fmla="*/ 0 w 2867216"/>
              <a:gd name="connsiteY0" fmla="*/ 0 h 725059"/>
              <a:gd name="connsiteX1" fmla="*/ 337625 w 2867216"/>
              <a:gd name="connsiteY1" fmla="*/ 703384 h 725059"/>
              <a:gd name="connsiteX2" fmla="*/ 1153551 w 2867216"/>
              <a:gd name="connsiteY2" fmla="*/ 534572 h 725059"/>
              <a:gd name="connsiteX3" fmla="*/ 1648424 w 2867216"/>
              <a:gd name="connsiteY3" fmla="*/ 424119 h 725059"/>
              <a:gd name="connsiteX4" fmla="*/ 2221394 w 2867216"/>
              <a:gd name="connsiteY4" fmla="*/ 88406 h 725059"/>
              <a:gd name="connsiteX5" fmla="*/ 2867216 w 2867216"/>
              <a:gd name="connsiteY5" fmla="*/ 605954 h 725059"/>
              <a:gd name="connsiteX0" fmla="*/ 0 w 2867216"/>
              <a:gd name="connsiteY0" fmla="*/ 0 h 736086"/>
              <a:gd name="connsiteX1" fmla="*/ 337625 w 2867216"/>
              <a:gd name="connsiteY1" fmla="*/ 703384 h 736086"/>
              <a:gd name="connsiteX2" fmla="*/ 1204416 w 2867216"/>
              <a:gd name="connsiteY2" fmla="*/ 599946 h 736086"/>
              <a:gd name="connsiteX3" fmla="*/ 1648424 w 2867216"/>
              <a:gd name="connsiteY3" fmla="*/ 424119 h 736086"/>
              <a:gd name="connsiteX4" fmla="*/ 2221394 w 2867216"/>
              <a:gd name="connsiteY4" fmla="*/ 88406 h 736086"/>
              <a:gd name="connsiteX5" fmla="*/ 2867216 w 2867216"/>
              <a:gd name="connsiteY5" fmla="*/ 605954 h 736086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4765"/>
              <a:gd name="connsiteX1" fmla="*/ 337625 w 2867216"/>
              <a:gd name="connsiteY1" fmla="*/ 703384 h 734765"/>
              <a:gd name="connsiteX2" fmla="*/ 1204416 w 2867216"/>
              <a:gd name="connsiteY2" fmla="*/ 599946 h 734765"/>
              <a:gd name="connsiteX3" fmla="*/ 1712005 w 2867216"/>
              <a:gd name="connsiteY3" fmla="*/ 489492 h 734765"/>
              <a:gd name="connsiteX4" fmla="*/ 2221394 w 2867216"/>
              <a:gd name="connsiteY4" fmla="*/ 88406 h 734765"/>
              <a:gd name="connsiteX5" fmla="*/ 2867216 w 2867216"/>
              <a:gd name="connsiteY5" fmla="*/ 605954 h 734765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867216 w 2867216"/>
              <a:gd name="connsiteY5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867216 w 2867216"/>
              <a:gd name="connsiteY6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62402 w 2867216"/>
              <a:gd name="connsiteY5" fmla="*/ 238829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47177 w 2867216"/>
              <a:gd name="connsiteY5" fmla="*/ 209490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605954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67216"/>
              <a:gd name="connsiteY0" fmla="*/ 0 h 733894"/>
              <a:gd name="connsiteX1" fmla="*/ 337625 w 2867216"/>
              <a:gd name="connsiteY1" fmla="*/ 703384 h 733894"/>
              <a:gd name="connsiteX2" fmla="*/ 1204416 w 2867216"/>
              <a:gd name="connsiteY2" fmla="*/ 599946 h 733894"/>
              <a:gd name="connsiteX3" fmla="*/ 1737438 w 2867216"/>
              <a:gd name="connsiteY3" fmla="*/ 535254 h 733894"/>
              <a:gd name="connsiteX4" fmla="*/ 2221394 w 2867216"/>
              <a:gd name="connsiteY4" fmla="*/ 88406 h 733894"/>
              <a:gd name="connsiteX5" fmla="*/ 2531952 w 2867216"/>
              <a:gd name="connsiteY5" fmla="*/ 170371 h 733894"/>
              <a:gd name="connsiteX6" fmla="*/ 2691813 w 2867216"/>
              <a:gd name="connsiteY6" fmla="*/ 317067 h 733894"/>
              <a:gd name="connsiteX7" fmla="*/ 2867216 w 2867216"/>
              <a:gd name="connsiteY7" fmla="*/ 557055 h 733894"/>
              <a:gd name="connsiteX0" fmla="*/ 0 w 2892591"/>
              <a:gd name="connsiteY0" fmla="*/ 0 h 733894"/>
              <a:gd name="connsiteX1" fmla="*/ 337625 w 2892591"/>
              <a:gd name="connsiteY1" fmla="*/ 703384 h 733894"/>
              <a:gd name="connsiteX2" fmla="*/ 1204416 w 2892591"/>
              <a:gd name="connsiteY2" fmla="*/ 599946 h 733894"/>
              <a:gd name="connsiteX3" fmla="*/ 1737438 w 2892591"/>
              <a:gd name="connsiteY3" fmla="*/ 535254 h 733894"/>
              <a:gd name="connsiteX4" fmla="*/ 2221394 w 2892591"/>
              <a:gd name="connsiteY4" fmla="*/ 88406 h 733894"/>
              <a:gd name="connsiteX5" fmla="*/ 2531952 w 2892591"/>
              <a:gd name="connsiteY5" fmla="*/ 170371 h 733894"/>
              <a:gd name="connsiteX6" fmla="*/ 2691813 w 2892591"/>
              <a:gd name="connsiteY6" fmla="*/ 317067 h 733894"/>
              <a:gd name="connsiteX7" fmla="*/ 2892591 w 2892591"/>
              <a:gd name="connsiteY7" fmla="*/ 472636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691813 w 2860873"/>
              <a:gd name="connsiteY6" fmla="*/ 317067 h 733894"/>
              <a:gd name="connsiteX7" fmla="*/ 2860873 w 2860873"/>
              <a:gd name="connsiteY7" fmla="*/ 434264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691813 w 2854529"/>
              <a:gd name="connsiteY6" fmla="*/ 317067 h 733894"/>
              <a:gd name="connsiteX7" fmla="*/ 2854529 w 2854529"/>
              <a:gd name="connsiteY7" fmla="*/ 395892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691813 w 2886247"/>
              <a:gd name="connsiteY6" fmla="*/ 317067 h 733894"/>
              <a:gd name="connsiteX7" fmla="*/ 2886247 w 2886247"/>
              <a:gd name="connsiteY7" fmla="*/ 457288 h 733894"/>
              <a:gd name="connsiteX0" fmla="*/ 0 w 2886247"/>
              <a:gd name="connsiteY0" fmla="*/ 0 h 733894"/>
              <a:gd name="connsiteX1" fmla="*/ 337625 w 2886247"/>
              <a:gd name="connsiteY1" fmla="*/ 703384 h 733894"/>
              <a:gd name="connsiteX2" fmla="*/ 1204416 w 2886247"/>
              <a:gd name="connsiteY2" fmla="*/ 599946 h 733894"/>
              <a:gd name="connsiteX3" fmla="*/ 1737438 w 2886247"/>
              <a:gd name="connsiteY3" fmla="*/ 535254 h 733894"/>
              <a:gd name="connsiteX4" fmla="*/ 2221394 w 2886247"/>
              <a:gd name="connsiteY4" fmla="*/ 88406 h 733894"/>
              <a:gd name="connsiteX5" fmla="*/ 2531952 w 2886247"/>
              <a:gd name="connsiteY5" fmla="*/ 170371 h 733894"/>
              <a:gd name="connsiteX6" fmla="*/ 2886247 w 2886247"/>
              <a:gd name="connsiteY6" fmla="*/ 457288 h 733894"/>
              <a:gd name="connsiteX0" fmla="*/ 0 w 2854529"/>
              <a:gd name="connsiteY0" fmla="*/ 0 h 733894"/>
              <a:gd name="connsiteX1" fmla="*/ 337625 w 2854529"/>
              <a:gd name="connsiteY1" fmla="*/ 703384 h 733894"/>
              <a:gd name="connsiteX2" fmla="*/ 1204416 w 2854529"/>
              <a:gd name="connsiteY2" fmla="*/ 599946 h 733894"/>
              <a:gd name="connsiteX3" fmla="*/ 1737438 w 2854529"/>
              <a:gd name="connsiteY3" fmla="*/ 535254 h 733894"/>
              <a:gd name="connsiteX4" fmla="*/ 2221394 w 2854529"/>
              <a:gd name="connsiteY4" fmla="*/ 88406 h 733894"/>
              <a:gd name="connsiteX5" fmla="*/ 2531952 w 2854529"/>
              <a:gd name="connsiteY5" fmla="*/ 170371 h 733894"/>
              <a:gd name="connsiteX6" fmla="*/ 2854529 w 2854529"/>
              <a:gd name="connsiteY6" fmla="*/ 403567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88406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531952 w 2860873"/>
              <a:gd name="connsiteY5" fmla="*/ 170371 h 733894"/>
              <a:gd name="connsiteX6" fmla="*/ 2860873 w 2860873"/>
              <a:gd name="connsiteY6" fmla="*/ 418915 h 733894"/>
              <a:gd name="connsiteX0" fmla="*/ 0 w 2860873"/>
              <a:gd name="connsiteY0" fmla="*/ 0 h 733894"/>
              <a:gd name="connsiteX1" fmla="*/ 337625 w 2860873"/>
              <a:gd name="connsiteY1" fmla="*/ 703384 h 733894"/>
              <a:gd name="connsiteX2" fmla="*/ 1204416 w 2860873"/>
              <a:gd name="connsiteY2" fmla="*/ 599946 h 733894"/>
              <a:gd name="connsiteX3" fmla="*/ 1737438 w 2860873"/>
              <a:gd name="connsiteY3" fmla="*/ 535254 h 733894"/>
              <a:gd name="connsiteX4" fmla="*/ 2221394 w 2860873"/>
              <a:gd name="connsiteY4" fmla="*/ 663987 h 733894"/>
              <a:gd name="connsiteX5" fmla="*/ 2468515 w 2860873"/>
              <a:gd name="connsiteY5" fmla="*/ 500371 h 733894"/>
              <a:gd name="connsiteX6" fmla="*/ 2860873 w 2860873"/>
              <a:gd name="connsiteY6" fmla="*/ 418915 h 733894"/>
              <a:gd name="connsiteX0" fmla="*/ 0 w 2860873"/>
              <a:gd name="connsiteY0" fmla="*/ 0 h 664185"/>
              <a:gd name="connsiteX1" fmla="*/ 369343 w 2860873"/>
              <a:gd name="connsiteY1" fmla="*/ 265942 h 664185"/>
              <a:gd name="connsiteX2" fmla="*/ 1204416 w 2860873"/>
              <a:gd name="connsiteY2" fmla="*/ 599946 h 664185"/>
              <a:gd name="connsiteX3" fmla="*/ 1737438 w 2860873"/>
              <a:gd name="connsiteY3" fmla="*/ 535254 h 664185"/>
              <a:gd name="connsiteX4" fmla="*/ 2221394 w 2860873"/>
              <a:gd name="connsiteY4" fmla="*/ 663987 h 664185"/>
              <a:gd name="connsiteX5" fmla="*/ 2468515 w 2860873"/>
              <a:gd name="connsiteY5" fmla="*/ 500371 h 664185"/>
              <a:gd name="connsiteX6" fmla="*/ 2860873 w 2860873"/>
              <a:gd name="connsiteY6" fmla="*/ 418915 h 66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873" h="664185">
                <a:moveTo>
                  <a:pt x="0" y="0"/>
                </a:moveTo>
                <a:cubicBezTo>
                  <a:pt x="72683" y="307144"/>
                  <a:pt x="168607" y="165951"/>
                  <a:pt x="369343" y="265942"/>
                </a:cubicBezTo>
                <a:cubicBezTo>
                  <a:pt x="570079" y="365933"/>
                  <a:pt x="976400" y="555061"/>
                  <a:pt x="1204416" y="599946"/>
                </a:cubicBezTo>
                <a:cubicBezTo>
                  <a:pt x="1432432" y="644831"/>
                  <a:pt x="1567942" y="524581"/>
                  <a:pt x="1737438" y="535254"/>
                </a:cubicBezTo>
                <a:cubicBezTo>
                  <a:pt x="1906934" y="545928"/>
                  <a:pt x="2099548" y="669801"/>
                  <a:pt x="2221394" y="663987"/>
                </a:cubicBezTo>
                <a:cubicBezTo>
                  <a:pt x="2343240" y="658173"/>
                  <a:pt x="2361935" y="445286"/>
                  <a:pt x="2468515" y="500371"/>
                </a:cubicBezTo>
                <a:cubicBezTo>
                  <a:pt x="2575095" y="555456"/>
                  <a:pt x="2787062" y="359141"/>
                  <a:pt x="2860873" y="418915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6" name="Line 111">
            <a:extLst>
              <a:ext uri="{FF2B5EF4-FFF2-40B4-BE49-F238E27FC236}">
                <a16:creationId xmlns:a16="http://schemas.microsoft.com/office/drawing/2014/main" id="{E128D10C-A9B2-9638-FA9E-B9A51AA32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9963" y="3457526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16B1075-0CF3-8786-9E0F-F56FF9382751}"/>
              </a:ext>
            </a:extLst>
          </p:cNvPr>
          <p:cNvSpPr txBox="1"/>
          <p:nvPr/>
        </p:nvSpPr>
        <p:spPr>
          <a:xfrm>
            <a:off x="3906821" y="3919495"/>
            <a:ext cx="5538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 du capital </a:t>
            </a:r>
          </a:p>
          <a:p>
            <a:pPr algn="ctr"/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investi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E9398DC8-7466-1BA7-33AC-1A46B654DAA7}"/>
              </a:ext>
            </a:extLst>
          </p:cNvPr>
          <p:cNvCxnSpPr>
            <a:cxnSpLocks/>
          </p:cNvCxnSpPr>
          <p:nvPr/>
        </p:nvCxnSpPr>
        <p:spPr>
          <a:xfrm>
            <a:off x="2174021" y="4148102"/>
            <a:ext cx="1496195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9AA8319-1E26-2475-3A64-B5E280590750}"/>
              </a:ext>
            </a:extLst>
          </p:cNvPr>
          <p:cNvSpPr txBox="1"/>
          <p:nvPr/>
        </p:nvSpPr>
        <p:spPr>
          <a:xfrm>
            <a:off x="7272934" y="437268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57C686F6-C1C0-2295-1E24-2A37ADCAD5A4}"/>
              </a:ext>
            </a:extLst>
          </p:cNvPr>
          <p:cNvCxnSpPr>
            <a:cxnSpLocks/>
          </p:cNvCxnSpPr>
          <p:nvPr/>
        </p:nvCxnSpPr>
        <p:spPr>
          <a:xfrm>
            <a:off x="7426779" y="4553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BB7EAED3-6B6A-EA03-24AF-FF5467A94B78}"/>
              </a:ext>
            </a:extLst>
          </p:cNvPr>
          <p:cNvCxnSpPr>
            <a:cxnSpLocks/>
          </p:cNvCxnSpPr>
          <p:nvPr/>
        </p:nvCxnSpPr>
        <p:spPr>
          <a:xfrm>
            <a:off x="7426147" y="468325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B760E99-BB0B-50A9-59EA-885D02623A3B}"/>
              </a:ext>
            </a:extLst>
          </p:cNvPr>
          <p:cNvCxnSpPr/>
          <p:nvPr/>
        </p:nvCxnSpPr>
        <p:spPr>
          <a:xfrm>
            <a:off x="7428964" y="4563647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128">
            <a:extLst>
              <a:ext uri="{FF2B5EF4-FFF2-40B4-BE49-F238E27FC236}">
                <a16:creationId xmlns:a16="http://schemas.microsoft.com/office/drawing/2014/main" id="{09E22EDE-FD64-A8AE-218A-CF63F646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99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Jlast-2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C97B9F8-F074-BD72-EDB6-F4C2071CF175}"/>
              </a:ext>
            </a:extLst>
          </p:cNvPr>
          <p:cNvCxnSpPr/>
          <p:nvPr/>
        </p:nvCxnSpPr>
        <p:spPr>
          <a:xfrm>
            <a:off x="6723472" y="5682279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A15DA3A-96EA-4CE5-2853-0C31A12DCBB8}"/>
              </a:ext>
            </a:extLst>
          </p:cNvPr>
          <p:cNvCxnSpPr/>
          <p:nvPr/>
        </p:nvCxnSpPr>
        <p:spPr>
          <a:xfrm flipH="1">
            <a:off x="9603448" y="5683279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124">
            <a:extLst>
              <a:ext uri="{FF2B5EF4-FFF2-40B4-BE49-F238E27FC236}">
                <a16:creationId xmlns:a16="http://schemas.microsoft.com/office/drawing/2014/main" id="{A15338E7-4AF5-E41B-FCF5-04B5B3A8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423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87" name="Rectangle 127">
            <a:extLst>
              <a:ext uri="{FF2B5EF4-FFF2-40B4-BE49-F238E27FC236}">
                <a16:creationId xmlns:a16="http://schemas.microsoft.com/office/drawing/2014/main" id="{35F01428-4B6A-DF23-688F-72218C5C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535" y="5690122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280EDF5A-362C-89A2-E32F-DC3DBC1C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62" y="5690122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9" name="Rectangle 121">
            <a:extLst>
              <a:ext uri="{FF2B5EF4-FFF2-40B4-BE49-F238E27FC236}">
                <a16:creationId xmlns:a16="http://schemas.microsoft.com/office/drawing/2014/main" id="{E578F99C-8E74-5517-3023-420608D3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6" y="41112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Initial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907FFC54-5370-7712-DC98-73D3483F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608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J16</a:t>
            </a:r>
          </a:p>
        </p:txBody>
      </p:sp>
      <p:sp>
        <p:nvSpPr>
          <p:cNvPr id="91" name="Rectangle 128">
            <a:extLst>
              <a:ext uri="{FF2B5EF4-FFF2-40B4-BE49-F238E27FC236}">
                <a16:creationId xmlns:a16="http://schemas.microsoft.com/office/drawing/2014/main" id="{B19A7243-3984-FB4F-AB0F-42D3E378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7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J17</a:t>
            </a:r>
          </a:p>
        </p:txBody>
      </p:sp>
      <p:sp>
        <p:nvSpPr>
          <p:cNvPr id="92" name="Rectangle 128">
            <a:extLst>
              <a:ext uri="{FF2B5EF4-FFF2-40B4-BE49-F238E27FC236}">
                <a16:creationId xmlns:a16="http://schemas.microsoft.com/office/drawing/2014/main" id="{A7676489-6C8E-4191-6DAA-CE2A9D66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424" y="5691918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C1F529-A11E-1B67-76AA-F071877BD379}"/>
              </a:ext>
            </a:extLst>
          </p:cNvPr>
          <p:cNvSpPr/>
          <p:nvPr/>
        </p:nvSpPr>
        <p:spPr>
          <a:xfrm>
            <a:off x="6455155" y="5722514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E14EFE84-110F-A8A7-D738-C1F07CAC6733}"/>
              </a:ext>
            </a:extLst>
          </p:cNvPr>
          <p:cNvCxnSpPr/>
          <p:nvPr/>
        </p:nvCxnSpPr>
        <p:spPr>
          <a:xfrm flipH="1">
            <a:off x="7008059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852C46ED-7CA5-6EBB-242F-5A45FF144B6E}"/>
              </a:ext>
            </a:extLst>
          </p:cNvPr>
          <p:cNvCxnSpPr/>
          <p:nvPr/>
        </p:nvCxnSpPr>
        <p:spPr>
          <a:xfrm flipH="1">
            <a:off x="743007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AF460DB-2A67-0B47-AE70-18F2C40F5098}"/>
              </a:ext>
            </a:extLst>
          </p:cNvPr>
          <p:cNvCxnSpPr/>
          <p:nvPr/>
        </p:nvCxnSpPr>
        <p:spPr>
          <a:xfrm flipH="1">
            <a:off x="787431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59DF2A21-D8F6-D51B-9573-C124DD5A1A0D}"/>
              </a:ext>
            </a:extLst>
          </p:cNvPr>
          <p:cNvCxnSpPr/>
          <p:nvPr/>
        </p:nvCxnSpPr>
        <p:spPr>
          <a:xfrm flipH="1">
            <a:off x="815726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8B35EEF-D35E-6C5B-AAE2-75A25F9A6F16}"/>
              </a:ext>
            </a:extLst>
          </p:cNvPr>
          <p:cNvCxnSpPr/>
          <p:nvPr/>
        </p:nvCxnSpPr>
        <p:spPr>
          <a:xfrm flipH="1">
            <a:off x="8455457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CAAE0EC-C1F2-D6DC-4159-D411E587C816}"/>
              </a:ext>
            </a:extLst>
          </p:cNvPr>
          <p:cNvCxnSpPr/>
          <p:nvPr/>
        </p:nvCxnSpPr>
        <p:spPr>
          <a:xfrm flipH="1">
            <a:off x="8738791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2E6BEAA-D3A8-EDAB-C83B-4D92963CF299}"/>
              </a:ext>
            </a:extLst>
          </p:cNvPr>
          <p:cNvCxnSpPr/>
          <p:nvPr/>
        </p:nvCxnSpPr>
        <p:spPr>
          <a:xfrm flipH="1">
            <a:off x="9026823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607F8FB-4847-5D32-B7F1-56977D91794A}"/>
              </a:ext>
            </a:extLst>
          </p:cNvPr>
          <p:cNvCxnSpPr/>
          <p:nvPr/>
        </p:nvCxnSpPr>
        <p:spPr>
          <a:xfrm flipH="1">
            <a:off x="9314855" y="56787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28">
            <a:extLst>
              <a:ext uri="{FF2B5EF4-FFF2-40B4-BE49-F238E27FC236}">
                <a16:creationId xmlns:a16="http://schemas.microsoft.com/office/drawing/2014/main" id="{6FBB79E3-359A-5465-DAB6-52B48319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545" y="569567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J3652.0</a:t>
            </a: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6CC356F-E433-5FE4-7A13-28031D221BDD}"/>
              </a:ext>
            </a:extLst>
          </p:cNvPr>
          <p:cNvCxnSpPr/>
          <p:nvPr/>
        </p:nvCxnSpPr>
        <p:spPr>
          <a:xfrm>
            <a:off x="6733979" y="4947677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22">
            <a:extLst>
              <a:ext uri="{FF2B5EF4-FFF2-40B4-BE49-F238E27FC236}">
                <a16:creationId xmlns:a16="http://schemas.microsoft.com/office/drawing/2014/main" id="{9382EBAA-4F39-30EF-8D13-CDCE515DB6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14418" y="4780229"/>
            <a:ext cx="2440994" cy="1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102,75% du capital investi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05" name="ZoneTexte 48">
            <a:extLst>
              <a:ext uri="{FF2B5EF4-FFF2-40B4-BE49-F238E27FC236}">
                <a16:creationId xmlns:a16="http://schemas.microsoft.com/office/drawing/2014/main" id="{3ABB1B32-90E5-96C3-E2E2-A3E5B9FE9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364" y="4493407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E50D847-AE28-675D-AFC3-121A3189CA69}"/>
              </a:ext>
            </a:extLst>
          </p:cNvPr>
          <p:cNvCxnSpPr>
            <a:cxnSpLocks/>
          </p:cNvCxnSpPr>
          <p:nvPr/>
        </p:nvCxnSpPr>
        <p:spPr>
          <a:xfrm>
            <a:off x="7663220" y="4519050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22">
            <a:extLst>
              <a:ext uri="{FF2B5EF4-FFF2-40B4-BE49-F238E27FC236}">
                <a16:creationId xmlns:a16="http://schemas.microsoft.com/office/drawing/2014/main" id="{45B4BC5A-617F-92DC-CEC8-29556350B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599818" y="4645050"/>
            <a:ext cx="320485" cy="17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8" name="Rectangle 122">
            <a:extLst>
              <a:ext uri="{FF2B5EF4-FFF2-40B4-BE49-F238E27FC236}">
                <a16:creationId xmlns:a16="http://schemas.microsoft.com/office/drawing/2014/main" id="{61366AD3-8F28-15C7-5CDF-8EF5B1AC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320" y="4993738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109" name="Rectangle 122">
            <a:extLst>
              <a:ext uri="{FF2B5EF4-FFF2-40B4-BE49-F238E27FC236}">
                <a16:creationId xmlns:a16="http://schemas.microsoft.com/office/drawing/2014/main" id="{B813F803-6FF9-5343-2F68-45F7660E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494" y="4865030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80%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CC045DF7-6BE6-34E1-71D1-3885AD27751A}"/>
              </a:ext>
            </a:extLst>
          </p:cNvPr>
          <p:cNvCxnSpPr/>
          <p:nvPr/>
        </p:nvCxnSpPr>
        <p:spPr>
          <a:xfrm flipH="1" flipV="1">
            <a:off x="9604134" y="4048731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DEFB50E8-19B0-E567-8D7A-84AE75FFD1E1}"/>
              </a:ext>
            </a:extLst>
          </p:cNvPr>
          <p:cNvCxnSpPr/>
          <p:nvPr/>
        </p:nvCxnSpPr>
        <p:spPr>
          <a:xfrm flipV="1">
            <a:off x="9418003" y="5059932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orme libre : forme 111">
            <a:extLst>
              <a:ext uri="{FF2B5EF4-FFF2-40B4-BE49-F238E27FC236}">
                <a16:creationId xmlns:a16="http://schemas.microsoft.com/office/drawing/2014/main" id="{A0CEDD2B-9AC8-3F2E-9531-C31A76D91C78}"/>
              </a:ext>
            </a:extLst>
          </p:cNvPr>
          <p:cNvSpPr/>
          <p:nvPr/>
        </p:nvSpPr>
        <p:spPr>
          <a:xfrm>
            <a:off x="6734502" y="4553118"/>
            <a:ext cx="692277" cy="3357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  <a:gd name="connsiteX0" fmla="*/ 0 w 688376"/>
              <a:gd name="connsiteY0" fmla="*/ 134570 h 303540"/>
              <a:gd name="connsiteX1" fmla="*/ 298450 w 688376"/>
              <a:gd name="connsiteY1" fmla="*/ 299670 h 303540"/>
              <a:gd name="connsiteX2" fmla="*/ 688376 w 688376"/>
              <a:gd name="connsiteY2" fmla="*/ 0 h 303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376" h="303540">
                <a:moveTo>
                  <a:pt x="0" y="134570"/>
                </a:moveTo>
                <a:cubicBezTo>
                  <a:pt x="53975" y="229291"/>
                  <a:pt x="107950" y="324012"/>
                  <a:pt x="298450" y="299670"/>
                </a:cubicBezTo>
                <a:cubicBezTo>
                  <a:pt x="488950" y="275328"/>
                  <a:pt x="531835" y="235247"/>
                  <a:pt x="688376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3" name="Line 111">
            <a:extLst>
              <a:ext uri="{FF2B5EF4-FFF2-40B4-BE49-F238E27FC236}">
                <a16:creationId xmlns:a16="http://schemas.microsoft.com/office/drawing/2014/main" id="{AD231642-D82D-DF77-3628-0CB075A99C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822" y="3989062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8D7625C2-D062-0474-1AB5-E0A058A21E6D}"/>
              </a:ext>
            </a:extLst>
          </p:cNvPr>
          <p:cNvCxnSpPr/>
          <p:nvPr/>
        </p:nvCxnSpPr>
        <p:spPr>
          <a:xfrm>
            <a:off x="7426147" y="4744717"/>
            <a:ext cx="1890000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C53C488C-D833-204C-F318-D561AC639452}"/>
              </a:ext>
            </a:extLst>
          </p:cNvPr>
          <p:cNvSpPr txBox="1"/>
          <p:nvPr/>
        </p:nvSpPr>
        <p:spPr>
          <a:xfrm>
            <a:off x="5889062" y="3754343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6" name="Text Box 116">
            <a:extLst>
              <a:ext uri="{FF2B5EF4-FFF2-40B4-BE49-F238E27FC236}">
                <a16:creationId xmlns:a16="http://schemas.microsoft.com/office/drawing/2014/main" id="{A5B061CE-F1A5-DEB9-66C4-B852780B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853" y="3919495"/>
            <a:ext cx="3235773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Bouygues SA</a:t>
            </a:r>
            <a:endParaRPr lang="fr-FR" sz="700" b="1" dirty="0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17" name="Étoile à 5 branches 299">
            <a:extLst>
              <a:ext uri="{FF2B5EF4-FFF2-40B4-BE49-F238E27FC236}">
                <a16:creationId xmlns:a16="http://schemas.microsoft.com/office/drawing/2014/main" id="{368F6151-B92F-A583-D5E2-FCCB6A89F15B}"/>
              </a:ext>
            </a:extLst>
          </p:cNvPr>
          <p:cNvSpPr/>
          <p:nvPr/>
        </p:nvSpPr>
        <p:spPr>
          <a:xfrm flipH="1">
            <a:off x="6961304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8" name="Organigramme : Connecteur 117">
            <a:extLst>
              <a:ext uri="{FF2B5EF4-FFF2-40B4-BE49-F238E27FC236}">
                <a16:creationId xmlns:a16="http://schemas.microsoft.com/office/drawing/2014/main" id="{8064EEE2-3F0B-596E-6021-E5D25CADBDA8}"/>
              </a:ext>
            </a:extLst>
          </p:cNvPr>
          <p:cNvSpPr/>
          <p:nvPr/>
        </p:nvSpPr>
        <p:spPr>
          <a:xfrm>
            <a:off x="7403233" y="465995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19" name="Étoile à 5 branches 299">
            <a:extLst>
              <a:ext uri="{FF2B5EF4-FFF2-40B4-BE49-F238E27FC236}">
                <a16:creationId xmlns:a16="http://schemas.microsoft.com/office/drawing/2014/main" id="{BE08C548-35AA-8A9E-F8C4-3BDA7042F46D}"/>
              </a:ext>
            </a:extLst>
          </p:cNvPr>
          <p:cNvSpPr/>
          <p:nvPr/>
        </p:nvSpPr>
        <p:spPr>
          <a:xfrm flipH="1">
            <a:off x="7412469" y="4331174"/>
            <a:ext cx="45719" cy="4571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0" name="Rectangle 127">
            <a:extLst>
              <a:ext uri="{FF2B5EF4-FFF2-40B4-BE49-F238E27FC236}">
                <a16:creationId xmlns:a16="http://schemas.microsoft.com/office/drawing/2014/main" id="{D31F6438-5083-8525-8CA5-C87562E2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58" y="569012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21" name="ZoneTexte 45">
            <a:extLst>
              <a:ext uri="{FF2B5EF4-FFF2-40B4-BE49-F238E27FC236}">
                <a16:creationId xmlns:a16="http://schemas.microsoft.com/office/drawing/2014/main" id="{BAB692E6-6A75-FD08-B772-3F26BF06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68" y="818997"/>
            <a:ext cx="2719305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2 et jusqu’à la fin du jour 3652</a:t>
            </a:r>
          </a:p>
        </p:txBody>
      </p:sp>
      <p:sp>
        <p:nvSpPr>
          <p:cNvPr id="122" name="ZoneTexte 45">
            <a:extLst>
              <a:ext uri="{FF2B5EF4-FFF2-40B4-BE49-F238E27FC236}">
                <a16:creationId xmlns:a16="http://schemas.microsoft.com/office/drawing/2014/main" id="{88EDC9ED-4899-E884-EF78-46B99D8B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1251900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semestriel de 1,00%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47A049C7-EA66-CA5D-0583-C6CA89B07000}"/>
              </a:ext>
            </a:extLst>
          </p:cNvPr>
          <p:cNvCxnSpPr/>
          <p:nvPr/>
        </p:nvCxnSpPr>
        <p:spPr>
          <a:xfrm>
            <a:off x="7477627" y="921259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4191FEAC-A550-AB6D-37F4-719F4351A8B4}"/>
              </a:ext>
            </a:extLst>
          </p:cNvPr>
          <p:cNvCxnSpPr/>
          <p:nvPr/>
        </p:nvCxnSpPr>
        <p:spPr bwMode="auto">
          <a:xfrm>
            <a:off x="7478285" y="1126971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Étoile à 5 branches 299">
            <a:extLst>
              <a:ext uri="{FF2B5EF4-FFF2-40B4-BE49-F238E27FC236}">
                <a16:creationId xmlns:a16="http://schemas.microsoft.com/office/drawing/2014/main" id="{8E0F3D64-119D-27D8-BA1F-A3F87022B5B1}"/>
              </a:ext>
            </a:extLst>
          </p:cNvPr>
          <p:cNvSpPr/>
          <p:nvPr/>
        </p:nvSpPr>
        <p:spPr>
          <a:xfrm>
            <a:off x="7569712" y="130556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26" name="Organigramme : Connecteur 125">
            <a:extLst>
              <a:ext uri="{FF2B5EF4-FFF2-40B4-BE49-F238E27FC236}">
                <a16:creationId xmlns:a16="http://schemas.microsoft.com/office/drawing/2014/main" id="{246A39E3-69D4-4275-3DE8-B32767D53AF0}"/>
              </a:ext>
            </a:extLst>
          </p:cNvPr>
          <p:cNvSpPr/>
          <p:nvPr/>
        </p:nvSpPr>
        <p:spPr>
          <a:xfrm>
            <a:off x="7566519" y="1452280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27" name="ZoneTexte 45">
            <a:extLst>
              <a:ext uri="{FF2B5EF4-FFF2-40B4-BE49-F238E27FC236}">
                <a16:creationId xmlns:a16="http://schemas.microsoft.com/office/drawing/2014/main" id="{8DC13DA8-7C1D-28C4-A067-E2D3C409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070" y="1380031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42406105-44A7-8EF9-9C57-CE348AFBEE2D}"/>
              </a:ext>
            </a:extLst>
          </p:cNvPr>
          <p:cNvCxnSpPr/>
          <p:nvPr/>
        </p:nvCxnSpPr>
        <p:spPr>
          <a:xfrm flipV="1">
            <a:off x="7486214" y="1245846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48">
            <a:extLst>
              <a:ext uri="{FF2B5EF4-FFF2-40B4-BE49-F238E27FC236}">
                <a16:creationId xmlns:a16="http://schemas.microsoft.com/office/drawing/2014/main" id="{BB73D78D-A0EC-AAF8-69E7-34848FBA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550" y="1023016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Barrière de versement des coupons</a:t>
            </a:r>
          </a:p>
        </p:txBody>
      </p:sp>
      <p:sp>
        <p:nvSpPr>
          <p:cNvPr id="130" name="ZoneTexte 48">
            <a:extLst>
              <a:ext uri="{FF2B5EF4-FFF2-40B4-BE49-F238E27FC236}">
                <a16:creationId xmlns:a16="http://schemas.microsoft.com/office/drawing/2014/main" id="{76ED1AF3-2E1D-1A72-4367-650BF8551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29" y="1132471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E62F133-AA4B-98F8-1381-08F468602B9B}"/>
              </a:ext>
            </a:extLst>
          </p:cNvPr>
          <p:cNvSpPr/>
          <p:nvPr/>
        </p:nvSpPr>
        <p:spPr>
          <a:xfrm>
            <a:off x="7315051" y="822859"/>
            <a:ext cx="3083322" cy="782930"/>
          </a:xfrm>
          <a:prstGeom prst="rect">
            <a:avLst/>
          </a:pr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1E98169-716B-4A60-3CAF-75AEA377B7CC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 </a:t>
            </a:r>
            <a:r>
              <a:rPr lang="fr-FR" err="1"/>
              <a:t>morgan</a:t>
            </a:r>
            <a:endParaRPr lang="fr-FR"/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4DA0CB10-876A-FBFE-97CA-0D52DC694199}"/>
              </a:ext>
            </a:extLst>
          </p:cNvPr>
          <p:cNvSpPr txBox="1"/>
          <p:nvPr/>
        </p:nvSpPr>
        <p:spPr>
          <a:xfrm>
            <a:off x="2789218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7BCE7E33-0583-6631-AB46-D687DE119437}"/>
              </a:ext>
            </a:extLst>
          </p:cNvPr>
          <p:cNvSpPr txBox="1"/>
          <p:nvPr/>
        </p:nvSpPr>
        <p:spPr>
          <a:xfrm>
            <a:off x="1324584" y="2345288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037A5FE1-0CAE-1888-19F2-F258C23D82D2}"/>
              </a:ext>
            </a:extLst>
          </p:cNvPr>
          <p:cNvSpPr txBox="1"/>
          <p:nvPr/>
        </p:nvSpPr>
        <p:spPr>
          <a:xfrm>
            <a:off x="1612569" y="2345288"/>
            <a:ext cx="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57FDB575-8B55-9C6A-2863-8F12CBA5D1C4}"/>
              </a:ext>
            </a:extLst>
          </p:cNvPr>
          <p:cNvSpPr txBox="1"/>
          <p:nvPr/>
        </p:nvSpPr>
        <p:spPr>
          <a:xfrm>
            <a:off x="1913674" y="2345288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9AB72835-F76A-F38F-2BF1-6B143683A275}"/>
              </a:ext>
            </a:extLst>
          </p:cNvPr>
          <p:cNvSpPr txBox="1"/>
          <p:nvPr/>
        </p:nvSpPr>
        <p:spPr>
          <a:xfrm>
            <a:off x="2100467" y="2345288"/>
            <a:ext cx="376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7D9C1164-9936-EF2B-4C56-87184BF57C2C}"/>
              </a:ext>
            </a:extLst>
          </p:cNvPr>
          <p:cNvSpPr txBox="1"/>
          <p:nvPr/>
        </p:nvSpPr>
        <p:spPr>
          <a:xfrm>
            <a:off x="3262163" y="2345288"/>
            <a:ext cx="3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5F6A635-D633-DE8A-F07D-536E86E1ED9C}"/>
              </a:ext>
            </a:extLst>
          </p:cNvPr>
          <p:cNvSpPr txBox="1"/>
          <p:nvPr/>
        </p:nvSpPr>
        <p:spPr>
          <a:xfrm>
            <a:off x="3562665" y="2345288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C39B353-3D12-70F7-763E-E7B051DF28DD}"/>
              </a:ext>
            </a:extLst>
          </p:cNvPr>
          <p:cNvSpPr txBox="1"/>
          <p:nvPr/>
        </p:nvSpPr>
        <p:spPr>
          <a:xfrm>
            <a:off x="3864973" y="2345288"/>
            <a:ext cx="4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E116EA4F-D044-2B87-F95C-34980D09DF24}"/>
              </a:ext>
            </a:extLst>
          </p:cNvPr>
          <p:cNvCxnSpPr>
            <a:cxnSpLocks/>
          </p:cNvCxnSpPr>
          <p:nvPr/>
        </p:nvCxnSpPr>
        <p:spPr>
          <a:xfrm flipH="1">
            <a:off x="1451603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DB1138B-8782-7A28-81AB-A97A2083EFAF}"/>
              </a:ext>
            </a:extLst>
          </p:cNvPr>
          <p:cNvCxnSpPr>
            <a:cxnSpLocks/>
          </p:cNvCxnSpPr>
          <p:nvPr/>
        </p:nvCxnSpPr>
        <p:spPr>
          <a:xfrm flipH="1">
            <a:off x="1751640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BD70B9A-F6A6-F0F4-5926-6BBF5D8D295C}"/>
              </a:ext>
            </a:extLst>
          </p:cNvPr>
          <p:cNvCxnSpPr>
            <a:cxnSpLocks/>
          </p:cNvCxnSpPr>
          <p:nvPr/>
        </p:nvCxnSpPr>
        <p:spPr>
          <a:xfrm flipH="1">
            <a:off x="2015551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0D5F708B-2D75-90BB-F2F8-ACDCD1AE3E21}"/>
              </a:ext>
            </a:extLst>
          </p:cNvPr>
          <p:cNvCxnSpPr>
            <a:cxnSpLocks/>
          </p:cNvCxnSpPr>
          <p:nvPr/>
        </p:nvCxnSpPr>
        <p:spPr>
          <a:xfrm flipH="1">
            <a:off x="224741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6E671F1-CE92-B943-6F93-82B38BC56796}"/>
              </a:ext>
            </a:extLst>
          </p:cNvPr>
          <p:cNvCxnSpPr>
            <a:cxnSpLocks/>
          </p:cNvCxnSpPr>
          <p:nvPr/>
        </p:nvCxnSpPr>
        <p:spPr>
          <a:xfrm flipH="1">
            <a:off x="289133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50EE1C3E-8902-065A-BDAD-65867FCCD3C9}"/>
              </a:ext>
            </a:extLst>
          </p:cNvPr>
          <p:cNvCxnSpPr>
            <a:cxnSpLocks/>
          </p:cNvCxnSpPr>
          <p:nvPr/>
        </p:nvCxnSpPr>
        <p:spPr>
          <a:xfrm flipH="1">
            <a:off x="3434869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4BCFE9AD-884E-92B8-1FD7-3562A6FB37E9}"/>
              </a:ext>
            </a:extLst>
          </p:cNvPr>
          <p:cNvCxnSpPr>
            <a:cxnSpLocks/>
          </p:cNvCxnSpPr>
          <p:nvPr/>
        </p:nvCxnSpPr>
        <p:spPr>
          <a:xfrm flipH="1">
            <a:off x="3730244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1450AA3-2C12-7B90-7656-595E0AEAE1F6}"/>
              </a:ext>
            </a:extLst>
          </p:cNvPr>
          <p:cNvCxnSpPr>
            <a:cxnSpLocks/>
          </p:cNvCxnSpPr>
          <p:nvPr/>
        </p:nvCxnSpPr>
        <p:spPr>
          <a:xfrm flipH="1">
            <a:off x="4030725" y="2306723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8421A96C-0533-81F6-E029-E1546D3F03CD}"/>
              </a:ext>
            </a:extLst>
          </p:cNvPr>
          <p:cNvSpPr/>
          <p:nvPr/>
        </p:nvSpPr>
        <p:spPr>
          <a:xfrm>
            <a:off x="1570433" y="129057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78DACEDF-4F4B-5937-40BA-EA9B751A6314}"/>
              </a:ext>
            </a:extLst>
          </p:cNvPr>
          <p:cNvSpPr txBox="1"/>
          <p:nvPr/>
        </p:nvSpPr>
        <p:spPr>
          <a:xfrm>
            <a:off x="2715820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9A9B065D-7B39-4F83-B91B-68E872207428}"/>
              </a:ext>
            </a:extLst>
          </p:cNvPr>
          <p:cNvSpPr txBox="1"/>
          <p:nvPr/>
        </p:nvSpPr>
        <p:spPr>
          <a:xfrm>
            <a:off x="1251186" y="5201014"/>
            <a:ext cx="359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8050F99-179D-1194-647C-0440F132A13A}"/>
              </a:ext>
            </a:extLst>
          </p:cNvPr>
          <p:cNvSpPr txBox="1"/>
          <p:nvPr/>
        </p:nvSpPr>
        <p:spPr>
          <a:xfrm>
            <a:off x="1515355" y="5201014"/>
            <a:ext cx="37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A936B23E-4B05-C59D-BF59-60092CE0A3B3}"/>
              </a:ext>
            </a:extLst>
          </p:cNvPr>
          <p:cNvSpPr txBox="1"/>
          <p:nvPr/>
        </p:nvSpPr>
        <p:spPr>
          <a:xfrm>
            <a:off x="1840276" y="5201014"/>
            <a:ext cx="3337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77650EC6-1A87-9940-8831-6B6B5C031D0B}"/>
              </a:ext>
            </a:extLst>
          </p:cNvPr>
          <p:cNvSpPr txBox="1"/>
          <p:nvPr/>
        </p:nvSpPr>
        <p:spPr>
          <a:xfrm>
            <a:off x="1974675" y="5201014"/>
            <a:ext cx="4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J365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F5F638C-022B-44D6-A6BB-1BE53C3B233D}"/>
              </a:ext>
            </a:extLst>
          </p:cNvPr>
          <p:cNvSpPr txBox="1"/>
          <p:nvPr/>
        </p:nvSpPr>
        <p:spPr>
          <a:xfrm>
            <a:off x="3132483" y="5201014"/>
            <a:ext cx="4462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J118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88422F8-DFF5-425A-F448-037B188B5F51}"/>
              </a:ext>
            </a:extLst>
          </p:cNvPr>
          <p:cNvSpPr txBox="1"/>
          <p:nvPr/>
        </p:nvSpPr>
        <p:spPr>
          <a:xfrm>
            <a:off x="3489267" y="5201014"/>
            <a:ext cx="4533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J119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5F8E5932-71BC-C2B7-CB95-DFE4F88A792A}"/>
              </a:ext>
            </a:extLst>
          </p:cNvPr>
          <p:cNvSpPr txBox="1"/>
          <p:nvPr/>
        </p:nvSpPr>
        <p:spPr>
          <a:xfrm>
            <a:off x="3791574" y="5201014"/>
            <a:ext cx="474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latin typeface="Proxima Nova Rg" panose="02000506030000020004" pitchFamily="2" charset="0"/>
              </a:rPr>
              <a:t>J120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C054F201-80C6-2497-CD28-846FBAEE17F0}"/>
              </a:ext>
            </a:extLst>
          </p:cNvPr>
          <p:cNvCxnSpPr>
            <a:cxnSpLocks/>
          </p:cNvCxnSpPr>
          <p:nvPr/>
        </p:nvCxnSpPr>
        <p:spPr>
          <a:xfrm flipH="1">
            <a:off x="1378205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232EBA3A-B9CE-31B4-AE66-D16AE9A1BCEB}"/>
              </a:ext>
            </a:extLst>
          </p:cNvPr>
          <p:cNvCxnSpPr>
            <a:cxnSpLocks/>
          </p:cNvCxnSpPr>
          <p:nvPr/>
        </p:nvCxnSpPr>
        <p:spPr>
          <a:xfrm flipH="1">
            <a:off x="1678242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5FC03D05-556A-4704-985A-F74B065F3431}"/>
              </a:ext>
            </a:extLst>
          </p:cNvPr>
          <p:cNvCxnSpPr>
            <a:cxnSpLocks/>
          </p:cNvCxnSpPr>
          <p:nvPr/>
        </p:nvCxnSpPr>
        <p:spPr>
          <a:xfrm flipH="1">
            <a:off x="1942153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85A4F876-4294-B56F-226B-0934DDF2C94F}"/>
              </a:ext>
            </a:extLst>
          </p:cNvPr>
          <p:cNvCxnSpPr>
            <a:cxnSpLocks/>
          </p:cNvCxnSpPr>
          <p:nvPr/>
        </p:nvCxnSpPr>
        <p:spPr>
          <a:xfrm flipH="1">
            <a:off x="217402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4A0BB87-F874-B5E2-EC43-6FCA1B68374C}"/>
              </a:ext>
            </a:extLst>
          </p:cNvPr>
          <p:cNvCxnSpPr>
            <a:cxnSpLocks/>
          </p:cNvCxnSpPr>
          <p:nvPr/>
        </p:nvCxnSpPr>
        <p:spPr>
          <a:xfrm flipH="1">
            <a:off x="281793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F7F555AA-AFE8-A025-A928-7355BFBF8A9F}"/>
              </a:ext>
            </a:extLst>
          </p:cNvPr>
          <p:cNvCxnSpPr>
            <a:cxnSpLocks/>
          </p:cNvCxnSpPr>
          <p:nvPr/>
        </p:nvCxnSpPr>
        <p:spPr>
          <a:xfrm flipH="1">
            <a:off x="3361471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764E3561-A235-5FB5-F981-177533C3B89D}"/>
              </a:ext>
            </a:extLst>
          </p:cNvPr>
          <p:cNvCxnSpPr>
            <a:cxnSpLocks/>
          </p:cNvCxnSpPr>
          <p:nvPr/>
        </p:nvCxnSpPr>
        <p:spPr>
          <a:xfrm flipH="1">
            <a:off x="3656846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3BD40AF-A2DE-16EF-4A81-FBF258F592B1}"/>
              </a:ext>
            </a:extLst>
          </p:cNvPr>
          <p:cNvCxnSpPr>
            <a:cxnSpLocks/>
          </p:cNvCxnSpPr>
          <p:nvPr/>
        </p:nvCxnSpPr>
        <p:spPr>
          <a:xfrm flipH="1">
            <a:off x="3957327" y="5157687"/>
            <a:ext cx="0" cy="72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9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CF18B2F-F101-5A82-F520-66C65D8B9C22}"/>
              </a:ext>
            </a:extLst>
          </p:cNvPr>
          <p:cNvSpPr/>
          <p:nvPr/>
        </p:nvSpPr>
        <p:spPr>
          <a:xfrm>
            <a:off x="986289" y="1403464"/>
            <a:ext cx="2874833" cy="903750"/>
          </a:xfrm>
          <a:custGeom>
            <a:avLst/>
            <a:gdLst>
              <a:gd name="connsiteX0" fmla="*/ 0 w 2883877"/>
              <a:gd name="connsiteY0" fmla="*/ 0 h 874904"/>
              <a:gd name="connsiteX1" fmla="*/ 647114 w 2883877"/>
              <a:gd name="connsiteY1" fmla="*/ 640080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874904"/>
              <a:gd name="connsiteX1" fmla="*/ 711712 w 2883877"/>
              <a:gd name="connsiteY1" fmla="*/ 594996 h 874904"/>
              <a:gd name="connsiteX2" fmla="*/ 1512277 w 2883877"/>
              <a:gd name="connsiteY2" fmla="*/ 562707 h 874904"/>
              <a:gd name="connsiteX3" fmla="*/ 2067951 w 2883877"/>
              <a:gd name="connsiteY3" fmla="*/ 829993 h 874904"/>
              <a:gd name="connsiteX4" fmla="*/ 2883877 w 2883877"/>
              <a:gd name="connsiteY4" fmla="*/ 872197 h 874904"/>
              <a:gd name="connsiteX0" fmla="*/ 0 w 2883877"/>
              <a:gd name="connsiteY0" fmla="*/ 0 h 905770"/>
              <a:gd name="connsiteX1" fmla="*/ 711712 w 2883877"/>
              <a:gd name="connsiteY1" fmla="*/ 594996 h 905770"/>
              <a:gd name="connsiteX2" fmla="*/ 1512277 w 2883877"/>
              <a:gd name="connsiteY2" fmla="*/ 562707 h 905770"/>
              <a:gd name="connsiteX3" fmla="*/ 2067951 w 2883877"/>
              <a:gd name="connsiteY3" fmla="*/ 829993 h 905770"/>
              <a:gd name="connsiteX4" fmla="*/ 2883877 w 2883877"/>
              <a:gd name="connsiteY4" fmla="*/ 905268 h 905770"/>
              <a:gd name="connsiteX0" fmla="*/ 0 w 2883877"/>
              <a:gd name="connsiteY0" fmla="*/ 0 h 896508"/>
              <a:gd name="connsiteX1" fmla="*/ 711712 w 2883877"/>
              <a:gd name="connsiteY1" fmla="*/ 594996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627628 w 2883877"/>
              <a:gd name="connsiteY1" fmla="*/ 640349 h 896508"/>
              <a:gd name="connsiteX2" fmla="*/ 1512277 w 2883877"/>
              <a:gd name="connsiteY2" fmla="*/ 562707 h 896508"/>
              <a:gd name="connsiteX3" fmla="*/ 2067951 w 2883877"/>
              <a:gd name="connsiteY3" fmla="*/ 829993 h 896508"/>
              <a:gd name="connsiteX4" fmla="*/ 2883877 w 2883877"/>
              <a:gd name="connsiteY4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627628 w 2883877"/>
              <a:gd name="connsiteY2" fmla="*/ 640349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92343 w 2883877"/>
              <a:gd name="connsiteY1" fmla="*/ 292118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422273 w 2883877"/>
              <a:gd name="connsiteY1" fmla="*/ 380306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58574 w 2883877"/>
              <a:gd name="connsiteY1" fmla="*/ 418101 h 896508"/>
              <a:gd name="connsiteX2" fmla="*/ 933387 w 2883877"/>
              <a:gd name="connsiteY2" fmla="*/ 630901 h 896508"/>
              <a:gd name="connsiteX3" fmla="*/ 1512277 w 2883877"/>
              <a:gd name="connsiteY3" fmla="*/ 562707 h 896508"/>
              <a:gd name="connsiteX4" fmla="*/ 2067951 w 2883877"/>
              <a:gd name="connsiteY4" fmla="*/ 829993 h 896508"/>
              <a:gd name="connsiteX5" fmla="*/ 2883877 w 2883877"/>
              <a:gd name="connsiteY5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358574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  <a:gd name="connsiteX0" fmla="*/ 0 w 2883877"/>
              <a:gd name="connsiteY0" fmla="*/ 0 h 896508"/>
              <a:gd name="connsiteX1" fmla="*/ 303155 w 2883877"/>
              <a:gd name="connsiteY1" fmla="*/ 210860 h 896508"/>
              <a:gd name="connsiteX2" fmla="*/ 442658 w 2883877"/>
              <a:gd name="connsiteY2" fmla="*/ 418101 h 896508"/>
              <a:gd name="connsiteX3" fmla="*/ 933387 w 2883877"/>
              <a:gd name="connsiteY3" fmla="*/ 630901 h 896508"/>
              <a:gd name="connsiteX4" fmla="*/ 1512277 w 2883877"/>
              <a:gd name="connsiteY4" fmla="*/ 562707 h 896508"/>
              <a:gd name="connsiteX5" fmla="*/ 2067951 w 2883877"/>
              <a:gd name="connsiteY5" fmla="*/ 829993 h 896508"/>
              <a:gd name="connsiteX6" fmla="*/ 2883877 w 2883877"/>
              <a:gd name="connsiteY6" fmla="*/ 895819 h 89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877" h="896508">
                <a:moveTo>
                  <a:pt x="0" y="0"/>
                </a:moveTo>
                <a:cubicBezTo>
                  <a:pt x="42882" y="38923"/>
                  <a:pt x="243393" y="141177"/>
                  <a:pt x="303155" y="210860"/>
                </a:cubicBezTo>
                <a:cubicBezTo>
                  <a:pt x="362917" y="280543"/>
                  <a:pt x="337619" y="348094"/>
                  <a:pt x="442658" y="418101"/>
                </a:cubicBezTo>
                <a:cubicBezTo>
                  <a:pt x="547697" y="488108"/>
                  <a:pt x="755117" y="606800"/>
                  <a:pt x="933387" y="630901"/>
                </a:cubicBezTo>
                <a:cubicBezTo>
                  <a:pt x="1111657" y="655002"/>
                  <a:pt x="1323183" y="529525"/>
                  <a:pt x="1512277" y="562707"/>
                </a:cubicBezTo>
                <a:cubicBezTo>
                  <a:pt x="1701371" y="595889"/>
                  <a:pt x="1839351" y="778411"/>
                  <a:pt x="2067951" y="829993"/>
                </a:cubicBezTo>
                <a:cubicBezTo>
                  <a:pt x="2296551" y="881575"/>
                  <a:pt x="2590214" y="900508"/>
                  <a:pt x="2883877" y="895819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3" name="Rectangle 128">
            <a:extLst>
              <a:ext uri="{FF2B5EF4-FFF2-40B4-BE49-F238E27FC236}">
                <a16:creationId xmlns:a16="http://schemas.microsoft.com/office/drawing/2014/main" id="{59FE61DC-235A-21C3-3C7A-084C3243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D0DEF7-7907-FB1D-CA21-39FBEB942193}"/>
              </a:ext>
            </a:extLst>
          </p:cNvPr>
          <p:cNvSpPr txBox="1"/>
          <p:nvPr/>
        </p:nvSpPr>
        <p:spPr>
          <a:xfrm>
            <a:off x="3836300" y="2207627"/>
            <a:ext cx="372697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25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36C3A2-741C-77D4-F249-D9156128C4CF}"/>
              </a:ext>
            </a:extLst>
          </p:cNvPr>
          <p:cNvSpPr txBox="1"/>
          <p:nvPr/>
        </p:nvSpPr>
        <p:spPr>
          <a:xfrm>
            <a:off x="3529857" y="2153772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25%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C66770BA-956E-3254-46B6-0404EF5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J3651.0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B7AF27-8512-ED36-C50E-464501FD4DD4}"/>
              </a:ext>
            </a:extLst>
          </p:cNvPr>
          <p:cNvCxnSpPr/>
          <p:nvPr/>
        </p:nvCxnSpPr>
        <p:spPr>
          <a:xfrm>
            <a:off x="978089" y="2400251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80AF341-A3E1-1795-7934-38CC160F968C}"/>
              </a:ext>
            </a:extLst>
          </p:cNvPr>
          <p:cNvSpPr txBox="1"/>
          <p:nvPr/>
        </p:nvSpPr>
        <p:spPr>
          <a:xfrm>
            <a:off x="120407" y="4543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9" name="Text Box 116">
            <a:extLst>
              <a:ext uri="{FF2B5EF4-FFF2-40B4-BE49-F238E27FC236}">
                <a16:creationId xmlns:a16="http://schemas.microsoft.com/office/drawing/2014/main" id="{96ED4150-81C5-C9E2-53AE-0F74C1357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76" y="306601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0" name="ZoneTexte 45">
            <a:extLst>
              <a:ext uri="{FF2B5EF4-FFF2-40B4-BE49-F238E27FC236}">
                <a16:creationId xmlns:a16="http://schemas.microsoft.com/office/drawing/2014/main" id="{288B5F9A-B057-4E92-931B-BDB4BC19A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199" y="478626"/>
            <a:ext cx="2655641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365 et jusqu'à la fin du jour 3652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5929467-F3E3-A5D9-9596-9E41143B5579}"/>
              </a:ext>
            </a:extLst>
          </p:cNvPr>
          <p:cNvCxnSpPr/>
          <p:nvPr/>
        </p:nvCxnSpPr>
        <p:spPr>
          <a:xfrm flipH="1">
            <a:off x="3858065" y="240125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4">
            <a:extLst>
              <a:ext uri="{FF2B5EF4-FFF2-40B4-BE49-F238E27FC236}">
                <a16:creationId xmlns:a16="http://schemas.microsoft.com/office/drawing/2014/main" id="{812796B6-BE72-D38C-B9D6-22FC140B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3" name="Rectangle 125">
            <a:extLst>
              <a:ext uri="{FF2B5EF4-FFF2-40B4-BE49-F238E27FC236}">
                <a16:creationId xmlns:a16="http://schemas.microsoft.com/office/drawing/2014/main" id="{EE25025D-BB61-1DBA-F3D7-8E35EB06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4" name="Rectangle 126">
            <a:extLst>
              <a:ext uri="{FF2B5EF4-FFF2-40B4-BE49-F238E27FC236}">
                <a16:creationId xmlns:a16="http://schemas.microsoft.com/office/drawing/2014/main" id="{60452698-38B3-1974-72D7-87148314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5" name="Rectangle 127">
            <a:extLst>
              <a:ext uri="{FF2B5EF4-FFF2-40B4-BE49-F238E27FC236}">
                <a16:creationId xmlns:a16="http://schemas.microsoft.com/office/drawing/2014/main" id="{EEF80DCB-778D-605F-BCB4-87B28065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2408094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6" name="Rectangle 128">
            <a:extLst>
              <a:ext uri="{FF2B5EF4-FFF2-40B4-BE49-F238E27FC236}">
                <a16:creationId xmlns:a16="http://schemas.microsoft.com/office/drawing/2014/main" id="{918AF8D5-DCAE-FF73-8F0D-92B92453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479" y="2408094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7A26D69-982E-95B3-C307-BD9084CEB0D3}"/>
              </a:ext>
            </a:extLst>
          </p:cNvPr>
          <p:cNvCxnSpPr/>
          <p:nvPr/>
        </p:nvCxnSpPr>
        <p:spPr>
          <a:xfrm flipV="1">
            <a:off x="3675569" y="195640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2">
            <a:extLst>
              <a:ext uri="{FF2B5EF4-FFF2-40B4-BE49-F238E27FC236}">
                <a16:creationId xmlns:a16="http://schemas.microsoft.com/office/drawing/2014/main" id="{52505494-6A7E-8C9F-8495-DEF4023B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50" y="1771434"/>
            <a:ext cx="178349" cy="35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D6EE1F3D-25AB-3987-2149-DD852F67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44" y="7959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sp>
        <p:nvSpPr>
          <p:cNvPr id="20" name="Rectangle 128">
            <a:extLst>
              <a:ext uri="{FF2B5EF4-FFF2-40B4-BE49-F238E27FC236}">
                <a16:creationId xmlns:a16="http://schemas.microsoft.com/office/drawing/2014/main" id="{9158629F-422D-63C8-BC6A-B34B24258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5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21" name="Rectangle 128">
            <a:extLst>
              <a:ext uri="{FF2B5EF4-FFF2-40B4-BE49-F238E27FC236}">
                <a16:creationId xmlns:a16="http://schemas.microsoft.com/office/drawing/2014/main" id="{7C67B604-EB39-A33B-9834-B4ACAEE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22" name="ZoneTexte 45">
            <a:extLst>
              <a:ext uri="{FF2B5EF4-FFF2-40B4-BE49-F238E27FC236}">
                <a16:creationId xmlns:a16="http://schemas.microsoft.com/office/drawing/2014/main" id="{9CB909DE-E0ED-21D2-FDDA-662F7805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2" y="898829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33B62-4D30-2300-F4B0-0AED1946B2E0}"/>
              </a:ext>
            </a:extLst>
          </p:cNvPr>
          <p:cNvSpPr/>
          <p:nvPr/>
        </p:nvSpPr>
        <p:spPr>
          <a:xfrm>
            <a:off x="709772" y="2440486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65540BA-6FE4-0EC3-860B-B45C5C1DCEB6}"/>
              </a:ext>
            </a:extLst>
          </p:cNvPr>
          <p:cNvCxnSpPr/>
          <p:nvPr/>
        </p:nvCxnSpPr>
        <p:spPr>
          <a:xfrm flipH="1">
            <a:off x="126267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E61258-FAE9-AF1C-50CF-23B3A24976AF}"/>
              </a:ext>
            </a:extLst>
          </p:cNvPr>
          <p:cNvCxnSpPr/>
          <p:nvPr/>
        </p:nvCxnSpPr>
        <p:spPr>
          <a:xfrm flipH="1">
            <a:off x="1551596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245173A-F2FA-DABB-9337-EE564959D894}"/>
              </a:ext>
            </a:extLst>
          </p:cNvPr>
          <p:cNvCxnSpPr/>
          <p:nvPr/>
        </p:nvCxnSpPr>
        <p:spPr>
          <a:xfrm flipH="1">
            <a:off x="18447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5FF41FC-9B67-6941-4EC8-E8B11A38E5C1}"/>
              </a:ext>
            </a:extLst>
          </p:cNvPr>
          <p:cNvCxnSpPr/>
          <p:nvPr/>
        </p:nvCxnSpPr>
        <p:spPr>
          <a:xfrm flipH="1">
            <a:off x="212893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EB3832E-9F8B-E2AE-B8A5-2364D47A1049}"/>
              </a:ext>
            </a:extLst>
          </p:cNvPr>
          <p:cNvCxnSpPr/>
          <p:nvPr/>
        </p:nvCxnSpPr>
        <p:spPr>
          <a:xfrm flipH="1">
            <a:off x="241188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8352C3-5F9E-CAEA-3B80-55FD403BD9B5}"/>
              </a:ext>
            </a:extLst>
          </p:cNvPr>
          <p:cNvCxnSpPr/>
          <p:nvPr/>
        </p:nvCxnSpPr>
        <p:spPr>
          <a:xfrm flipH="1">
            <a:off x="2710074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7C8D604-D01D-F453-AF17-28DB33E14B31}"/>
              </a:ext>
            </a:extLst>
          </p:cNvPr>
          <p:cNvCxnSpPr/>
          <p:nvPr/>
        </p:nvCxnSpPr>
        <p:spPr>
          <a:xfrm flipH="1">
            <a:off x="2993408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787F501-311C-97D0-2B38-6C577C8820F4}"/>
              </a:ext>
            </a:extLst>
          </p:cNvPr>
          <p:cNvCxnSpPr/>
          <p:nvPr/>
        </p:nvCxnSpPr>
        <p:spPr>
          <a:xfrm flipH="1">
            <a:off x="3281440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1DC51EC-49AF-B212-E7A4-56F060B501C6}"/>
              </a:ext>
            </a:extLst>
          </p:cNvPr>
          <p:cNvCxnSpPr/>
          <p:nvPr/>
        </p:nvCxnSpPr>
        <p:spPr>
          <a:xfrm flipH="1">
            <a:off x="3569472" y="2396747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>
            <a:extLst>
              <a:ext uri="{FF2B5EF4-FFF2-40B4-BE49-F238E27FC236}">
                <a16:creationId xmlns:a16="http://schemas.microsoft.com/office/drawing/2014/main" id="{7403CC1D-69FC-BC23-C2B9-2C171DFD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2409890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J3652.0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5EC8A2C-916D-BFDE-FEEE-F6EFD0E4E064}"/>
              </a:ext>
            </a:extLst>
          </p:cNvPr>
          <p:cNvCxnSpPr/>
          <p:nvPr/>
        </p:nvCxnSpPr>
        <p:spPr>
          <a:xfrm>
            <a:off x="1151808" y="657088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7020C6-A601-37DF-8FD0-7114EA61AD63}"/>
              </a:ext>
            </a:extLst>
          </p:cNvPr>
          <p:cNvCxnSpPr/>
          <p:nvPr/>
        </p:nvCxnSpPr>
        <p:spPr bwMode="auto">
          <a:xfrm>
            <a:off x="1152466" y="780250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DB295E7-DB2D-6BDA-4934-9760F5F9A51A}"/>
              </a:ext>
            </a:extLst>
          </p:cNvPr>
          <p:cNvCxnSpPr/>
          <p:nvPr/>
        </p:nvCxnSpPr>
        <p:spPr>
          <a:xfrm>
            <a:off x="978089" y="169727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Étoile à 5 branches 299">
            <a:extLst>
              <a:ext uri="{FF2B5EF4-FFF2-40B4-BE49-F238E27FC236}">
                <a16:creationId xmlns:a16="http://schemas.microsoft.com/office/drawing/2014/main" id="{B0909C2F-E4EB-0023-92C2-5A2A287C433E}"/>
              </a:ext>
            </a:extLst>
          </p:cNvPr>
          <p:cNvSpPr/>
          <p:nvPr/>
        </p:nvSpPr>
        <p:spPr>
          <a:xfrm>
            <a:off x="1220176" y="138582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Rectangle 122">
            <a:extLst>
              <a:ext uri="{FF2B5EF4-FFF2-40B4-BE49-F238E27FC236}">
                <a16:creationId xmlns:a16="http://schemas.microsoft.com/office/drawing/2014/main" id="{6B4D10FD-029A-E16B-B9B3-516A43F1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566" y="162248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sp>
        <p:nvSpPr>
          <p:cNvPr id="39" name="Line 111">
            <a:extLst>
              <a:ext uri="{FF2B5EF4-FFF2-40B4-BE49-F238E27FC236}">
                <a16:creationId xmlns:a16="http://schemas.microsoft.com/office/drawing/2014/main" id="{8B2EAAD4-CEC5-FDA4-A750-D13AC772B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439" y="707034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E44758A-CA95-AA86-0064-F79F9C1B0D22}"/>
              </a:ext>
            </a:extLst>
          </p:cNvPr>
          <p:cNvCxnSpPr/>
          <p:nvPr/>
        </p:nvCxnSpPr>
        <p:spPr>
          <a:xfrm flipH="1" flipV="1">
            <a:off x="3858751" y="745601"/>
            <a:ext cx="0" cy="1656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Étoile à 5 branches 299">
            <a:extLst>
              <a:ext uri="{FF2B5EF4-FFF2-40B4-BE49-F238E27FC236}">
                <a16:creationId xmlns:a16="http://schemas.microsoft.com/office/drawing/2014/main" id="{38DD7CED-D830-5D1D-701A-CED179BB1387}"/>
              </a:ext>
            </a:extLst>
          </p:cNvPr>
          <p:cNvSpPr/>
          <p:nvPr/>
        </p:nvSpPr>
        <p:spPr>
          <a:xfrm>
            <a:off x="1231193" y="95249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42" name="Organigramme : Connecteur 41">
            <a:extLst>
              <a:ext uri="{FF2B5EF4-FFF2-40B4-BE49-F238E27FC236}">
                <a16:creationId xmlns:a16="http://schemas.microsoft.com/office/drawing/2014/main" id="{E9A6A9B8-D989-CA44-285A-1A2D6CE62AA5}"/>
              </a:ext>
            </a:extLst>
          </p:cNvPr>
          <p:cNvSpPr/>
          <p:nvPr/>
        </p:nvSpPr>
        <p:spPr>
          <a:xfrm>
            <a:off x="1228000" y="1099209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E5578DE2-390D-2589-B55B-652A3F821B10}"/>
              </a:ext>
            </a:extLst>
          </p:cNvPr>
          <p:cNvSpPr/>
          <p:nvPr/>
        </p:nvSpPr>
        <p:spPr>
          <a:xfrm>
            <a:off x="3826063" y="226297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4" name="ZoneTexte 45">
            <a:extLst>
              <a:ext uri="{FF2B5EF4-FFF2-40B4-BE49-F238E27FC236}">
                <a16:creationId xmlns:a16="http://schemas.microsoft.com/office/drawing/2014/main" id="{EB656D7B-AD5D-DF5D-93A4-E2B1833BD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201" y="1026960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5DCF041-2D85-DBB4-D852-17205BF05EBA}"/>
              </a:ext>
            </a:extLst>
          </p:cNvPr>
          <p:cNvCxnSpPr/>
          <p:nvPr/>
        </p:nvCxnSpPr>
        <p:spPr>
          <a:xfrm flipV="1">
            <a:off x="1147695" y="892775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8">
            <a:extLst>
              <a:ext uri="{FF2B5EF4-FFF2-40B4-BE49-F238E27FC236}">
                <a16:creationId xmlns:a16="http://schemas.microsoft.com/office/drawing/2014/main" id="{DA3BD45B-3519-0DA8-46F8-DEC426B9F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31" y="669945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47" name="ZoneTexte 48">
            <a:extLst>
              <a:ext uri="{FF2B5EF4-FFF2-40B4-BE49-F238E27FC236}">
                <a16:creationId xmlns:a16="http://schemas.microsoft.com/office/drawing/2014/main" id="{6BA9832E-0EAB-0599-9CFF-5F9F1CCC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10" y="779400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1BF8FA5-51B0-4864-F145-3945BAD954F4}"/>
              </a:ext>
            </a:extLst>
          </p:cNvPr>
          <p:cNvCxnSpPr>
            <a:cxnSpLocks/>
          </p:cNvCxnSpPr>
          <p:nvPr/>
        </p:nvCxnSpPr>
        <p:spPr>
          <a:xfrm>
            <a:off x="2086092" y="1406405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03FC6ED-F9FB-2F64-0C5B-566842E2EB03}"/>
              </a:ext>
            </a:extLst>
          </p:cNvPr>
          <p:cNvCxnSpPr>
            <a:cxnSpLocks/>
          </p:cNvCxnSpPr>
          <p:nvPr/>
        </p:nvCxnSpPr>
        <p:spPr>
          <a:xfrm>
            <a:off x="2384212" y="1426010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A1A7D9C-2D02-C14C-51CD-61B8C847C35F}"/>
              </a:ext>
            </a:extLst>
          </p:cNvPr>
          <p:cNvCxnSpPr>
            <a:cxnSpLocks/>
          </p:cNvCxnSpPr>
          <p:nvPr/>
        </p:nvCxnSpPr>
        <p:spPr>
          <a:xfrm>
            <a:off x="2666843" y="1440019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E193E71-B27B-7DC2-D9D2-F61AC8B463BD}"/>
              </a:ext>
            </a:extLst>
          </p:cNvPr>
          <p:cNvCxnSpPr>
            <a:cxnSpLocks/>
          </p:cNvCxnSpPr>
          <p:nvPr/>
        </p:nvCxnSpPr>
        <p:spPr>
          <a:xfrm>
            <a:off x="3258353" y="1548237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BC8F7CD-E240-AD27-25FB-CBC61BCF811D}"/>
              </a:ext>
            </a:extLst>
          </p:cNvPr>
          <p:cNvCxnSpPr>
            <a:cxnSpLocks/>
          </p:cNvCxnSpPr>
          <p:nvPr/>
        </p:nvCxnSpPr>
        <p:spPr>
          <a:xfrm>
            <a:off x="3538865" y="1579574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2817E8E-9614-F9F2-A34C-8F0009068263}"/>
              </a:ext>
            </a:extLst>
          </p:cNvPr>
          <p:cNvCxnSpPr>
            <a:cxnSpLocks/>
          </p:cNvCxnSpPr>
          <p:nvPr/>
        </p:nvCxnSpPr>
        <p:spPr>
          <a:xfrm>
            <a:off x="2972650" y="1471048"/>
            <a:ext cx="74571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122">
            <a:extLst>
              <a:ext uri="{FF2B5EF4-FFF2-40B4-BE49-F238E27FC236}">
                <a16:creationId xmlns:a16="http://schemas.microsoft.com/office/drawing/2014/main" id="{80FD1036-ABB6-8D06-2F2E-435F5E6D2E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6302" y="1206158"/>
            <a:ext cx="263883" cy="24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464C7F5-32EA-05E0-D97D-A9306B38519C}"/>
              </a:ext>
            </a:extLst>
          </p:cNvPr>
          <p:cNvCxnSpPr/>
          <p:nvPr/>
        </p:nvCxnSpPr>
        <p:spPr>
          <a:xfrm flipH="1" flipV="1">
            <a:off x="3857858" y="3600430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F7FD336C-B985-8ED7-FA21-96A12D15A21A}"/>
              </a:ext>
            </a:extLst>
          </p:cNvPr>
          <p:cNvCxnSpPr/>
          <p:nvPr/>
        </p:nvCxnSpPr>
        <p:spPr>
          <a:xfrm>
            <a:off x="977196" y="5226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DF392EC-BCB8-274C-4F38-4EF8BFC84CB4}"/>
              </a:ext>
            </a:extLst>
          </p:cNvPr>
          <p:cNvCxnSpPr/>
          <p:nvPr/>
        </p:nvCxnSpPr>
        <p:spPr>
          <a:xfrm flipH="1">
            <a:off x="3857172" y="5219278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21">
            <a:extLst>
              <a:ext uri="{FF2B5EF4-FFF2-40B4-BE49-F238E27FC236}">
                <a16:creationId xmlns:a16="http://schemas.microsoft.com/office/drawing/2014/main" id="{BACE9CE8-8827-8B4D-EC79-5F411525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5" y="3615682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72F0766-24C9-0C4E-0E18-3F098685BD65}"/>
              </a:ext>
            </a:extLst>
          </p:cNvPr>
          <p:cNvCxnSpPr/>
          <p:nvPr/>
        </p:nvCxnSpPr>
        <p:spPr>
          <a:xfrm flipH="1">
            <a:off x="126178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55CE40A-F2DD-AE53-682F-5F60A0E4022E}"/>
              </a:ext>
            </a:extLst>
          </p:cNvPr>
          <p:cNvCxnSpPr/>
          <p:nvPr/>
        </p:nvCxnSpPr>
        <p:spPr>
          <a:xfrm flipH="1">
            <a:off x="1550703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72DF299-B709-3BD4-F06F-2AA91875E0EB}"/>
              </a:ext>
            </a:extLst>
          </p:cNvPr>
          <p:cNvCxnSpPr/>
          <p:nvPr/>
        </p:nvCxnSpPr>
        <p:spPr>
          <a:xfrm flipH="1">
            <a:off x="18438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99F7D8A8-8073-25F9-634A-DB665AB38F5F}"/>
              </a:ext>
            </a:extLst>
          </p:cNvPr>
          <p:cNvCxnSpPr/>
          <p:nvPr/>
        </p:nvCxnSpPr>
        <p:spPr>
          <a:xfrm flipH="1">
            <a:off x="212803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1801EBA-8A53-F8B5-A790-CB89F88D69DB}"/>
              </a:ext>
            </a:extLst>
          </p:cNvPr>
          <p:cNvCxnSpPr/>
          <p:nvPr/>
        </p:nvCxnSpPr>
        <p:spPr>
          <a:xfrm flipH="1">
            <a:off x="241098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5FF514-2A1E-DE67-F112-60FB1D6C6A63}"/>
              </a:ext>
            </a:extLst>
          </p:cNvPr>
          <p:cNvCxnSpPr/>
          <p:nvPr/>
        </p:nvCxnSpPr>
        <p:spPr>
          <a:xfrm flipH="1">
            <a:off x="2734581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4C27EE6-5B0F-B5EA-57A8-32A1218E485C}"/>
              </a:ext>
            </a:extLst>
          </p:cNvPr>
          <p:cNvCxnSpPr>
            <a:cxnSpLocks/>
          </p:cNvCxnSpPr>
          <p:nvPr/>
        </p:nvCxnSpPr>
        <p:spPr>
          <a:xfrm flipH="1">
            <a:off x="2992515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E1B4578-48BA-E137-FA15-AEDC54020E45}"/>
              </a:ext>
            </a:extLst>
          </p:cNvPr>
          <p:cNvCxnSpPr/>
          <p:nvPr/>
        </p:nvCxnSpPr>
        <p:spPr>
          <a:xfrm flipH="1">
            <a:off x="3280547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2009A44B-867E-BAC7-2456-D9F7E10E2F8D}"/>
              </a:ext>
            </a:extLst>
          </p:cNvPr>
          <p:cNvCxnSpPr/>
          <p:nvPr/>
        </p:nvCxnSpPr>
        <p:spPr>
          <a:xfrm flipH="1">
            <a:off x="3568579" y="5223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C1CD1B4-F212-2650-7740-DDACE4EB23DD}"/>
              </a:ext>
            </a:extLst>
          </p:cNvPr>
          <p:cNvCxnSpPr>
            <a:cxnSpLocks/>
          </p:cNvCxnSpPr>
          <p:nvPr/>
        </p:nvCxnSpPr>
        <p:spPr>
          <a:xfrm>
            <a:off x="978089" y="4521616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Étoile à 5 branches 299">
            <a:extLst>
              <a:ext uri="{FF2B5EF4-FFF2-40B4-BE49-F238E27FC236}">
                <a16:creationId xmlns:a16="http://schemas.microsoft.com/office/drawing/2014/main" id="{0AF053F4-2C42-5C59-2740-4273D4B05102}"/>
              </a:ext>
            </a:extLst>
          </p:cNvPr>
          <p:cNvSpPr/>
          <p:nvPr/>
        </p:nvSpPr>
        <p:spPr>
          <a:xfrm>
            <a:off x="2372880" y="414940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273A577A-7384-610B-EC13-AC22A4502652}"/>
              </a:ext>
            </a:extLst>
          </p:cNvPr>
          <p:cNvSpPr/>
          <p:nvPr/>
        </p:nvSpPr>
        <p:spPr>
          <a:xfrm>
            <a:off x="3814527" y="419472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Rectangle 122">
            <a:extLst>
              <a:ext uri="{FF2B5EF4-FFF2-40B4-BE49-F238E27FC236}">
                <a16:creationId xmlns:a16="http://schemas.microsoft.com/office/drawing/2014/main" id="{1C30460E-AB54-203B-72D5-9F368359A4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61422" y="4152884"/>
            <a:ext cx="344517" cy="17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5E92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72" name="ZoneTexte 45">
            <a:extLst>
              <a:ext uri="{FF2B5EF4-FFF2-40B4-BE49-F238E27FC236}">
                <a16:creationId xmlns:a16="http://schemas.microsoft.com/office/drawing/2014/main" id="{11301EB8-CCBC-CBEE-8800-75B9E5ED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378600"/>
            <a:ext cx="2666983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365 et jusqu'à la fin du jour 3652</a:t>
            </a:r>
          </a:p>
        </p:txBody>
      </p:sp>
      <p:sp>
        <p:nvSpPr>
          <p:cNvPr id="73" name="ZoneTexte 45">
            <a:extLst>
              <a:ext uri="{FF2B5EF4-FFF2-40B4-BE49-F238E27FC236}">
                <a16:creationId xmlns:a16="http://schemas.microsoft.com/office/drawing/2014/main" id="{33D3D232-F694-153B-7BD2-E529BE9B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40" y="379245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0C82A13-9E8F-C558-FAF8-BFF8FD90F306}"/>
              </a:ext>
            </a:extLst>
          </p:cNvPr>
          <p:cNvCxnSpPr/>
          <p:nvPr/>
        </p:nvCxnSpPr>
        <p:spPr>
          <a:xfrm>
            <a:off x="1106206" y="3550712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4B9F98F1-1D5F-9CB3-31AD-F4E713FBDEE9}"/>
              </a:ext>
            </a:extLst>
          </p:cNvPr>
          <p:cNvCxnSpPr/>
          <p:nvPr/>
        </p:nvCxnSpPr>
        <p:spPr bwMode="auto">
          <a:xfrm>
            <a:off x="1106864" y="3673874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48">
            <a:extLst>
              <a:ext uri="{FF2B5EF4-FFF2-40B4-BE49-F238E27FC236}">
                <a16:creationId xmlns:a16="http://schemas.microsoft.com/office/drawing/2014/main" id="{D939BE30-EB4E-FDB5-20B1-7A18DF1D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4947" y="3574169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77" name="Étoile à 5 branches 299">
            <a:extLst>
              <a:ext uri="{FF2B5EF4-FFF2-40B4-BE49-F238E27FC236}">
                <a16:creationId xmlns:a16="http://schemas.microsoft.com/office/drawing/2014/main" id="{06D0AAF9-5AD7-0006-C240-0EA06E77CF2D}"/>
              </a:ext>
            </a:extLst>
          </p:cNvPr>
          <p:cNvSpPr/>
          <p:nvPr/>
        </p:nvSpPr>
        <p:spPr>
          <a:xfrm>
            <a:off x="1185591" y="3846114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78" name="Organigramme : Connecteur 316">
            <a:extLst>
              <a:ext uri="{FF2B5EF4-FFF2-40B4-BE49-F238E27FC236}">
                <a16:creationId xmlns:a16="http://schemas.microsoft.com/office/drawing/2014/main" id="{50BF5D40-1212-30FC-F148-A8B77B40C647}"/>
              </a:ext>
            </a:extLst>
          </p:cNvPr>
          <p:cNvSpPr/>
          <p:nvPr/>
        </p:nvSpPr>
        <p:spPr>
          <a:xfrm>
            <a:off x="1182398" y="3992833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9" name="ZoneTexte 45">
            <a:extLst>
              <a:ext uri="{FF2B5EF4-FFF2-40B4-BE49-F238E27FC236}">
                <a16:creationId xmlns:a16="http://schemas.microsoft.com/office/drawing/2014/main" id="{F46D9C1E-158D-72CC-B557-2AD78E09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99" y="3921854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9EBDC3E-21B6-A1A7-8492-6FBE8D3C7DFE}"/>
              </a:ext>
            </a:extLst>
          </p:cNvPr>
          <p:cNvCxnSpPr/>
          <p:nvPr/>
        </p:nvCxnSpPr>
        <p:spPr>
          <a:xfrm flipV="1">
            <a:off x="1103761" y="3776312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22">
            <a:extLst>
              <a:ext uri="{FF2B5EF4-FFF2-40B4-BE49-F238E27FC236}">
                <a16:creationId xmlns:a16="http://schemas.microsoft.com/office/drawing/2014/main" id="{6AC97236-1F97-9C45-BC4B-C6C7865E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445" y="4720840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B00B4565-1D86-ACE8-1A82-5D8AFB65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8" y="4439556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7D6387D-4A2F-A945-F043-CBFF4F3C3A87}"/>
              </a:ext>
            </a:extLst>
          </p:cNvPr>
          <p:cNvCxnSpPr/>
          <p:nvPr/>
        </p:nvCxnSpPr>
        <p:spPr>
          <a:xfrm flipV="1">
            <a:off x="3675569" y="4792834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03F7DB5C-5BE1-4DA9-F37A-9C328448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026" y="3683624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85" name="Text Box 116">
            <a:extLst>
              <a:ext uri="{FF2B5EF4-FFF2-40B4-BE49-F238E27FC236}">
                <a16:creationId xmlns:a16="http://schemas.microsoft.com/office/drawing/2014/main" id="{355B9854-96A2-AF8A-009C-925DFC5C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2" y="3129695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FF9E87E9-D13E-D881-83C1-525D26919B7D}"/>
              </a:ext>
            </a:extLst>
          </p:cNvPr>
          <p:cNvSpPr txBox="1"/>
          <p:nvPr/>
        </p:nvSpPr>
        <p:spPr>
          <a:xfrm>
            <a:off x="120407" y="3253370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EC128C1-74A4-AA03-DF0D-128B28BB6A91}"/>
              </a:ext>
            </a:extLst>
          </p:cNvPr>
          <p:cNvSpPr txBox="1"/>
          <p:nvPr/>
        </p:nvSpPr>
        <p:spPr>
          <a:xfrm>
            <a:off x="3811348" y="4533001"/>
            <a:ext cx="382979" cy="192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50" b="1">
                <a:solidFill>
                  <a:srgbClr val="B9A049"/>
                </a:solidFill>
                <a:latin typeface="Proxima Nova Rg" panose="02000506030000020004" pitchFamily="2" charset="0"/>
              </a:rPr>
              <a:t> 65%</a:t>
            </a:r>
          </a:p>
        </p:txBody>
      </p:sp>
      <p:sp>
        <p:nvSpPr>
          <p:cNvPr id="88" name="Rectangle 128">
            <a:extLst>
              <a:ext uri="{FF2B5EF4-FFF2-40B4-BE49-F238E27FC236}">
                <a16:creationId xmlns:a16="http://schemas.microsoft.com/office/drawing/2014/main" id="{189A85A8-864D-0F22-68B0-C199F3D6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0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4967F54-CE7E-216A-F667-B123DB49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16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J3651.0</a:t>
            </a:r>
          </a:p>
        </p:txBody>
      </p:sp>
      <p:sp>
        <p:nvSpPr>
          <p:cNvPr id="90" name="Rectangle 124">
            <a:extLst>
              <a:ext uri="{FF2B5EF4-FFF2-40B4-BE49-F238E27FC236}">
                <a16:creationId xmlns:a16="http://schemas.microsoft.com/office/drawing/2014/main" id="{45FF0F42-1BD8-C3AB-F1AE-C0C3CFDA6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40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91" name="Rectangle 125">
            <a:extLst>
              <a:ext uri="{FF2B5EF4-FFF2-40B4-BE49-F238E27FC236}">
                <a16:creationId xmlns:a16="http://schemas.microsoft.com/office/drawing/2014/main" id="{A0E589E8-39B1-A5C2-8661-8BD06C6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54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92" name="Rectangle 126">
            <a:extLst>
              <a:ext uri="{FF2B5EF4-FFF2-40B4-BE49-F238E27FC236}">
                <a16:creationId xmlns:a16="http://schemas.microsoft.com/office/drawing/2014/main" id="{224693A5-CF37-E489-2FD6-9D24A90C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63" y="5240816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93" name="Rectangle 127">
            <a:extLst>
              <a:ext uri="{FF2B5EF4-FFF2-40B4-BE49-F238E27FC236}">
                <a16:creationId xmlns:a16="http://schemas.microsoft.com/office/drawing/2014/main" id="{A81889F4-9157-5380-1D22-F28A7535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652" y="5240816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94" name="Rectangle 128">
            <a:extLst>
              <a:ext uri="{FF2B5EF4-FFF2-40B4-BE49-F238E27FC236}">
                <a16:creationId xmlns:a16="http://schemas.microsoft.com/office/drawing/2014/main" id="{D8984933-2FD7-BFD2-F7E9-FCB533854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572" y="5235395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J5</a:t>
            </a:r>
          </a:p>
        </p:txBody>
      </p:sp>
      <p:sp>
        <p:nvSpPr>
          <p:cNvPr id="95" name="Rectangle 128">
            <a:extLst>
              <a:ext uri="{FF2B5EF4-FFF2-40B4-BE49-F238E27FC236}">
                <a16:creationId xmlns:a16="http://schemas.microsoft.com/office/drawing/2014/main" id="{B6E50A26-2157-3424-8D14-739C9F921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841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96" name="Rectangle 128">
            <a:extLst>
              <a:ext uri="{FF2B5EF4-FFF2-40B4-BE49-F238E27FC236}">
                <a16:creationId xmlns:a16="http://schemas.microsoft.com/office/drawing/2014/main" id="{36A2CB9B-ACC3-72C8-ABED-DD1063AE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7384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5B9F22B-F563-7EBE-AB0A-51510D02265E}"/>
              </a:ext>
            </a:extLst>
          </p:cNvPr>
          <p:cNvSpPr/>
          <p:nvPr/>
        </p:nvSpPr>
        <p:spPr>
          <a:xfrm>
            <a:off x="709772" y="5273208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98" name="Rectangle 128">
            <a:extLst>
              <a:ext uri="{FF2B5EF4-FFF2-40B4-BE49-F238E27FC236}">
                <a16:creationId xmlns:a16="http://schemas.microsoft.com/office/drawing/2014/main" id="{27CA4596-33B0-02DE-4FD5-0C42F6C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668" y="5242612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J3652.0</a:t>
            </a:r>
          </a:p>
        </p:txBody>
      </p:sp>
      <p:sp>
        <p:nvSpPr>
          <p:cNvPr id="99" name="Rectangle 128">
            <a:extLst>
              <a:ext uri="{FF2B5EF4-FFF2-40B4-BE49-F238E27FC236}">
                <a16:creationId xmlns:a16="http://schemas.microsoft.com/office/drawing/2014/main" id="{70DCDD9B-BCEA-F858-654E-8BAF89E7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556" y="4047959"/>
            <a:ext cx="432048" cy="2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</a:rPr>
              <a:t>x5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E6FC9A4-6480-DAC4-6F58-E91FBA6C6367}"/>
              </a:ext>
            </a:extLst>
          </p:cNvPr>
          <p:cNvGrpSpPr/>
          <p:nvPr/>
        </p:nvGrpSpPr>
        <p:grpSpPr>
          <a:xfrm>
            <a:off x="2004359" y="4040549"/>
            <a:ext cx="1597134" cy="373416"/>
            <a:chOff x="1927446" y="5144250"/>
            <a:chExt cx="1597134" cy="373416"/>
          </a:xfrm>
        </p:grpSpPr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75AFCCA2-5EED-3B02-7BC6-3067532750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723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7F6D5FB4-B815-F47E-E5E9-A435F661EA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CDFD38A4-A772-6171-3712-433A32CC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5DC24FEA-7F0A-EDDB-2CEC-D8F79E94CD5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516A7EF-A945-4A46-4AA0-3CE22B016EE2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44EE6543-377E-EEAC-4AA2-8FD2E3B6F085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22">
              <a:extLst>
                <a:ext uri="{FF2B5EF4-FFF2-40B4-BE49-F238E27FC236}">
                  <a16:creationId xmlns:a16="http://schemas.microsoft.com/office/drawing/2014/main" id="{2B78C774-959E-7EB7-C941-A7103D0B1C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7446" y="5144250"/>
              <a:ext cx="263883" cy="248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4306" tIns="52153" rIns="104306" bIns="52153" anchor="ctr"/>
            <a:lstStyle/>
            <a:p>
              <a:pPr algn="ctr"/>
              <a:r>
                <a:rPr lang="fr-FR" sz="700" b="1">
                  <a:solidFill>
                    <a:schemeClr val="tx2"/>
                  </a:solidFill>
                  <a:latin typeface="Proxima Nova Rg" panose="02000506030000020004" pitchFamily="2" charset="0"/>
                </a:rPr>
                <a:t>100%</a:t>
              </a:r>
            </a:p>
          </p:txBody>
        </p:sp>
      </p:grpSp>
      <p:sp>
        <p:nvSpPr>
          <p:cNvPr id="108" name="Forme libre : forme 107">
            <a:extLst>
              <a:ext uri="{FF2B5EF4-FFF2-40B4-BE49-F238E27FC236}">
                <a16:creationId xmlns:a16="http://schemas.microsoft.com/office/drawing/2014/main" id="{E2CCD69B-E866-A950-EC23-6D031A8CB055}"/>
              </a:ext>
            </a:extLst>
          </p:cNvPr>
          <p:cNvSpPr/>
          <p:nvPr/>
        </p:nvSpPr>
        <p:spPr>
          <a:xfrm>
            <a:off x="984963" y="4242999"/>
            <a:ext cx="2876550" cy="427623"/>
          </a:xfrm>
          <a:custGeom>
            <a:avLst/>
            <a:gdLst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876550 w 2876550"/>
              <a:gd name="connsiteY5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0447"/>
              <a:gd name="connsiteX1" fmla="*/ 203200 w 2876550"/>
              <a:gd name="connsiteY1" fmla="*/ 400050 h 420447"/>
              <a:gd name="connsiteX2" fmla="*/ 1041400 w 2876550"/>
              <a:gd name="connsiteY2" fmla="*/ 361950 h 420447"/>
              <a:gd name="connsiteX3" fmla="*/ 1803400 w 2876550"/>
              <a:gd name="connsiteY3" fmla="*/ 361950 h 420447"/>
              <a:gd name="connsiteX4" fmla="*/ 1949450 w 2876550"/>
              <a:gd name="connsiteY4" fmla="*/ 139700 h 420447"/>
              <a:gd name="connsiteX5" fmla="*/ 2457450 w 2876550"/>
              <a:gd name="connsiteY5" fmla="*/ 190500 h 420447"/>
              <a:gd name="connsiteX6" fmla="*/ 2876550 w 2876550"/>
              <a:gd name="connsiteY6" fmla="*/ 317500 h 420447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1949450 w 2876550"/>
              <a:gd name="connsiteY5" fmla="*/ 13970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57450 w 2876550"/>
              <a:gd name="connsiteY6" fmla="*/ 19050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472690 w 2876550"/>
              <a:gd name="connsiteY6" fmla="*/ 25146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17500 h 427150"/>
              <a:gd name="connsiteX0" fmla="*/ 0 w 2876550"/>
              <a:gd name="connsiteY0" fmla="*/ 0 h 427150"/>
              <a:gd name="connsiteX1" fmla="*/ 203200 w 2876550"/>
              <a:gd name="connsiteY1" fmla="*/ 400050 h 427150"/>
              <a:gd name="connsiteX2" fmla="*/ 1041400 w 2876550"/>
              <a:gd name="connsiteY2" fmla="*/ 361950 h 427150"/>
              <a:gd name="connsiteX3" fmla="*/ 1560830 w 2876550"/>
              <a:gd name="connsiteY3" fmla="*/ 126365 h 427150"/>
              <a:gd name="connsiteX4" fmla="*/ 1803400 w 2876550"/>
              <a:gd name="connsiteY4" fmla="*/ 361950 h 427150"/>
              <a:gd name="connsiteX5" fmla="*/ 2056130 w 2876550"/>
              <a:gd name="connsiteY5" fmla="*/ 307340 h 427150"/>
              <a:gd name="connsiteX6" fmla="*/ 2503170 w 2876550"/>
              <a:gd name="connsiteY6" fmla="*/ 274320 h 427150"/>
              <a:gd name="connsiteX7" fmla="*/ 2876550 w 2876550"/>
              <a:gd name="connsiteY7" fmla="*/ 384175 h 427150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274320 h 426819"/>
              <a:gd name="connsiteX7" fmla="*/ 2876550 w 2876550"/>
              <a:gd name="connsiteY7" fmla="*/ 384175 h 426819"/>
              <a:gd name="connsiteX0" fmla="*/ 0 w 2876550"/>
              <a:gd name="connsiteY0" fmla="*/ 0 h 426819"/>
              <a:gd name="connsiteX1" fmla="*/ 203200 w 2876550"/>
              <a:gd name="connsiteY1" fmla="*/ 400050 h 426819"/>
              <a:gd name="connsiteX2" fmla="*/ 1041400 w 2876550"/>
              <a:gd name="connsiteY2" fmla="*/ 361950 h 426819"/>
              <a:gd name="connsiteX3" fmla="*/ 1570355 w 2876550"/>
              <a:gd name="connsiteY3" fmla="*/ 135890 h 426819"/>
              <a:gd name="connsiteX4" fmla="*/ 1803400 w 2876550"/>
              <a:gd name="connsiteY4" fmla="*/ 361950 h 426819"/>
              <a:gd name="connsiteX5" fmla="*/ 2056130 w 2876550"/>
              <a:gd name="connsiteY5" fmla="*/ 307340 h 426819"/>
              <a:gd name="connsiteX6" fmla="*/ 2503170 w 2876550"/>
              <a:gd name="connsiteY6" fmla="*/ 379095 h 426819"/>
              <a:gd name="connsiteX7" fmla="*/ 2876550 w 2876550"/>
              <a:gd name="connsiteY7" fmla="*/ 384175 h 426819"/>
              <a:gd name="connsiteX0" fmla="*/ 0 w 2876550"/>
              <a:gd name="connsiteY0" fmla="*/ 0 h 427623"/>
              <a:gd name="connsiteX1" fmla="*/ 203200 w 2876550"/>
              <a:gd name="connsiteY1" fmla="*/ 400050 h 427623"/>
              <a:gd name="connsiteX2" fmla="*/ 1041400 w 2876550"/>
              <a:gd name="connsiteY2" fmla="*/ 361950 h 427623"/>
              <a:gd name="connsiteX3" fmla="*/ 1433195 w 2876550"/>
              <a:gd name="connsiteY3" fmla="*/ 113030 h 427623"/>
              <a:gd name="connsiteX4" fmla="*/ 1803400 w 2876550"/>
              <a:gd name="connsiteY4" fmla="*/ 361950 h 427623"/>
              <a:gd name="connsiteX5" fmla="*/ 2056130 w 2876550"/>
              <a:gd name="connsiteY5" fmla="*/ 307340 h 427623"/>
              <a:gd name="connsiteX6" fmla="*/ 2503170 w 2876550"/>
              <a:gd name="connsiteY6" fmla="*/ 379095 h 427623"/>
              <a:gd name="connsiteX7" fmla="*/ 2876550 w 2876550"/>
              <a:gd name="connsiteY7" fmla="*/ 384175 h 42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6550" h="427623">
                <a:moveTo>
                  <a:pt x="0" y="0"/>
                </a:moveTo>
                <a:cubicBezTo>
                  <a:pt x="14816" y="169862"/>
                  <a:pt x="29633" y="339725"/>
                  <a:pt x="203200" y="400050"/>
                </a:cubicBezTo>
                <a:cubicBezTo>
                  <a:pt x="376767" y="460375"/>
                  <a:pt x="836401" y="409787"/>
                  <a:pt x="1041400" y="361950"/>
                </a:cubicBezTo>
                <a:cubicBezTo>
                  <a:pt x="1246399" y="314113"/>
                  <a:pt x="1306195" y="113030"/>
                  <a:pt x="1433195" y="113030"/>
                </a:cubicBezTo>
                <a:cubicBezTo>
                  <a:pt x="1560195" y="113030"/>
                  <a:pt x="1699578" y="329565"/>
                  <a:pt x="1803400" y="361950"/>
                </a:cubicBezTo>
                <a:cubicBezTo>
                  <a:pt x="1907222" y="394335"/>
                  <a:pt x="1939502" y="304483"/>
                  <a:pt x="2056130" y="307340"/>
                </a:cubicBezTo>
                <a:cubicBezTo>
                  <a:pt x="2172758" y="310198"/>
                  <a:pt x="2348654" y="349462"/>
                  <a:pt x="2503170" y="379095"/>
                </a:cubicBezTo>
                <a:cubicBezTo>
                  <a:pt x="2759286" y="376978"/>
                  <a:pt x="2804583" y="367242"/>
                  <a:pt x="2876550" y="384175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Line 111">
            <a:extLst>
              <a:ext uri="{FF2B5EF4-FFF2-40B4-BE49-F238E27FC236}">
                <a16:creationId xmlns:a16="http://schemas.microsoft.com/office/drawing/2014/main" id="{3D63B5A4-8D32-61AE-D3D9-5E2722DE6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46" y="3533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10" name="Rectangle 128">
            <a:extLst>
              <a:ext uri="{FF2B5EF4-FFF2-40B4-BE49-F238E27FC236}">
                <a16:creationId xmlns:a16="http://schemas.microsoft.com/office/drawing/2014/main" id="{5088BC51-FD0D-4CBE-777B-8425C11D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89" y="5214769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A4DC0C3D-BE7B-F322-F01F-70CD1BF1D673}"/>
              </a:ext>
            </a:extLst>
          </p:cNvPr>
          <p:cNvCxnSpPr>
            <a:cxnSpLocks/>
          </p:cNvCxnSpPr>
          <p:nvPr/>
        </p:nvCxnSpPr>
        <p:spPr>
          <a:xfrm>
            <a:off x="7190809" y="441608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66F48A79-91B6-F307-B42A-CBA97DF90DC8}"/>
              </a:ext>
            </a:extLst>
          </p:cNvPr>
          <p:cNvCxnSpPr>
            <a:cxnSpLocks/>
          </p:cNvCxnSpPr>
          <p:nvPr/>
        </p:nvCxnSpPr>
        <p:spPr>
          <a:xfrm>
            <a:off x="7190177" y="4508118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BA746C2A-1E29-22CF-76BC-5D62D25B1351}"/>
              </a:ext>
            </a:extLst>
          </p:cNvPr>
          <p:cNvCxnSpPr/>
          <p:nvPr/>
        </p:nvCxnSpPr>
        <p:spPr>
          <a:xfrm>
            <a:off x="7180294" y="4439312"/>
            <a:ext cx="0" cy="1116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825CF01-C22A-C233-1DE8-AA7C125CF574}"/>
              </a:ext>
            </a:extLst>
          </p:cNvPr>
          <p:cNvSpPr txBox="1"/>
          <p:nvPr/>
        </p:nvSpPr>
        <p:spPr>
          <a:xfrm>
            <a:off x="7005377" y="4146521"/>
            <a:ext cx="481723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CB405729-645E-FD7A-FCB9-4343C3DD2724}"/>
              </a:ext>
            </a:extLst>
          </p:cNvPr>
          <p:cNvCxnSpPr/>
          <p:nvPr/>
        </p:nvCxnSpPr>
        <p:spPr>
          <a:xfrm>
            <a:off x="6030302" y="5557944"/>
            <a:ext cx="2987999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9CBA34B7-1888-B78F-9160-661ADCE01761}"/>
              </a:ext>
            </a:extLst>
          </p:cNvPr>
          <p:cNvCxnSpPr/>
          <p:nvPr/>
        </p:nvCxnSpPr>
        <p:spPr>
          <a:xfrm flipH="1">
            <a:off x="8910278" y="5558944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21">
            <a:extLst>
              <a:ext uri="{FF2B5EF4-FFF2-40B4-BE49-F238E27FC236}">
                <a16:creationId xmlns:a16="http://schemas.microsoft.com/office/drawing/2014/main" id="{85918098-4CD0-A44C-DC76-C87CE216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0456" y="3986939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600" b="1">
                <a:solidFill>
                  <a:schemeClr val="tx2"/>
                </a:solidFill>
                <a:latin typeface="Proxima Nova Rg" panose="02000506030000020004" pitchFamily="2" charset="0"/>
              </a:rPr>
              <a:t>Niveau de Référence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20%</a:t>
            </a:r>
          </a:p>
        </p:txBody>
      </p: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8E6E0452-5AEB-952A-BDED-38E4F9451FC1}"/>
              </a:ext>
            </a:extLst>
          </p:cNvPr>
          <p:cNvCxnSpPr/>
          <p:nvPr/>
        </p:nvCxnSpPr>
        <p:spPr>
          <a:xfrm flipH="1">
            <a:off x="6314889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DF4C4578-2E8D-D01D-9ACE-373257CC0096}"/>
              </a:ext>
            </a:extLst>
          </p:cNvPr>
          <p:cNvCxnSpPr/>
          <p:nvPr/>
        </p:nvCxnSpPr>
        <p:spPr>
          <a:xfrm flipH="1">
            <a:off x="6903590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C6A7326-FFF1-B08C-D650-5876704A5446}"/>
              </a:ext>
            </a:extLst>
          </p:cNvPr>
          <p:cNvCxnSpPr/>
          <p:nvPr/>
        </p:nvCxnSpPr>
        <p:spPr>
          <a:xfrm flipH="1">
            <a:off x="718114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FBC481F2-7B5B-1F8F-9794-53B02A7B00F8}"/>
              </a:ext>
            </a:extLst>
          </p:cNvPr>
          <p:cNvCxnSpPr/>
          <p:nvPr/>
        </p:nvCxnSpPr>
        <p:spPr>
          <a:xfrm flipH="1">
            <a:off x="746409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F360462-7C65-FEBC-4C65-F35AB05B23EE}"/>
              </a:ext>
            </a:extLst>
          </p:cNvPr>
          <p:cNvCxnSpPr/>
          <p:nvPr/>
        </p:nvCxnSpPr>
        <p:spPr>
          <a:xfrm flipH="1">
            <a:off x="7762287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87181672-952B-834D-906B-031CE2DD53AC}"/>
              </a:ext>
            </a:extLst>
          </p:cNvPr>
          <p:cNvCxnSpPr/>
          <p:nvPr/>
        </p:nvCxnSpPr>
        <p:spPr>
          <a:xfrm flipH="1">
            <a:off x="8045621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BEEC604-CDC5-1837-706D-BDE33491DC47}"/>
              </a:ext>
            </a:extLst>
          </p:cNvPr>
          <p:cNvCxnSpPr/>
          <p:nvPr/>
        </p:nvCxnSpPr>
        <p:spPr>
          <a:xfrm flipH="1">
            <a:off x="8333653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65580832-AF0C-88EE-0998-78CB0F92FD79}"/>
              </a:ext>
            </a:extLst>
          </p:cNvPr>
          <p:cNvCxnSpPr/>
          <p:nvPr/>
        </p:nvCxnSpPr>
        <p:spPr>
          <a:xfrm flipH="1">
            <a:off x="8621685" y="555444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348FC8D0-DA25-690D-D372-F02E58CCADC9}"/>
              </a:ext>
            </a:extLst>
          </p:cNvPr>
          <p:cNvCxnSpPr/>
          <p:nvPr/>
        </p:nvCxnSpPr>
        <p:spPr>
          <a:xfrm>
            <a:off x="6040809" y="4888751"/>
            <a:ext cx="2880000" cy="0"/>
          </a:xfrm>
          <a:prstGeom prst="line">
            <a:avLst/>
          </a:prstGeom>
          <a:ln w="158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2">
            <a:extLst>
              <a:ext uri="{FF2B5EF4-FFF2-40B4-BE49-F238E27FC236}">
                <a16:creationId xmlns:a16="http://schemas.microsoft.com/office/drawing/2014/main" id="{21855FE7-D410-EE2E-DACA-5CB441D0E5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82951" y="4500925"/>
            <a:ext cx="1315196" cy="12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101,75% = </a:t>
            </a:r>
            <a:r>
              <a:rPr lang="fr-FR" sz="700" b="1" dirty="0">
                <a:solidFill>
                  <a:srgbClr val="6EBCD4"/>
                </a:solidFill>
                <a:latin typeface="Proxima Nova Rg" panose="02000506030000020004" pitchFamily="2" charset="0"/>
              </a:rPr>
              <a:t>100% + 1 x 1,00%</a:t>
            </a:r>
          </a:p>
        </p:txBody>
      </p:sp>
      <p:sp>
        <p:nvSpPr>
          <p:cNvPr id="128" name="ZoneTexte 48">
            <a:extLst>
              <a:ext uri="{FF2B5EF4-FFF2-40B4-BE49-F238E27FC236}">
                <a16:creationId xmlns:a16="http://schemas.microsoft.com/office/drawing/2014/main" id="{40CCC777-12FE-C019-EC63-593F9AC45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44" y="4360124"/>
            <a:ext cx="1270348" cy="213046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43DFE87C-E2D0-7CC4-2186-F95523BAEF78}"/>
              </a:ext>
            </a:extLst>
          </p:cNvPr>
          <p:cNvCxnSpPr>
            <a:cxnSpLocks/>
          </p:cNvCxnSpPr>
          <p:nvPr/>
        </p:nvCxnSpPr>
        <p:spPr>
          <a:xfrm>
            <a:off x="7420201" y="4376904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2">
            <a:extLst>
              <a:ext uri="{FF2B5EF4-FFF2-40B4-BE49-F238E27FC236}">
                <a16:creationId xmlns:a16="http://schemas.microsoft.com/office/drawing/2014/main" id="{1A6974BD-3143-7131-7978-673747BC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453" y="5005047"/>
            <a:ext cx="196787" cy="140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61F8F109-D926-9AAD-B0BC-D6B12853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324" y="4804198"/>
            <a:ext cx="204140" cy="15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75%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6485A4F3-AB81-11F8-34A4-4A7375A198B1}"/>
              </a:ext>
            </a:extLst>
          </p:cNvPr>
          <p:cNvCxnSpPr/>
          <p:nvPr/>
        </p:nvCxnSpPr>
        <p:spPr>
          <a:xfrm flipH="1" flipV="1">
            <a:off x="8910964" y="3924396"/>
            <a:ext cx="0" cy="1620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10D658C-FDB1-1707-444C-E518EDDA409C}"/>
              </a:ext>
            </a:extLst>
          </p:cNvPr>
          <p:cNvCxnSpPr/>
          <p:nvPr/>
        </p:nvCxnSpPr>
        <p:spPr>
          <a:xfrm flipV="1">
            <a:off x="8724833" y="507275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45">
            <a:extLst>
              <a:ext uri="{FF2B5EF4-FFF2-40B4-BE49-F238E27FC236}">
                <a16:creationId xmlns:a16="http://schemas.microsoft.com/office/drawing/2014/main" id="{0F912E0B-EC6B-8870-7DE7-4A2985A5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8" y="3502899"/>
            <a:ext cx="264716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automatique à partir de la fin du jour 365 et jusqu'à la fin du jour 3652</a:t>
            </a:r>
          </a:p>
        </p:txBody>
      </p:sp>
      <p:sp>
        <p:nvSpPr>
          <p:cNvPr id="135" name="ZoneTexte 45">
            <a:extLst>
              <a:ext uri="{FF2B5EF4-FFF2-40B4-BE49-F238E27FC236}">
                <a16:creationId xmlns:a16="http://schemas.microsoft.com/office/drawing/2014/main" id="{2FA73381-C24E-478E-6B21-760D4BD6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590" y="391548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86501311-716E-4CC5-DB66-D44C642B4DA1}"/>
              </a:ext>
            </a:extLst>
          </p:cNvPr>
          <p:cNvCxnSpPr/>
          <p:nvPr/>
        </p:nvCxnSpPr>
        <p:spPr>
          <a:xfrm>
            <a:off x="6163756" y="3639173"/>
            <a:ext cx="217316" cy="0"/>
          </a:xfrm>
          <a:prstGeom prst="line">
            <a:avLst/>
          </a:prstGeom>
          <a:ln w="158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51868217-2EDD-EF65-64EE-5B848EB10720}"/>
              </a:ext>
            </a:extLst>
          </p:cNvPr>
          <p:cNvCxnSpPr/>
          <p:nvPr/>
        </p:nvCxnSpPr>
        <p:spPr bwMode="auto">
          <a:xfrm>
            <a:off x="6164414" y="3796903"/>
            <a:ext cx="216000" cy="0"/>
          </a:xfrm>
          <a:prstGeom prst="line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48">
            <a:extLst>
              <a:ext uri="{FF2B5EF4-FFF2-40B4-BE49-F238E27FC236}">
                <a16:creationId xmlns:a16="http://schemas.microsoft.com/office/drawing/2014/main" id="{80407B2A-2C39-9C13-6540-764E46417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7" y="3697198"/>
            <a:ext cx="2520573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Seuil de versement des coupons</a:t>
            </a:r>
          </a:p>
        </p:txBody>
      </p:sp>
      <p:sp>
        <p:nvSpPr>
          <p:cNvPr id="139" name="Étoile à 5 branches 299">
            <a:extLst>
              <a:ext uri="{FF2B5EF4-FFF2-40B4-BE49-F238E27FC236}">
                <a16:creationId xmlns:a16="http://schemas.microsoft.com/office/drawing/2014/main" id="{31BFB28B-ED66-D20E-B9A0-22912B348CDF}"/>
              </a:ext>
            </a:extLst>
          </p:cNvPr>
          <p:cNvSpPr/>
          <p:nvPr/>
        </p:nvSpPr>
        <p:spPr>
          <a:xfrm>
            <a:off x="6243141" y="3969143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0" name="Organigramme : Connecteur 316">
            <a:extLst>
              <a:ext uri="{FF2B5EF4-FFF2-40B4-BE49-F238E27FC236}">
                <a16:creationId xmlns:a16="http://schemas.microsoft.com/office/drawing/2014/main" id="{F7FC456A-07C1-314F-E1A5-35287A938C17}"/>
              </a:ext>
            </a:extLst>
          </p:cNvPr>
          <p:cNvSpPr/>
          <p:nvPr/>
        </p:nvSpPr>
        <p:spPr>
          <a:xfrm>
            <a:off x="6239948" y="411586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1" name="ZoneTexte 45">
            <a:extLst>
              <a:ext uri="{FF2B5EF4-FFF2-40B4-BE49-F238E27FC236}">
                <a16:creationId xmlns:a16="http://schemas.microsoft.com/office/drawing/2014/main" id="{C300E0C5-C221-B7EB-716E-433126A7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99" y="4051233"/>
            <a:ext cx="1239944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Part du capital remboursé</a:t>
            </a: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98861B94-E5B8-12F4-F5FC-9B01B77BA78A}"/>
              </a:ext>
            </a:extLst>
          </p:cNvPr>
          <p:cNvCxnSpPr/>
          <p:nvPr/>
        </p:nvCxnSpPr>
        <p:spPr>
          <a:xfrm flipV="1">
            <a:off x="6161311" y="3891177"/>
            <a:ext cx="216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48">
            <a:extLst>
              <a:ext uri="{FF2B5EF4-FFF2-40B4-BE49-F238E27FC236}">
                <a16:creationId xmlns:a16="http://schemas.microsoft.com/office/drawing/2014/main" id="{1DDCBDC2-59B0-36E4-534C-91066D0E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823" y="3807247"/>
            <a:ext cx="1646271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 l’échéance</a:t>
            </a:r>
          </a:p>
        </p:txBody>
      </p:sp>
      <p:sp>
        <p:nvSpPr>
          <p:cNvPr id="144" name="Forme libre : forme 143">
            <a:extLst>
              <a:ext uri="{FF2B5EF4-FFF2-40B4-BE49-F238E27FC236}">
                <a16:creationId xmlns:a16="http://schemas.microsoft.com/office/drawing/2014/main" id="{2F12F97D-8B33-52CB-6860-82B11E34314D}"/>
              </a:ext>
            </a:extLst>
          </p:cNvPr>
          <p:cNvSpPr/>
          <p:nvPr/>
        </p:nvSpPr>
        <p:spPr>
          <a:xfrm>
            <a:off x="6041332" y="4416083"/>
            <a:ext cx="1149477" cy="348487"/>
          </a:xfrm>
          <a:custGeom>
            <a:avLst/>
            <a:gdLst>
              <a:gd name="connsiteX0" fmla="*/ 0 w 1143000"/>
              <a:gd name="connsiteY0" fmla="*/ 146050 h 315020"/>
              <a:gd name="connsiteX1" fmla="*/ 298450 w 1143000"/>
              <a:gd name="connsiteY1" fmla="*/ 311150 h 315020"/>
              <a:gd name="connsiteX2" fmla="*/ 1143000 w 1143000"/>
              <a:gd name="connsiteY2" fmla="*/ 0 h 31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315020">
                <a:moveTo>
                  <a:pt x="0" y="146050"/>
                </a:moveTo>
                <a:cubicBezTo>
                  <a:pt x="53975" y="240771"/>
                  <a:pt x="107950" y="335492"/>
                  <a:pt x="298450" y="311150"/>
                </a:cubicBezTo>
                <a:cubicBezTo>
                  <a:pt x="488950" y="286808"/>
                  <a:pt x="815975" y="143404"/>
                  <a:pt x="1143000" y="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45" name="Line 111">
            <a:extLst>
              <a:ext uri="{FF2B5EF4-FFF2-40B4-BE49-F238E27FC236}">
                <a16:creationId xmlns:a16="http://schemas.microsoft.com/office/drawing/2014/main" id="{52E5E4F7-8C37-E2CF-ADDF-D70AFBC35B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652" y="3864727"/>
            <a:ext cx="0" cy="169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C376FC0-DEE2-823D-9790-2EB14EE80789}"/>
              </a:ext>
            </a:extLst>
          </p:cNvPr>
          <p:cNvSpPr txBox="1"/>
          <p:nvPr/>
        </p:nvSpPr>
        <p:spPr>
          <a:xfrm>
            <a:off x="5157792" y="3630008"/>
            <a:ext cx="1056037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47" name="Text Box 116">
            <a:extLst>
              <a:ext uri="{FF2B5EF4-FFF2-40B4-BE49-F238E27FC236}">
                <a16:creationId xmlns:a16="http://schemas.microsoft.com/office/drawing/2014/main" id="{82130BEB-E03F-B568-52F7-A920411F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23" y="3378600"/>
            <a:ext cx="3562816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de l'indice </a:t>
            </a:r>
            <a:r>
              <a:rPr lang="en-US" sz="700" b="1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S&amp;P Eurozone Equal Sector Weight 50 50-Point Decrement Index </a:t>
            </a:r>
            <a:endParaRPr lang="fr-FR" sz="700" b="1">
              <a:solidFill>
                <a:schemeClr val="tx2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48" name="Organigramme : Connecteur 147">
            <a:extLst>
              <a:ext uri="{FF2B5EF4-FFF2-40B4-BE49-F238E27FC236}">
                <a16:creationId xmlns:a16="http://schemas.microsoft.com/office/drawing/2014/main" id="{A403F2AA-F558-F0EE-3FF3-208269BC691D}"/>
              </a:ext>
            </a:extLst>
          </p:cNvPr>
          <p:cNvSpPr/>
          <p:nvPr/>
        </p:nvSpPr>
        <p:spPr>
          <a:xfrm>
            <a:off x="7148213" y="442766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49" name="Rectangle 128">
            <a:extLst>
              <a:ext uri="{FF2B5EF4-FFF2-40B4-BE49-F238E27FC236}">
                <a16:creationId xmlns:a16="http://schemas.microsoft.com/office/drawing/2014/main" id="{C50CE28F-EDD7-2520-0B8D-9352F5CEC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1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150" name="Rectangle 128">
            <a:extLst>
              <a:ext uri="{FF2B5EF4-FFF2-40B4-BE49-F238E27FC236}">
                <a16:creationId xmlns:a16="http://schemas.microsoft.com/office/drawing/2014/main" id="{2139F12D-D816-DC27-25F5-C74B6E3A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786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J3651.0</a:t>
            </a:r>
          </a:p>
        </p:txBody>
      </p:sp>
      <p:sp>
        <p:nvSpPr>
          <p:cNvPr id="151" name="Rectangle 124">
            <a:extLst>
              <a:ext uri="{FF2B5EF4-FFF2-40B4-BE49-F238E27FC236}">
                <a16:creationId xmlns:a16="http://schemas.microsoft.com/office/drawing/2014/main" id="{8FBEFE26-E467-1746-C67B-44517771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410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52" name="Rectangle 125">
            <a:extLst>
              <a:ext uri="{FF2B5EF4-FFF2-40B4-BE49-F238E27FC236}">
                <a16:creationId xmlns:a16="http://schemas.microsoft.com/office/drawing/2014/main" id="{721BC2C1-E53F-000A-963F-DE20D50D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124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53" name="Rectangle 126">
            <a:extLst>
              <a:ext uri="{FF2B5EF4-FFF2-40B4-BE49-F238E27FC236}">
                <a16:creationId xmlns:a16="http://schemas.microsoft.com/office/drawing/2014/main" id="{7EAEEA27-EDE7-2061-0B09-4FBC98579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33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54" name="Rectangle 127">
            <a:extLst>
              <a:ext uri="{FF2B5EF4-FFF2-40B4-BE49-F238E27FC236}">
                <a16:creationId xmlns:a16="http://schemas.microsoft.com/office/drawing/2014/main" id="{78DE7E54-9506-A8BD-EEEB-11FC7B2A3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022" y="5581711"/>
            <a:ext cx="397368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55" name="Rectangle 128">
            <a:extLst>
              <a:ext uri="{FF2B5EF4-FFF2-40B4-BE49-F238E27FC236}">
                <a16:creationId xmlns:a16="http://schemas.microsoft.com/office/drawing/2014/main" id="{9AAF49BA-62CB-2A6F-9433-A4AF56908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849" y="5581711"/>
            <a:ext cx="417660" cy="24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56" name="Rectangle 128">
            <a:extLst>
              <a:ext uri="{FF2B5EF4-FFF2-40B4-BE49-F238E27FC236}">
                <a16:creationId xmlns:a16="http://schemas.microsoft.com/office/drawing/2014/main" id="{9D3194BA-5698-B2F2-CE72-24FE0A3B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595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</a:t>
            </a:r>
          </a:p>
        </p:txBody>
      </p:sp>
      <p:sp>
        <p:nvSpPr>
          <p:cNvPr id="157" name="Rectangle 128">
            <a:extLst>
              <a:ext uri="{FF2B5EF4-FFF2-40B4-BE49-F238E27FC236}">
                <a16:creationId xmlns:a16="http://schemas.microsoft.com/office/drawing/2014/main" id="{AD19D83E-5F8D-1956-12BD-F8CD87478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4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BC57AD7-BDE5-3978-CF36-EC4BE818A1E9}"/>
              </a:ext>
            </a:extLst>
          </p:cNvPr>
          <p:cNvSpPr/>
          <p:nvPr/>
        </p:nvSpPr>
        <p:spPr>
          <a:xfrm>
            <a:off x="5766142" y="5614103"/>
            <a:ext cx="5565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sp>
        <p:nvSpPr>
          <p:cNvPr id="159" name="Rectangle 128">
            <a:extLst>
              <a:ext uri="{FF2B5EF4-FFF2-40B4-BE49-F238E27FC236}">
                <a16:creationId xmlns:a16="http://schemas.microsoft.com/office/drawing/2014/main" id="{8BABD6A3-AAE7-5C08-EB07-C12FBEAC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038" y="5583507"/>
            <a:ext cx="432048" cy="2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 pitchFamily="2" charset="0"/>
              </a:rPr>
              <a:t>J3652.0</a:t>
            </a:r>
          </a:p>
        </p:txBody>
      </p:sp>
      <p:sp>
        <p:nvSpPr>
          <p:cNvPr id="160" name="Étoile à 5 branches 299">
            <a:extLst>
              <a:ext uri="{FF2B5EF4-FFF2-40B4-BE49-F238E27FC236}">
                <a16:creationId xmlns:a16="http://schemas.microsoft.com/office/drawing/2014/main" id="{75E7AF5F-91D2-CD95-6EF1-721FE98042BA}"/>
              </a:ext>
            </a:extLst>
          </p:cNvPr>
          <p:cNvSpPr/>
          <p:nvPr/>
        </p:nvSpPr>
        <p:spPr>
          <a:xfrm>
            <a:off x="6308234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1" name="Étoile à 5 branches 299">
            <a:extLst>
              <a:ext uri="{FF2B5EF4-FFF2-40B4-BE49-F238E27FC236}">
                <a16:creationId xmlns:a16="http://schemas.microsoft.com/office/drawing/2014/main" id="{D4E7DCC4-97C5-5EEA-52C2-39CEFB55FF62}"/>
              </a:ext>
            </a:extLst>
          </p:cNvPr>
          <p:cNvSpPr/>
          <p:nvPr/>
        </p:nvSpPr>
        <p:spPr>
          <a:xfrm>
            <a:off x="6601532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62" name="Étoile à 5 branches 299">
            <a:extLst>
              <a:ext uri="{FF2B5EF4-FFF2-40B4-BE49-F238E27FC236}">
                <a16:creationId xmlns:a16="http://schemas.microsoft.com/office/drawing/2014/main" id="{E2C8A07C-9C10-50F5-8163-83E81F1D8ECE}"/>
              </a:ext>
            </a:extLst>
          </p:cNvPr>
          <p:cNvSpPr/>
          <p:nvPr/>
        </p:nvSpPr>
        <p:spPr>
          <a:xfrm>
            <a:off x="6886626" y="4308060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2E4B7F9E-84C6-47BA-7E83-DDEAB3C63E01}"/>
              </a:ext>
            </a:extLst>
          </p:cNvPr>
          <p:cNvCxnSpPr/>
          <p:nvPr/>
        </p:nvCxnSpPr>
        <p:spPr>
          <a:xfrm flipH="1">
            <a:off x="6610175" y="5563956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Étoile à 5 branches 299">
            <a:extLst>
              <a:ext uri="{FF2B5EF4-FFF2-40B4-BE49-F238E27FC236}">
                <a16:creationId xmlns:a16="http://schemas.microsoft.com/office/drawing/2014/main" id="{8373082A-C9B8-0963-50F2-5393349D168E}"/>
              </a:ext>
            </a:extLst>
          </p:cNvPr>
          <p:cNvSpPr/>
          <p:nvPr/>
        </p:nvSpPr>
        <p:spPr>
          <a:xfrm>
            <a:off x="7150164" y="4312932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7AC4A5-78C7-11A9-70EB-0CC72045F50D}"/>
              </a:ext>
            </a:extLst>
          </p:cNvPr>
          <p:cNvGrpSpPr/>
          <p:nvPr/>
        </p:nvGrpSpPr>
        <p:grpSpPr>
          <a:xfrm>
            <a:off x="7191523" y="4605139"/>
            <a:ext cx="1495594" cy="173169"/>
            <a:chOff x="2028986" y="5344497"/>
            <a:chExt cx="1495594" cy="173169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F0CFBA01-7007-3CC2-6104-768D14DB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8986" y="5344497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12EE1092-0D8B-6313-EC4D-1535439B80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56" y="5364102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88E4223F-581B-F6E6-5FD2-A78430B9B309}"/>
                </a:ext>
              </a:extLst>
            </p:cNvPr>
            <p:cNvCxnSpPr>
              <a:cxnSpLocks/>
            </p:cNvCxnSpPr>
            <p:nvPr/>
          </p:nvCxnSpPr>
          <p:spPr>
            <a:xfrm>
              <a:off x="2577987" y="5378111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3A5340E-7A4E-7CF4-C5F1-61E1CD9FB125}"/>
                </a:ext>
              </a:extLst>
            </p:cNvPr>
            <p:cNvCxnSpPr>
              <a:cxnSpLocks/>
            </p:cNvCxnSpPr>
            <p:nvPr/>
          </p:nvCxnSpPr>
          <p:spPr>
            <a:xfrm>
              <a:off x="3169497" y="5486329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8F5A306F-320C-9786-6D88-2F559F2C8CFC}"/>
                </a:ext>
              </a:extLst>
            </p:cNvPr>
            <p:cNvCxnSpPr>
              <a:cxnSpLocks/>
            </p:cNvCxnSpPr>
            <p:nvPr/>
          </p:nvCxnSpPr>
          <p:spPr>
            <a:xfrm>
              <a:off x="3450009" y="5517666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ABA7DD02-3B67-D188-7B11-AEB7A3BDC5A0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94" y="5409140"/>
              <a:ext cx="74571" cy="0"/>
            </a:xfrm>
            <a:prstGeom prst="line">
              <a:avLst/>
            </a:prstGeom>
            <a:ln w="15875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D760899C-FB28-0720-B48F-2EDA5B5547F2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</a:t>
            </a:r>
            <a:r>
              <a:rPr lang="fr-FR" err="1"/>
              <a:t>degressif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1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12E69A4-7B6B-0955-54B7-9BD94A6019E9}"/>
              </a:ext>
            </a:extLst>
          </p:cNvPr>
          <p:cNvCxnSpPr>
            <a:cxnSpLocks/>
          </p:cNvCxnSpPr>
          <p:nvPr/>
        </p:nvCxnSpPr>
        <p:spPr>
          <a:xfrm>
            <a:off x="1960736" y="1678288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D8CD6D-3C25-CF07-526E-E7EB020D369D}"/>
              </a:ext>
            </a:extLst>
          </p:cNvPr>
          <p:cNvCxnSpPr>
            <a:cxnSpLocks/>
          </p:cNvCxnSpPr>
          <p:nvPr/>
        </p:nvCxnSpPr>
        <p:spPr>
          <a:xfrm>
            <a:off x="1004896" y="1806655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81D7AC78-3180-F062-CA14-95F4300CBADA}"/>
              </a:ext>
            </a:extLst>
          </p:cNvPr>
          <p:cNvSpPr/>
          <p:nvPr/>
        </p:nvSpPr>
        <p:spPr>
          <a:xfrm>
            <a:off x="1008028" y="1534346"/>
            <a:ext cx="2881475" cy="786801"/>
          </a:xfrm>
          <a:custGeom>
            <a:avLst/>
            <a:gdLst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2881475 w 2881475"/>
              <a:gd name="connsiteY2" fmla="*/ 575403 h 575403"/>
              <a:gd name="connsiteX0" fmla="*/ 0 w 2881475"/>
              <a:gd name="connsiteY0" fmla="*/ 0 h 575403"/>
              <a:gd name="connsiteX1" fmla="*/ 128908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1168431 w 2881475"/>
              <a:gd name="connsiteY1" fmla="*/ 392523 h 575403"/>
              <a:gd name="connsiteX2" fmla="*/ 1685321 w 2881475"/>
              <a:gd name="connsiteY2" fmla="*/ 493039 h 575403"/>
              <a:gd name="connsiteX3" fmla="*/ 2881475 w 2881475"/>
              <a:gd name="connsiteY3" fmla="*/ 575403 h 575403"/>
              <a:gd name="connsiteX0" fmla="*/ 0 w 2881475"/>
              <a:gd name="connsiteY0" fmla="*/ 0 h 575403"/>
              <a:gd name="connsiteX1" fmla="*/ 485171 w 2881475"/>
              <a:gd name="connsiteY1" fmla="*/ 237305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  <a:gd name="connsiteX0" fmla="*/ 0 w 2881475"/>
              <a:gd name="connsiteY0" fmla="*/ 0 h 575403"/>
              <a:gd name="connsiteX1" fmla="*/ 402621 w 2881475"/>
              <a:gd name="connsiteY1" fmla="*/ 279100 h 575403"/>
              <a:gd name="connsiteX2" fmla="*/ 1168431 w 2881475"/>
              <a:gd name="connsiteY2" fmla="*/ 392523 h 575403"/>
              <a:gd name="connsiteX3" fmla="*/ 1685321 w 2881475"/>
              <a:gd name="connsiteY3" fmla="*/ 493039 h 575403"/>
              <a:gd name="connsiteX4" fmla="*/ 2881475 w 2881475"/>
              <a:gd name="connsiteY4" fmla="*/ 575403 h 57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475" h="575403">
                <a:moveTo>
                  <a:pt x="0" y="0"/>
                </a:moveTo>
                <a:cubicBezTo>
                  <a:pt x="81920" y="33672"/>
                  <a:pt x="207883" y="213680"/>
                  <a:pt x="402621" y="279100"/>
                </a:cubicBezTo>
                <a:cubicBezTo>
                  <a:pt x="597360" y="344521"/>
                  <a:pt x="969464" y="344022"/>
                  <a:pt x="1168431" y="392523"/>
                </a:cubicBezTo>
                <a:cubicBezTo>
                  <a:pt x="1452493" y="469552"/>
                  <a:pt x="1419922" y="462559"/>
                  <a:pt x="1685321" y="493039"/>
                </a:cubicBezTo>
                <a:cubicBezTo>
                  <a:pt x="1950720" y="523519"/>
                  <a:pt x="2685291" y="556532"/>
                  <a:pt x="2881475" y="575403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47" name="Rectangle 122">
            <a:extLst>
              <a:ext uri="{FF2B5EF4-FFF2-40B4-BE49-F238E27FC236}">
                <a16:creationId xmlns:a16="http://schemas.microsoft.com/office/drawing/2014/main" id="{B1A261C0-DB82-769A-9207-6FF256AD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503" y="1982307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0ADBB4-955A-A533-4CA0-EA52F6616392}"/>
              </a:ext>
            </a:extLst>
          </p:cNvPr>
          <p:cNvCxnSpPr>
            <a:cxnSpLocks/>
          </p:cNvCxnSpPr>
          <p:nvPr/>
        </p:nvCxnSpPr>
        <p:spPr>
          <a:xfrm>
            <a:off x="999868" y="2325380"/>
            <a:ext cx="2988000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A85500C9-92AB-7907-8005-DF04003B13F8}"/>
              </a:ext>
            </a:extLst>
          </p:cNvPr>
          <p:cNvSpPr txBox="1"/>
          <p:nvPr/>
        </p:nvSpPr>
        <p:spPr>
          <a:xfrm>
            <a:off x="421153" y="445859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50" name="Text Box 116">
            <a:extLst>
              <a:ext uri="{FF2B5EF4-FFF2-40B4-BE49-F238E27FC236}">
                <a16:creationId xmlns:a16="http://schemas.microsoft.com/office/drawing/2014/main" id="{13E75639-4481-2AE3-CA23-6F170E10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720" y="505490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51" name="Rectangle 121">
            <a:extLst>
              <a:ext uri="{FF2B5EF4-FFF2-40B4-BE49-F238E27FC236}">
                <a16:creationId xmlns:a16="http://schemas.microsoft.com/office/drawing/2014/main" id="{8E60CCFB-7CA8-1B42-8684-7A0FD3D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83" y="850826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C6DFD45-3377-2E07-3E0B-CA31847DE9A8}"/>
              </a:ext>
            </a:extLst>
          </p:cNvPr>
          <p:cNvCxnSpPr/>
          <p:nvPr/>
        </p:nvCxnSpPr>
        <p:spPr>
          <a:xfrm flipV="1">
            <a:off x="3697504" y="2060796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2">
            <a:extLst>
              <a:ext uri="{FF2B5EF4-FFF2-40B4-BE49-F238E27FC236}">
                <a16:creationId xmlns:a16="http://schemas.microsoft.com/office/drawing/2014/main" id="{D27D80EA-A171-B334-A243-9D45DC41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506" y="2190673"/>
            <a:ext cx="329195" cy="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54" name="Line 111">
            <a:extLst>
              <a:ext uri="{FF2B5EF4-FFF2-40B4-BE49-F238E27FC236}">
                <a16:creationId xmlns:a16="http://schemas.microsoft.com/office/drawing/2014/main" id="{2DDD7D8C-5B36-1F49-892D-F17E5A88A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709" y="725883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5" name="Rectangle 122">
            <a:extLst>
              <a:ext uri="{FF2B5EF4-FFF2-40B4-BE49-F238E27FC236}">
                <a16:creationId xmlns:a16="http://schemas.microsoft.com/office/drawing/2014/main" id="{F33DF70D-F8A6-7D75-9C54-9061F144B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541" y="209431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30%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DB305E-CB3C-2D1E-1C5C-194FB32643AA}"/>
              </a:ext>
            </a:extLst>
          </p:cNvPr>
          <p:cNvCxnSpPr/>
          <p:nvPr/>
        </p:nvCxnSpPr>
        <p:spPr>
          <a:xfrm flipH="1">
            <a:off x="3401413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896BA5C-E0A0-239D-0D73-8000BE2040FC}"/>
              </a:ext>
            </a:extLst>
          </p:cNvPr>
          <p:cNvCxnSpPr/>
          <p:nvPr/>
        </p:nvCxnSpPr>
        <p:spPr>
          <a:xfrm flipH="1">
            <a:off x="1482221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71D786C4-1BC6-BE5F-F208-D66935D89B82}"/>
              </a:ext>
            </a:extLst>
          </p:cNvPr>
          <p:cNvCxnSpPr/>
          <p:nvPr/>
        </p:nvCxnSpPr>
        <p:spPr>
          <a:xfrm flipH="1">
            <a:off x="2921615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FE09B41-8D53-1743-4E42-69D6B67559E1}"/>
              </a:ext>
            </a:extLst>
          </p:cNvPr>
          <p:cNvCxnSpPr/>
          <p:nvPr/>
        </p:nvCxnSpPr>
        <p:spPr>
          <a:xfrm flipH="1">
            <a:off x="196201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FE2B64A-8909-D5DD-AB33-1EA964314307}"/>
              </a:ext>
            </a:extLst>
          </p:cNvPr>
          <p:cNvCxnSpPr/>
          <p:nvPr/>
        </p:nvCxnSpPr>
        <p:spPr>
          <a:xfrm flipH="1">
            <a:off x="2441817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0F8C208D-A419-8F85-8920-66E550B1C659}"/>
              </a:ext>
            </a:extLst>
          </p:cNvPr>
          <p:cNvCxnSpPr/>
          <p:nvPr/>
        </p:nvCxnSpPr>
        <p:spPr>
          <a:xfrm flipH="1">
            <a:off x="3881209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CE5291A0-3891-2069-00EE-78D73E606AFB}"/>
              </a:ext>
            </a:extLst>
          </p:cNvPr>
          <p:cNvSpPr txBox="1"/>
          <p:nvPr/>
        </p:nvSpPr>
        <p:spPr>
          <a:xfrm>
            <a:off x="556451" y="2335534"/>
            <a:ext cx="6357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b="1">
                <a:solidFill>
                  <a:srgbClr val="000000"/>
                </a:solidFill>
                <a:latin typeface="Proxima Nova Rg" panose="02000506030000020004" pitchFamily="2" charset="0"/>
              </a:rPr>
              <a:t>Lancement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85F3E54-F3C1-4120-66CC-CC4B31541586}"/>
              </a:ext>
            </a:extLst>
          </p:cNvPr>
          <p:cNvCxnSpPr/>
          <p:nvPr/>
        </p:nvCxnSpPr>
        <p:spPr>
          <a:xfrm flipH="1">
            <a:off x="2681716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EA7CD86-4FF6-FE49-1305-D34601B71552}"/>
              </a:ext>
            </a:extLst>
          </p:cNvPr>
          <p:cNvCxnSpPr/>
          <p:nvPr/>
        </p:nvCxnSpPr>
        <p:spPr>
          <a:xfrm flipH="1">
            <a:off x="2201918" y="233152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4D861C57-6477-182C-2788-EC435CE8D64F}"/>
              </a:ext>
            </a:extLst>
          </p:cNvPr>
          <p:cNvCxnSpPr>
            <a:cxnSpLocks/>
          </p:cNvCxnSpPr>
          <p:nvPr/>
        </p:nvCxnSpPr>
        <p:spPr>
          <a:xfrm flipH="1">
            <a:off x="1722120" y="23284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418F45-1493-2BCD-2DAC-65C05F14C1FC}"/>
              </a:ext>
            </a:extLst>
          </p:cNvPr>
          <p:cNvCxnSpPr/>
          <p:nvPr/>
        </p:nvCxnSpPr>
        <p:spPr>
          <a:xfrm flipH="1">
            <a:off x="3161514" y="2327960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08B1322C-9C5F-0C60-5604-38A8281C23E5}"/>
              </a:ext>
            </a:extLst>
          </p:cNvPr>
          <p:cNvCxnSpPr>
            <a:cxnSpLocks/>
          </p:cNvCxnSpPr>
          <p:nvPr/>
        </p:nvCxnSpPr>
        <p:spPr>
          <a:xfrm flipH="1">
            <a:off x="3641312" y="2329613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77022D3-438F-EB4D-7F9D-E598F12F0FF4}"/>
              </a:ext>
            </a:extLst>
          </p:cNvPr>
          <p:cNvCxnSpPr/>
          <p:nvPr/>
        </p:nvCxnSpPr>
        <p:spPr>
          <a:xfrm flipH="1">
            <a:off x="1242322" y="233197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EE46A24-DBEB-D1BD-2246-23FB8907B086}"/>
              </a:ext>
            </a:extLst>
          </p:cNvPr>
          <p:cNvCxnSpPr/>
          <p:nvPr/>
        </p:nvCxnSpPr>
        <p:spPr>
          <a:xfrm flipH="1" flipV="1">
            <a:off x="3883674" y="74328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0DA890B1-5206-E280-5B39-B2A3A1525BAF}"/>
              </a:ext>
            </a:extLst>
          </p:cNvPr>
          <p:cNvSpPr/>
          <p:nvPr/>
        </p:nvSpPr>
        <p:spPr>
          <a:xfrm>
            <a:off x="3847999" y="2277321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619F97E-E73D-38CD-C7B9-33F243DD690D}"/>
              </a:ext>
            </a:extLst>
          </p:cNvPr>
          <p:cNvSpPr txBox="1"/>
          <p:nvPr/>
        </p:nvSpPr>
        <p:spPr>
          <a:xfrm>
            <a:off x="2242649" y="2374747"/>
            <a:ext cx="3819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EFE8246-8D80-0BFA-7B70-4CC6FB2F860D}"/>
              </a:ext>
            </a:extLst>
          </p:cNvPr>
          <p:cNvSpPr txBox="1"/>
          <p:nvPr/>
        </p:nvSpPr>
        <p:spPr>
          <a:xfrm>
            <a:off x="1307430" y="2374747"/>
            <a:ext cx="3520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0F475D-4B7B-A8BF-9BEC-0D86A3DBA3BA}"/>
              </a:ext>
            </a:extLst>
          </p:cNvPr>
          <p:cNvSpPr txBox="1"/>
          <p:nvPr/>
        </p:nvSpPr>
        <p:spPr>
          <a:xfrm>
            <a:off x="1806575" y="2374747"/>
            <a:ext cx="3520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D4CF3618-B8FB-63FA-3E74-BE8AF3B3A876}"/>
              </a:ext>
            </a:extLst>
          </p:cNvPr>
          <p:cNvSpPr txBox="1"/>
          <p:nvPr/>
        </p:nvSpPr>
        <p:spPr>
          <a:xfrm>
            <a:off x="2763485" y="2374747"/>
            <a:ext cx="3819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83C4D4F-C921-0448-2E4B-7A8B55DE57A4}"/>
              </a:ext>
            </a:extLst>
          </p:cNvPr>
          <p:cNvSpPr txBox="1"/>
          <p:nvPr/>
        </p:nvSpPr>
        <p:spPr>
          <a:xfrm>
            <a:off x="3705536" y="2374747"/>
            <a:ext cx="39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D36149-6B5A-0324-B929-AF828F64D368}"/>
              </a:ext>
            </a:extLst>
          </p:cNvPr>
          <p:cNvSpPr txBox="1"/>
          <p:nvPr/>
        </p:nvSpPr>
        <p:spPr>
          <a:xfrm>
            <a:off x="1090762" y="2374747"/>
            <a:ext cx="36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C3E051D-D3EA-17D4-4515-A26F558B69CE}"/>
              </a:ext>
            </a:extLst>
          </p:cNvPr>
          <p:cNvSpPr txBox="1"/>
          <p:nvPr/>
        </p:nvSpPr>
        <p:spPr>
          <a:xfrm>
            <a:off x="1543794" y="2374747"/>
            <a:ext cx="3520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F10B0F7-E3AD-863D-D726-2B37BEEFFA22}"/>
              </a:ext>
            </a:extLst>
          </p:cNvPr>
          <p:cNvSpPr txBox="1"/>
          <p:nvPr/>
        </p:nvSpPr>
        <p:spPr>
          <a:xfrm>
            <a:off x="3446352" y="2374747"/>
            <a:ext cx="3978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A7A636A-2C5A-D37B-74C1-6AAD0B055EF1}"/>
              </a:ext>
            </a:extLst>
          </p:cNvPr>
          <p:cNvSpPr txBox="1"/>
          <p:nvPr/>
        </p:nvSpPr>
        <p:spPr>
          <a:xfrm>
            <a:off x="3002471" y="2374747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655B2E4-E45A-3572-EA0E-DC5543696F1E}"/>
              </a:ext>
            </a:extLst>
          </p:cNvPr>
          <p:cNvSpPr txBox="1"/>
          <p:nvPr/>
        </p:nvSpPr>
        <p:spPr>
          <a:xfrm>
            <a:off x="2038567" y="2374747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91CF49D-BF76-C812-E6F8-42586C0465F5}"/>
              </a:ext>
            </a:extLst>
          </p:cNvPr>
          <p:cNvSpPr txBox="1"/>
          <p:nvPr/>
        </p:nvSpPr>
        <p:spPr>
          <a:xfrm>
            <a:off x="2514012" y="2374747"/>
            <a:ext cx="36434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B08294B-3477-64EA-340F-D74416E63470}"/>
              </a:ext>
            </a:extLst>
          </p:cNvPr>
          <p:cNvSpPr txBox="1"/>
          <p:nvPr/>
        </p:nvSpPr>
        <p:spPr>
          <a:xfrm>
            <a:off x="3215998" y="2374747"/>
            <a:ext cx="397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83" name="ZoneTexte 45">
            <a:extLst>
              <a:ext uri="{FF2B5EF4-FFF2-40B4-BE49-F238E27FC236}">
                <a16:creationId xmlns:a16="http://schemas.microsoft.com/office/drawing/2014/main" id="{7DA22267-C321-B478-5EE9-F5C392F36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44" y="1038372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6A3D65F-3659-C06C-829F-0D77C9A13128}"/>
              </a:ext>
            </a:extLst>
          </p:cNvPr>
          <p:cNvGrpSpPr/>
          <p:nvPr/>
        </p:nvGrpSpPr>
        <p:grpSpPr>
          <a:xfrm>
            <a:off x="1136416" y="718044"/>
            <a:ext cx="4435441" cy="566775"/>
            <a:chOff x="1033868" y="2179464"/>
            <a:chExt cx="4146638" cy="566775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E9DA387-3CE9-C642-D1C6-8285935080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48">
              <a:extLst>
                <a:ext uri="{FF2B5EF4-FFF2-40B4-BE49-F238E27FC236}">
                  <a16:creationId xmlns:a16="http://schemas.microsoft.com/office/drawing/2014/main" id="{148CA521-DBED-B4B1-0254-F2ECE4E0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87" name="ZoneTexte 45">
              <a:extLst>
                <a:ext uri="{FF2B5EF4-FFF2-40B4-BE49-F238E27FC236}">
                  <a16:creationId xmlns:a16="http://schemas.microsoft.com/office/drawing/2014/main" id="{7FA3F76A-734B-A839-8BAD-2A89E53BD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5114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chemeClr val="tx2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et jusqu'à la fin du &lt;F0&gt; &lt;ADPR&gt;</a:t>
              </a:r>
            </a:p>
          </p:txBody>
        </p: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EC14C0A-82C6-A9FC-6AC3-11052C1A2B2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ZoneTexte 45">
              <a:extLst>
                <a:ext uri="{FF2B5EF4-FFF2-40B4-BE49-F238E27FC236}">
                  <a16:creationId xmlns:a16="http://schemas.microsoft.com/office/drawing/2014/main" id="{17CD3179-14B8-9E88-0CFF-85C2E1F7F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90" name="Organigramme : Connecteur 89">
              <a:extLst>
                <a:ext uri="{FF2B5EF4-FFF2-40B4-BE49-F238E27FC236}">
                  <a16:creationId xmlns:a16="http://schemas.microsoft.com/office/drawing/2014/main" id="{9743D956-835B-7776-86CA-A4DECDA4240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E4671CE1-5752-6F98-3C91-B00A54DD5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29437DE0-18A5-73A6-B1D9-4F314779C38E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93" name="Étoile à 5 branches 299">
              <a:extLst>
                <a:ext uri="{FF2B5EF4-FFF2-40B4-BE49-F238E27FC236}">
                  <a16:creationId xmlns:a16="http://schemas.microsoft.com/office/drawing/2014/main" id="{6436112E-103E-1FB6-BE6D-D1D425940A38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94" name="Étoile à 5 branches 299">
            <a:extLst>
              <a:ext uri="{FF2B5EF4-FFF2-40B4-BE49-F238E27FC236}">
                <a16:creationId xmlns:a16="http://schemas.microsoft.com/office/drawing/2014/main" id="{52712E27-D6A4-4437-2B40-DB9A54F939F3}"/>
              </a:ext>
            </a:extLst>
          </p:cNvPr>
          <p:cNvSpPr/>
          <p:nvPr/>
        </p:nvSpPr>
        <p:spPr>
          <a:xfrm>
            <a:off x="1203085" y="1422396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155D7A40-DF8C-E170-7713-568B3A72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7745" y="1599435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96" name="Rectangle 122">
            <a:extLst>
              <a:ext uri="{FF2B5EF4-FFF2-40B4-BE49-F238E27FC236}">
                <a16:creationId xmlns:a16="http://schemas.microsoft.com/office/drawing/2014/main" id="{B49321D8-DAA7-9C4C-6E4E-09DD004E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511" y="1743350"/>
            <a:ext cx="326953" cy="1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 environ% environ% environ%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EBA290E0-470C-9A8B-9F67-7988B174D444}"/>
              </a:ext>
            </a:extLst>
          </p:cNvPr>
          <p:cNvCxnSpPr>
            <a:cxnSpLocks/>
          </p:cNvCxnSpPr>
          <p:nvPr/>
        </p:nvCxnSpPr>
        <p:spPr>
          <a:xfrm>
            <a:off x="1928327" y="4727865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1521FE70-7319-112A-DD9E-A07EBF084949}"/>
              </a:ext>
            </a:extLst>
          </p:cNvPr>
          <p:cNvCxnSpPr>
            <a:cxnSpLocks/>
          </p:cNvCxnSpPr>
          <p:nvPr/>
        </p:nvCxnSpPr>
        <p:spPr>
          <a:xfrm>
            <a:off x="949627" y="4856232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76558AA0-B7E6-B536-39D8-84F8EE72D51E}"/>
              </a:ext>
            </a:extLst>
          </p:cNvPr>
          <p:cNvSpPr txBox="1"/>
          <p:nvPr/>
        </p:nvSpPr>
        <p:spPr>
          <a:xfrm>
            <a:off x="328867" y="3493148"/>
            <a:ext cx="943373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9F19969-0CB6-25D4-6E98-36B911B2E4E1}"/>
              </a:ext>
            </a:extLst>
          </p:cNvPr>
          <p:cNvCxnSpPr/>
          <p:nvPr/>
        </p:nvCxnSpPr>
        <p:spPr>
          <a:xfrm flipH="1" flipV="1">
            <a:off x="3832720" y="3809036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ganigramme : Connecteur 100">
            <a:extLst>
              <a:ext uri="{FF2B5EF4-FFF2-40B4-BE49-F238E27FC236}">
                <a16:creationId xmlns:a16="http://schemas.microsoft.com/office/drawing/2014/main" id="{0296F18D-7F8C-D044-1C80-2801D016F861}"/>
              </a:ext>
            </a:extLst>
          </p:cNvPr>
          <p:cNvSpPr/>
          <p:nvPr/>
        </p:nvSpPr>
        <p:spPr>
          <a:xfrm>
            <a:off x="3798565" y="450977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sp>
        <p:nvSpPr>
          <p:cNvPr id="102" name="Rectangle 122">
            <a:extLst>
              <a:ext uri="{FF2B5EF4-FFF2-40B4-BE49-F238E27FC236}">
                <a16:creationId xmlns:a16="http://schemas.microsoft.com/office/drawing/2014/main" id="{25267724-4C52-E046-EC5E-BD067E8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987" y="4422612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100%</a:t>
            </a:r>
          </a:p>
        </p:txBody>
      </p:sp>
      <p:sp>
        <p:nvSpPr>
          <p:cNvPr id="103" name="Rectangle 122">
            <a:extLst>
              <a:ext uri="{FF2B5EF4-FFF2-40B4-BE49-F238E27FC236}">
                <a16:creationId xmlns:a16="http://schemas.microsoft.com/office/drawing/2014/main" id="{4214464B-6F97-760B-DD40-4DEA1612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424" y="50785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C44EB9C2-E22B-C2ED-9D35-446181D882C9}"/>
              </a:ext>
            </a:extLst>
          </p:cNvPr>
          <p:cNvGrpSpPr/>
          <p:nvPr/>
        </p:nvGrpSpPr>
        <p:grpSpPr>
          <a:xfrm>
            <a:off x="505497" y="5391136"/>
            <a:ext cx="3431417" cy="179431"/>
            <a:chOff x="454407" y="6428704"/>
            <a:chExt cx="3431417" cy="179431"/>
          </a:xfrm>
        </p:grpSpPr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D5DDA7F5-76C0-3D11-07C2-ECDB6777F46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5AC855A3-6E3D-5AE1-FC4B-9DD6F9AEF9BF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FC8CEDF-7995-A841-8E26-FD8A190239C5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03D7952F-7777-4C6A-A810-842A27379AA6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D691818-B0D3-0810-5C49-0E0B49F7B708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4A84C5D5-79DB-2CB2-0FE1-E88929C08FBC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1BC10544-4AEE-8E0C-ECAF-6D4C23ACD0C5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57D1F20C-10C5-28F7-8C5F-2DFEFB9B04E0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77987F65-AF99-04A8-CA68-83030FB8DC6A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4D523E7C-064B-4E3F-4B5A-D7AB5287D33C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37439FF-CB32-00CD-0B47-E365F56DA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9976DE85-4741-BF63-FD33-047CB6A1240F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04632FDB-84C3-02A1-DDA8-93F4A4C89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B430505-2C89-9A5E-CDFF-D1D2A5935106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 Box 116">
            <a:extLst>
              <a:ext uri="{FF2B5EF4-FFF2-40B4-BE49-F238E27FC236}">
                <a16:creationId xmlns:a16="http://schemas.microsoft.com/office/drawing/2014/main" id="{141924F8-4650-30A0-0A70-779FCCD7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37" y="3600345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FB22600-40FD-9984-C552-BE5407D85CFF}"/>
              </a:ext>
            </a:extLst>
          </p:cNvPr>
          <p:cNvSpPr txBox="1"/>
          <p:nvPr/>
        </p:nvSpPr>
        <p:spPr>
          <a:xfrm>
            <a:off x="2234057" y="5446873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BBF674C-5A47-7CBA-8247-25E0B7CCBD71}"/>
              </a:ext>
            </a:extLst>
          </p:cNvPr>
          <p:cNvSpPr txBox="1"/>
          <p:nvPr/>
        </p:nvSpPr>
        <p:spPr>
          <a:xfrm>
            <a:off x="1251208" y="5446873"/>
            <a:ext cx="3797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E9C86CB-F6BE-C98E-89A1-E54B8C4E9A9E}"/>
              </a:ext>
            </a:extLst>
          </p:cNvPr>
          <p:cNvSpPr txBox="1"/>
          <p:nvPr/>
        </p:nvSpPr>
        <p:spPr>
          <a:xfrm>
            <a:off x="1755117" y="5446873"/>
            <a:ext cx="3556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4B2F3A9-2F4F-E291-CAF9-59BD5699E736}"/>
              </a:ext>
            </a:extLst>
          </p:cNvPr>
          <p:cNvSpPr txBox="1"/>
          <p:nvPr/>
        </p:nvSpPr>
        <p:spPr>
          <a:xfrm>
            <a:off x="2712027" y="5446873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B165684F-BB4B-FA01-35B7-16CDEB57A4D7}"/>
              </a:ext>
            </a:extLst>
          </p:cNvPr>
          <p:cNvSpPr txBox="1"/>
          <p:nvPr/>
        </p:nvSpPr>
        <p:spPr>
          <a:xfrm>
            <a:off x="3654077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99357CD-806C-C714-1FAF-4C47E132ABD8}"/>
              </a:ext>
            </a:extLst>
          </p:cNvPr>
          <p:cNvSpPr txBox="1"/>
          <p:nvPr/>
        </p:nvSpPr>
        <p:spPr>
          <a:xfrm>
            <a:off x="1039303" y="5446873"/>
            <a:ext cx="33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B44F19D6-5A96-90CF-CC61-A339BD14031C}"/>
              </a:ext>
            </a:extLst>
          </p:cNvPr>
          <p:cNvSpPr txBox="1"/>
          <p:nvPr/>
        </p:nvSpPr>
        <p:spPr>
          <a:xfrm>
            <a:off x="1520912" y="5446873"/>
            <a:ext cx="3499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58443C-5999-EF8D-21D4-B702847E3796}"/>
              </a:ext>
            </a:extLst>
          </p:cNvPr>
          <p:cNvSpPr txBox="1"/>
          <p:nvPr/>
        </p:nvSpPr>
        <p:spPr>
          <a:xfrm>
            <a:off x="3394893" y="5446873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F549C67-B986-2527-56C5-BAF6E03F8A8D}"/>
              </a:ext>
            </a:extLst>
          </p:cNvPr>
          <p:cNvSpPr txBox="1"/>
          <p:nvPr/>
        </p:nvSpPr>
        <p:spPr>
          <a:xfrm>
            <a:off x="2951012" y="5446873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48C05D2-EF5E-8CBC-7FE7-8E3760A0DDB5}"/>
              </a:ext>
            </a:extLst>
          </p:cNvPr>
          <p:cNvSpPr txBox="1"/>
          <p:nvPr/>
        </p:nvSpPr>
        <p:spPr>
          <a:xfrm>
            <a:off x="1996634" y="5446873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C48B15C-41DD-8E37-1E99-B710813B9C49}"/>
              </a:ext>
            </a:extLst>
          </p:cNvPr>
          <p:cNvSpPr txBox="1"/>
          <p:nvPr/>
        </p:nvSpPr>
        <p:spPr>
          <a:xfrm>
            <a:off x="2462554" y="5446873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FB24249-E673-6161-CD9D-1C90E8C1BFE8}"/>
              </a:ext>
            </a:extLst>
          </p:cNvPr>
          <p:cNvSpPr txBox="1"/>
          <p:nvPr/>
        </p:nvSpPr>
        <p:spPr>
          <a:xfrm>
            <a:off x="3164539" y="5446873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A92851-4BD6-1B3D-8BD6-AF8EB30B7E07}"/>
              </a:ext>
            </a:extLst>
          </p:cNvPr>
          <p:cNvCxnSpPr/>
          <p:nvPr/>
        </p:nvCxnSpPr>
        <p:spPr>
          <a:xfrm flipV="1">
            <a:off x="3646298" y="5129297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21">
            <a:extLst>
              <a:ext uri="{FF2B5EF4-FFF2-40B4-BE49-F238E27FC236}">
                <a16:creationId xmlns:a16="http://schemas.microsoft.com/office/drawing/2014/main" id="{4EC9884E-9C58-2624-AD31-FBCA1D62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94" y="3908564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160077D-28F3-DE3E-179A-D9E59996A353}"/>
              </a:ext>
            </a:extLst>
          </p:cNvPr>
          <p:cNvGrpSpPr/>
          <p:nvPr/>
        </p:nvGrpSpPr>
        <p:grpSpPr>
          <a:xfrm>
            <a:off x="1116307" y="3779939"/>
            <a:ext cx="4146638" cy="566775"/>
            <a:chOff x="1033868" y="2179464"/>
            <a:chExt cx="4146638" cy="566775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C8C98013-BA6A-8458-4653-BC0B613E2F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48">
              <a:extLst>
                <a:ext uri="{FF2B5EF4-FFF2-40B4-BE49-F238E27FC236}">
                  <a16:creationId xmlns:a16="http://schemas.microsoft.com/office/drawing/2014/main" id="{08F72197-1C43-3A24-172E-ADBB80C4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137" name="ZoneTexte 45">
              <a:extLst>
                <a:ext uri="{FF2B5EF4-FFF2-40B4-BE49-F238E27FC236}">
                  <a16:creationId xmlns:a16="http://schemas.microsoft.com/office/drawing/2014/main" id="{1A61B826-1DCC-BB30-FF0D-3822206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0811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270BBD0D-E3C8-9C3E-C1DE-F4DBEC6D7F0A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45">
              <a:extLst>
                <a:ext uri="{FF2B5EF4-FFF2-40B4-BE49-F238E27FC236}">
                  <a16:creationId xmlns:a16="http://schemas.microsoft.com/office/drawing/2014/main" id="{B778C643-ED12-1374-FDB3-FEFDC6544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140" name="Organigramme : Connecteur 139">
              <a:extLst>
                <a:ext uri="{FF2B5EF4-FFF2-40B4-BE49-F238E27FC236}">
                  <a16:creationId xmlns:a16="http://schemas.microsoft.com/office/drawing/2014/main" id="{99031A53-3B0C-5AA2-771B-795D0DCE62A9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0F6DD50F-9AAA-D301-B55F-C3472F863C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1D55CB5-71C8-3286-6E0B-E92A6B571926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143" name="Étoile à 5 branches 299">
              <a:extLst>
                <a:ext uri="{FF2B5EF4-FFF2-40B4-BE49-F238E27FC236}">
                  <a16:creationId xmlns:a16="http://schemas.microsoft.com/office/drawing/2014/main" id="{5DAECC65-871B-E95B-077D-052A79359C59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144" name="Rectangle 122">
            <a:extLst>
              <a:ext uri="{FF2B5EF4-FFF2-40B4-BE49-F238E27FC236}">
                <a16:creationId xmlns:a16="http://schemas.microsoft.com/office/drawing/2014/main" id="{89CD6B9C-FE48-50F1-38DF-CBA252C9C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56" y="4808885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 environ% environ% environ%</a:t>
            </a:r>
          </a:p>
        </p:txBody>
      </p:sp>
      <p:sp>
        <p:nvSpPr>
          <p:cNvPr id="145" name="ZoneTexte 45">
            <a:extLst>
              <a:ext uri="{FF2B5EF4-FFF2-40B4-BE49-F238E27FC236}">
                <a16:creationId xmlns:a16="http://schemas.microsoft.com/office/drawing/2014/main" id="{C35A7798-CA66-F7AF-B1AD-240A4748C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86" y="4097673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1BD2B43D-4312-B946-4CFC-162538EC64C1}"/>
              </a:ext>
            </a:extLst>
          </p:cNvPr>
          <p:cNvSpPr/>
          <p:nvPr/>
        </p:nvSpPr>
        <p:spPr>
          <a:xfrm>
            <a:off x="950250" y="4591122"/>
            <a:ext cx="2875280" cy="556791"/>
          </a:xfrm>
          <a:custGeom>
            <a:avLst/>
            <a:gdLst>
              <a:gd name="connsiteX0" fmla="*/ 0 w 2875280"/>
              <a:gd name="connsiteY0" fmla="*/ 0 h 641353"/>
              <a:gd name="connsiteX1" fmla="*/ 741680 w 2875280"/>
              <a:gd name="connsiteY1" fmla="*/ 472440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1722120 w 2875280"/>
              <a:gd name="connsiteY2" fmla="*/ 284480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641353"/>
              <a:gd name="connsiteX1" fmla="*/ 328930 w 2875280"/>
              <a:gd name="connsiteY1" fmla="*/ 555324 h 641353"/>
              <a:gd name="connsiteX2" fmla="*/ 972820 w 2875280"/>
              <a:gd name="connsiteY2" fmla="*/ 214347 h 641353"/>
              <a:gd name="connsiteX3" fmla="*/ 2179320 w 2875280"/>
              <a:gd name="connsiteY3" fmla="*/ 640080 h 641353"/>
              <a:gd name="connsiteX4" fmla="*/ 2875280 w 2875280"/>
              <a:gd name="connsiteY4" fmla="*/ 411480 h 641353"/>
              <a:gd name="connsiteX0" fmla="*/ 0 w 2875280"/>
              <a:gd name="connsiteY0" fmla="*/ 0 h 559050"/>
              <a:gd name="connsiteX1" fmla="*/ 328930 w 2875280"/>
              <a:gd name="connsiteY1" fmla="*/ 555324 h 559050"/>
              <a:gd name="connsiteX2" fmla="*/ 972820 w 2875280"/>
              <a:gd name="connsiteY2" fmla="*/ 214347 h 559050"/>
              <a:gd name="connsiteX3" fmla="*/ 1264920 w 2875280"/>
              <a:gd name="connsiteY3" fmla="*/ 557195 h 559050"/>
              <a:gd name="connsiteX4" fmla="*/ 2875280 w 2875280"/>
              <a:gd name="connsiteY4" fmla="*/ 411480 h 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5280" h="559050">
                <a:moveTo>
                  <a:pt x="0" y="0"/>
                </a:moveTo>
                <a:cubicBezTo>
                  <a:pt x="227330" y="212513"/>
                  <a:pt x="166793" y="519600"/>
                  <a:pt x="328930" y="555324"/>
                </a:cubicBezTo>
                <a:cubicBezTo>
                  <a:pt x="491067" y="591049"/>
                  <a:pt x="816822" y="214035"/>
                  <a:pt x="972820" y="214347"/>
                </a:cubicBezTo>
                <a:cubicBezTo>
                  <a:pt x="1128818" y="214659"/>
                  <a:pt x="1072727" y="536028"/>
                  <a:pt x="1264920" y="557195"/>
                </a:cubicBezTo>
                <a:cubicBezTo>
                  <a:pt x="1457113" y="578362"/>
                  <a:pt x="2754207" y="411480"/>
                  <a:pt x="2875280" y="411480"/>
                </a:cubicBezTo>
              </a:path>
            </a:pathLst>
          </a:custGeom>
          <a:noFill/>
          <a:ln w="19050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Line 111">
            <a:extLst>
              <a:ext uri="{FF2B5EF4-FFF2-40B4-BE49-F238E27FC236}">
                <a16:creationId xmlns:a16="http://schemas.microsoft.com/office/drawing/2014/main" id="{111A0C0A-2D0C-1F82-6547-541DABD3A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755" y="3791639"/>
            <a:ext cx="3188" cy="1600011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48" name="Rectangle 122">
            <a:extLst>
              <a:ext uri="{FF2B5EF4-FFF2-40B4-BE49-F238E27FC236}">
                <a16:creationId xmlns:a16="http://schemas.microsoft.com/office/drawing/2014/main" id="{4B8F0D10-E329-84CA-4182-71C41549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261" y="4661003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149" name="Rectangle 122">
            <a:extLst>
              <a:ext uri="{FF2B5EF4-FFF2-40B4-BE49-F238E27FC236}">
                <a16:creationId xmlns:a16="http://schemas.microsoft.com/office/drawing/2014/main" id="{5C9FD5C4-7AE0-A564-6B5B-44177221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002" y="4828011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60%</a:t>
            </a:r>
          </a:p>
        </p:txBody>
      </p:sp>
      <p:sp>
        <p:nvSpPr>
          <p:cNvPr id="150" name="Étoile à 5 branches 299">
            <a:extLst>
              <a:ext uri="{FF2B5EF4-FFF2-40B4-BE49-F238E27FC236}">
                <a16:creationId xmlns:a16="http://schemas.microsoft.com/office/drawing/2014/main" id="{36164CDF-3D23-D71B-834D-772B0A8EE0C9}"/>
              </a:ext>
            </a:extLst>
          </p:cNvPr>
          <p:cNvSpPr/>
          <p:nvPr/>
        </p:nvSpPr>
        <p:spPr>
          <a:xfrm>
            <a:off x="1912170" y="4568321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535F268F-9D26-F799-091C-5ABFCBA3BFB5}"/>
              </a:ext>
            </a:extLst>
          </p:cNvPr>
          <p:cNvSpPr txBox="1"/>
          <p:nvPr/>
        </p:nvSpPr>
        <p:spPr>
          <a:xfrm>
            <a:off x="1648560" y="4519241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x4</a:t>
            </a: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6A148092-F364-7EB7-9133-B33346D72A65}"/>
              </a:ext>
            </a:extLst>
          </p:cNvPr>
          <p:cNvCxnSpPr>
            <a:cxnSpLocks/>
          </p:cNvCxnSpPr>
          <p:nvPr/>
        </p:nvCxnSpPr>
        <p:spPr>
          <a:xfrm>
            <a:off x="7496318" y="4486772"/>
            <a:ext cx="1656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DFAF7C1C-F00D-E4C4-88ED-206705A0998C}"/>
              </a:ext>
            </a:extLst>
          </p:cNvPr>
          <p:cNvCxnSpPr>
            <a:cxnSpLocks/>
          </p:cNvCxnSpPr>
          <p:nvPr/>
        </p:nvCxnSpPr>
        <p:spPr>
          <a:xfrm>
            <a:off x="6540478" y="4615139"/>
            <a:ext cx="2880000" cy="0"/>
          </a:xfrm>
          <a:prstGeom prst="line">
            <a:avLst/>
          </a:prstGeom>
          <a:ln w="158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48">
            <a:extLst>
              <a:ext uri="{FF2B5EF4-FFF2-40B4-BE49-F238E27FC236}">
                <a16:creationId xmlns:a16="http://schemas.microsoft.com/office/drawing/2014/main" id="{4EF6C562-3196-403A-98E6-FD0BA893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521" y="3770382"/>
            <a:ext cx="2521957" cy="289991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Différence entre le montant de remboursement du produit et le cours du sous-jacent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DF104DD7-E4DA-F7C2-4CD0-881374263F60}"/>
              </a:ext>
            </a:extLst>
          </p:cNvPr>
          <p:cNvSpPr/>
          <p:nvPr/>
        </p:nvSpPr>
        <p:spPr>
          <a:xfrm>
            <a:off x="6532878" y="4192140"/>
            <a:ext cx="974455" cy="341002"/>
          </a:xfrm>
          <a:custGeom>
            <a:avLst/>
            <a:gdLst>
              <a:gd name="connsiteX0" fmla="*/ 0 w 952052"/>
              <a:gd name="connsiteY0" fmla="*/ 172122 h 281255"/>
              <a:gd name="connsiteX1" fmla="*/ 500231 w 952052"/>
              <a:gd name="connsiteY1" fmla="*/ 274320 h 281255"/>
              <a:gd name="connsiteX2" fmla="*/ 952052 w 952052"/>
              <a:gd name="connsiteY2" fmla="*/ 0 h 28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052" h="281255">
                <a:moveTo>
                  <a:pt x="0" y="172122"/>
                </a:moveTo>
                <a:cubicBezTo>
                  <a:pt x="170778" y="237564"/>
                  <a:pt x="341556" y="303007"/>
                  <a:pt x="500231" y="274320"/>
                </a:cubicBezTo>
                <a:cubicBezTo>
                  <a:pt x="658906" y="245633"/>
                  <a:pt x="805479" y="122816"/>
                  <a:pt x="952052" y="0"/>
                </a:cubicBezTo>
              </a:path>
            </a:pathLst>
          </a:custGeom>
          <a:noFill/>
          <a:ln w="15875"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5A03F0F0-DFCE-6DD9-5B49-1257526FB274}"/>
              </a:ext>
            </a:extLst>
          </p:cNvPr>
          <p:cNvCxnSpPr>
            <a:cxnSpLocks/>
          </p:cNvCxnSpPr>
          <p:nvPr/>
        </p:nvCxnSpPr>
        <p:spPr>
          <a:xfrm>
            <a:off x="7507333" y="4194774"/>
            <a:ext cx="0" cy="10080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511B7CAC-8F9F-42A1-D53F-3C812789146D}"/>
              </a:ext>
            </a:extLst>
          </p:cNvPr>
          <p:cNvSpPr txBox="1"/>
          <p:nvPr/>
        </p:nvSpPr>
        <p:spPr>
          <a:xfrm>
            <a:off x="5751910" y="3266505"/>
            <a:ext cx="867016" cy="2492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&lt;NDR</a:t>
            </a:r>
            <a:endParaRPr lang="fr-FR" sz="600" dirty="0">
              <a:latin typeface="Proxima Nova Rg" panose="02000506030000020004" pitchFamily="2" charset="0"/>
              <a:cs typeface="Tahoma"/>
            </a:endParaRPr>
          </a:p>
        </p:txBody>
      </p:sp>
      <p:sp>
        <p:nvSpPr>
          <p:cNvPr id="158" name="Line 111">
            <a:extLst>
              <a:ext uri="{FF2B5EF4-FFF2-40B4-BE49-F238E27FC236}">
                <a16:creationId xmlns:a16="http://schemas.microsoft.com/office/drawing/2014/main" id="{4E40ADF4-3B23-B948-4E41-4DEBFBA30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6021" y="3546869"/>
            <a:ext cx="21559" cy="1586424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/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9" name="Rectangle 122">
            <a:extLst>
              <a:ext uri="{FF2B5EF4-FFF2-40B4-BE49-F238E27FC236}">
                <a16:creationId xmlns:a16="http://schemas.microsoft.com/office/drawing/2014/main" id="{385950FD-BFB8-E61F-F7A1-BA16019C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711" y="3933490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B9A049"/>
                </a:solidFill>
                <a:latin typeface="Proxima Nova Rg" panose="02000506030000020004" pitchFamily="2" charset="0"/>
              </a:rPr>
              <a:t>115%</a:t>
            </a:r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865DB09-2247-F472-FAC9-34198CE8E22F}"/>
              </a:ext>
            </a:extLst>
          </p:cNvPr>
          <p:cNvCxnSpPr>
            <a:cxnSpLocks/>
          </p:cNvCxnSpPr>
          <p:nvPr/>
        </p:nvCxnSpPr>
        <p:spPr>
          <a:xfrm>
            <a:off x="6730442" y="391617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5F7685-4095-E07E-322B-A4824956FB0C}"/>
              </a:ext>
            </a:extLst>
          </p:cNvPr>
          <p:cNvCxnSpPr/>
          <p:nvPr/>
        </p:nvCxnSpPr>
        <p:spPr>
          <a:xfrm flipV="1">
            <a:off x="9244610" y="4845653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22">
            <a:extLst>
              <a:ext uri="{FF2B5EF4-FFF2-40B4-BE49-F238E27FC236}">
                <a16:creationId xmlns:a16="http://schemas.microsoft.com/office/drawing/2014/main" id="{BB6879AA-73B2-741F-D57D-A55095A6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9000" y="4786976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B82C595D-8DE8-F11E-803A-F72DBBF51987}"/>
              </a:ext>
            </a:extLst>
          </p:cNvPr>
          <p:cNvCxnSpPr/>
          <p:nvPr/>
        </p:nvCxnSpPr>
        <p:spPr>
          <a:xfrm flipH="1" flipV="1">
            <a:off x="9429545" y="3543060"/>
            <a:ext cx="0" cy="1584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48">
            <a:extLst>
              <a:ext uri="{FF2B5EF4-FFF2-40B4-BE49-F238E27FC236}">
                <a16:creationId xmlns:a16="http://schemas.microsoft.com/office/drawing/2014/main" id="{6989F311-C189-17F9-B9CF-0B48C84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392" y="4145967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sp>
        <p:nvSpPr>
          <p:cNvPr id="165" name="Rectangle 122">
            <a:extLst>
              <a:ext uri="{FF2B5EF4-FFF2-40B4-BE49-F238E27FC236}">
                <a16:creationId xmlns:a16="http://schemas.microsoft.com/office/drawing/2014/main" id="{F62656AD-F90F-BA4C-29B2-3E49EBEB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054" y="4235027"/>
            <a:ext cx="1191249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600" b="1">
                <a:solidFill>
                  <a:srgbClr val="699797"/>
                </a:solidFill>
                <a:latin typeface="Proxima Nova Rg" panose="02000506030000020004" pitchFamily="2" charset="0"/>
              </a:rPr>
              <a:t>365/365*1,00%</a:t>
            </a:r>
            <a:r>
              <a:rPr lang="fr-FR" sz="600" b="1">
                <a:solidFill>
                  <a:srgbClr val="002060"/>
                </a:solidFill>
                <a:latin typeface="Proxima Nova Rg" panose="02000506030000020004" pitchFamily="2" charset="0"/>
              </a:rPr>
              <a:t>= 465,00%</a:t>
            </a:r>
            <a:endParaRPr lang="fr-FR" sz="600" b="1" dirty="0">
              <a:solidFill>
                <a:srgbClr val="00206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23907316-645E-B323-CFCF-604F024B6A3B}"/>
              </a:ext>
            </a:extLst>
          </p:cNvPr>
          <p:cNvCxnSpPr/>
          <p:nvPr/>
        </p:nvCxnSpPr>
        <p:spPr>
          <a:xfrm>
            <a:off x="7506354" y="4200260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C506175-723C-E3A4-482C-7F6E0A8946BC}"/>
              </a:ext>
            </a:extLst>
          </p:cNvPr>
          <p:cNvCxnSpPr/>
          <p:nvPr/>
        </p:nvCxnSpPr>
        <p:spPr>
          <a:xfrm>
            <a:off x="7513633" y="4295572"/>
            <a:ext cx="180000" cy="0"/>
          </a:xfrm>
          <a:prstGeom prst="line">
            <a:avLst/>
          </a:prstGeom>
          <a:ln w="9525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7F80B57C-C771-F62E-0AAC-879E542E2B49}"/>
              </a:ext>
            </a:extLst>
          </p:cNvPr>
          <p:cNvCxnSpPr>
            <a:cxnSpLocks/>
          </p:cNvCxnSpPr>
          <p:nvPr/>
        </p:nvCxnSpPr>
        <p:spPr>
          <a:xfrm>
            <a:off x="7731648" y="4175239"/>
            <a:ext cx="0" cy="126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116">
            <a:extLst>
              <a:ext uri="{FF2B5EF4-FFF2-40B4-BE49-F238E27FC236}">
                <a16:creationId xmlns:a16="http://schemas.microsoft.com/office/drawing/2014/main" id="{7C74C5DB-5BD0-8826-0398-A615135C3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21" y="3089293"/>
            <a:ext cx="2080305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Évolution de </a:t>
            </a:r>
            <a:r>
              <a:rPr lang="it-IT" sz="700" b="1">
                <a:solidFill>
                  <a:srgbClr val="000000"/>
                </a:solidFill>
                <a:latin typeface="Proxima Nova Rg" panose="02000506030000020004" pitchFamily="2" charset="0"/>
                <a:cs typeface="Arial" charset="0"/>
              </a:rPr>
              <a:t>l’action la moins performante</a:t>
            </a:r>
            <a:endParaRPr lang="fr-FR" sz="700" b="1">
              <a:solidFill>
                <a:srgbClr val="000000"/>
              </a:solidFill>
              <a:latin typeface="Proxima Nova Rg" panose="02000506030000020004" pitchFamily="2" charset="0"/>
              <a:cs typeface="Arial" charset="0"/>
            </a:endParaRPr>
          </a:p>
        </p:txBody>
      </p:sp>
      <p:sp>
        <p:nvSpPr>
          <p:cNvPr id="170" name="Organigramme : Connecteur 169">
            <a:extLst>
              <a:ext uri="{FF2B5EF4-FFF2-40B4-BE49-F238E27FC236}">
                <a16:creationId xmlns:a16="http://schemas.microsoft.com/office/drawing/2014/main" id="{D0DDE2C0-B40B-5D2D-E701-CEC0E6FD1CB1}"/>
              </a:ext>
            </a:extLst>
          </p:cNvPr>
          <p:cNvSpPr/>
          <p:nvPr/>
        </p:nvSpPr>
        <p:spPr>
          <a:xfrm>
            <a:off x="7483732" y="4270105"/>
            <a:ext cx="57963" cy="50935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Proxima Nova Rg" panose="02000506030000020004" pitchFamily="2" charset="0"/>
            </a:endParaRPr>
          </a:p>
        </p:txBody>
      </p: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2F2B5340-C356-ADFF-4489-49290F89C82D}"/>
              </a:ext>
            </a:extLst>
          </p:cNvPr>
          <p:cNvGrpSpPr/>
          <p:nvPr/>
        </p:nvGrpSpPr>
        <p:grpSpPr>
          <a:xfrm>
            <a:off x="6105685" y="5132542"/>
            <a:ext cx="3431417" cy="179431"/>
            <a:chOff x="454407" y="6428704"/>
            <a:chExt cx="3431417" cy="179431"/>
          </a:xfrm>
        </p:grpSpPr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3FEB7B1A-7F8F-3750-4B35-762904090AE5}"/>
                </a:ext>
              </a:extLst>
            </p:cNvPr>
            <p:cNvCxnSpPr>
              <a:cxnSpLocks/>
            </p:cNvCxnSpPr>
            <p:nvPr/>
          </p:nvCxnSpPr>
          <p:spPr>
            <a:xfrm>
              <a:off x="897824" y="6428704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E4148F5-2C6E-9805-96FC-F67DA9870645}"/>
                </a:ext>
              </a:extLst>
            </p:cNvPr>
            <p:cNvSpPr txBox="1"/>
            <p:nvPr/>
          </p:nvSpPr>
          <p:spPr>
            <a:xfrm>
              <a:off x="454407" y="6438858"/>
              <a:ext cx="6357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b="1">
                  <a:solidFill>
                    <a:srgbClr val="000000"/>
                  </a:solidFill>
                  <a:latin typeface="Proxima Nova Rg" panose="02000506030000020004" pitchFamily="2" charset="0"/>
                </a:rPr>
                <a:t>Lancement</a:t>
              </a:r>
            </a:p>
          </p:txBody>
        </p: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D1F0BF6E-3B20-69C4-C1D3-C5F1B457D8A2}"/>
                </a:ext>
              </a:extLst>
            </p:cNvPr>
            <p:cNvCxnSpPr/>
            <p:nvPr/>
          </p:nvCxnSpPr>
          <p:spPr>
            <a:xfrm flipH="1">
              <a:off x="3297581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8DF33657-BF9E-41A3-3BD3-2FD8396C95A1}"/>
                </a:ext>
              </a:extLst>
            </p:cNvPr>
            <p:cNvCxnSpPr/>
            <p:nvPr/>
          </p:nvCxnSpPr>
          <p:spPr>
            <a:xfrm flipH="1">
              <a:off x="1378389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3B764B3F-987D-8A0C-7BE2-68AA3891EC0F}"/>
                </a:ext>
              </a:extLst>
            </p:cNvPr>
            <p:cNvCxnSpPr/>
            <p:nvPr/>
          </p:nvCxnSpPr>
          <p:spPr>
            <a:xfrm flipH="1">
              <a:off x="2817783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A3EEC894-577D-32BF-84C1-C64D1EE6388B}"/>
                </a:ext>
              </a:extLst>
            </p:cNvPr>
            <p:cNvCxnSpPr/>
            <p:nvPr/>
          </p:nvCxnSpPr>
          <p:spPr>
            <a:xfrm flipH="1">
              <a:off x="185818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B42CFDDD-BE15-7274-3D33-4182E3438EE4}"/>
                </a:ext>
              </a:extLst>
            </p:cNvPr>
            <p:cNvCxnSpPr/>
            <p:nvPr/>
          </p:nvCxnSpPr>
          <p:spPr>
            <a:xfrm flipH="1">
              <a:off x="2337985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6A7117E0-698A-8941-79E1-8D405551FBC4}"/>
                </a:ext>
              </a:extLst>
            </p:cNvPr>
            <p:cNvCxnSpPr/>
            <p:nvPr/>
          </p:nvCxnSpPr>
          <p:spPr>
            <a:xfrm flipH="1">
              <a:off x="3777377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50E9AE47-4889-95FA-21C5-185B94B51FED}"/>
                </a:ext>
              </a:extLst>
            </p:cNvPr>
            <p:cNvCxnSpPr/>
            <p:nvPr/>
          </p:nvCxnSpPr>
          <p:spPr>
            <a:xfrm flipH="1">
              <a:off x="2577884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AD1E1E7A-FABB-3624-5369-DC6A64571C12}"/>
                </a:ext>
              </a:extLst>
            </p:cNvPr>
            <p:cNvCxnSpPr/>
            <p:nvPr/>
          </p:nvCxnSpPr>
          <p:spPr>
            <a:xfrm flipH="1">
              <a:off x="2098086" y="643706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89769842-A58B-1284-FEE5-12E157636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8288" y="64339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5B4A3022-5B72-F526-84EB-0DC0F5B05F19}"/>
                </a:ext>
              </a:extLst>
            </p:cNvPr>
            <p:cNvCxnSpPr/>
            <p:nvPr/>
          </p:nvCxnSpPr>
          <p:spPr>
            <a:xfrm flipH="1">
              <a:off x="3057682" y="6433499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0CD5F025-7FE6-346A-1EE1-DF0C098BC8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7480" y="6435152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9FDB4BBB-9BB6-9A9F-9490-7C056D943D24}"/>
                </a:ext>
              </a:extLst>
            </p:cNvPr>
            <p:cNvCxnSpPr/>
            <p:nvPr/>
          </p:nvCxnSpPr>
          <p:spPr>
            <a:xfrm flipH="1">
              <a:off x="1138490" y="6437514"/>
              <a:ext cx="0" cy="72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>
            <a:extLst>
              <a:ext uri="{FF2B5EF4-FFF2-40B4-BE49-F238E27FC236}">
                <a16:creationId xmlns:a16="http://schemas.microsoft.com/office/drawing/2014/main" id="{AE627A18-5CCA-9935-36CC-F917ECC12364}"/>
              </a:ext>
            </a:extLst>
          </p:cNvPr>
          <p:cNvSpPr txBox="1"/>
          <p:nvPr/>
        </p:nvSpPr>
        <p:spPr>
          <a:xfrm>
            <a:off x="7827014" y="5183272"/>
            <a:ext cx="33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J8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4B7FF02B-11D9-C8C1-735C-E6770A030616}"/>
              </a:ext>
            </a:extLst>
          </p:cNvPr>
          <p:cNvSpPr txBox="1"/>
          <p:nvPr/>
        </p:nvSpPr>
        <p:spPr>
          <a:xfrm>
            <a:off x="6872743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0C5F91C6-7B95-32A7-F83B-9BCE4E43F82E}"/>
              </a:ext>
            </a:extLst>
          </p:cNvPr>
          <p:cNvSpPr txBox="1"/>
          <p:nvPr/>
        </p:nvSpPr>
        <p:spPr>
          <a:xfrm>
            <a:off x="7348074" y="5183272"/>
            <a:ext cx="31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J4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7F942E2-24BB-BB0F-3A51-236119FC1339}"/>
              </a:ext>
            </a:extLst>
          </p:cNvPr>
          <p:cNvSpPr txBox="1"/>
          <p:nvPr/>
        </p:nvSpPr>
        <p:spPr>
          <a:xfrm>
            <a:off x="8304984" y="5183272"/>
            <a:ext cx="341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J10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EC985CB0-EAF6-8424-04C8-C980D45D2E81}"/>
              </a:ext>
            </a:extLst>
          </p:cNvPr>
          <p:cNvSpPr txBox="1"/>
          <p:nvPr/>
        </p:nvSpPr>
        <p:spPr>
          <a:xfrm>
            <a:off x="9247034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J3653.0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C358B6ED-AA67-D018-AFDF-3C5E04578F4D}"/>
              </a:ext>
            </a:extLst>
          </p:cNvPr>
          <p:cNvSpPr txBox="1"/>
          <p:nvPr/>
        </p:nvSpPr>
        <p:spPr>
          <a:xfrm>
            <a:off x="663226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3AFCBEBD-F7E2-18AE-F392-5C1678005E67}"/>
              </a:ext>
            </a:extLst>
          </p:cNvPr>
          <p:cNvSpPr txBox="1"/>
          <p:nvPr/>
        </p:nvSpPr>
        <p:spPr>
          <a:xfrm>
            <a:off x="7113870" y="5183272"/>
            <a:ext cx="30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J3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046F3292-BB67-4AF8-098C-7D05D4B237FD}"/>
              </a:ext>
            </a:extLst>
          </p:cNvPr>
          <p:cNvSpPr txBox="1"/>
          <p:nvPr/>
        </p:nvSpPr>
        <p:spPr>
          <a:xfrm>
            <a:off x="8987850" y="5183272"/>
            <a:ext cx="371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J19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127D2B19-DD41-6832-4D4A-18BA227BEA78}"/>
              </a:ext>
            </a:extLst>
          </p:cNvPr>
          <p:cNvSpPr txBox="1"/>
          <p:nvPr/>
        </p:nvSpPr>
        <p:spPr>
          <a:xfrm>
            <a:off x="8543969" y="5183272"/>
            <a:ext cx="3055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730837E3-B648-DD39-3E1F-C308E57F6DAD}"/>
              </a:ext>
            </a:extLst>
          </p:cNvPr>
          <p:cNvSpPr txBox="1"/>
          <p:nvPr/>
        </p:nvSpPr>
        <p:spPr>
          <a:xfrm>
            <a:off x="7589591" y="5183272"/>
            <a:ext cx="3280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…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FC71A8F9-A4F9-D910-AF10-00D84CC736BC}"/>
              </a:ext>
            </a:extLst>
          </p:cNvPr>
          <p:cNvSpPr txBox="1"/>
          <p:nvPr/>
        </p:nvSpPr>
        <p:spPr>
          <a:xfrm>
            <a:off x="8055511" y="5183272"/>
            <a:ext cx="31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J9</a:t>
            </a:r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5182E6BF-EC16-273D-C179-0B14D0C52D0B}"/>
              </a:ext>
            </a:extLst>
          </p:cNvPr>
          <p:cNvSpPr txBox="1"/>
          <p:nvPr/>
        </p:nvSpPr>
        <p:spPr>
          <a:xfrm>
            <a:off x="8757496" y="5183272"/>
            <a:ext cx="36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J18</a:t>
            </a:r>
          </a:p>
        </p:txBody>
      </p:sp>
      <p:sp>
        <p:nvSpPr>
          <p:cNvPr id="198" name="Rectangle 121">
            <a:extLst>
              <a:ext uri="{FF2B5EF4-FFF2-40B4-BE49-F238E27FC236}">
                <a16:creationId xmlns:a16="http://schemas.microsoft.com/office/drawing/2014/main" id="{9BDE0D82-AE80-6E7B-0BEB-2DC770398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230" y="3673282"/>
            <a:ext cx="666849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130%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120%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110%</a:t>
            </a:r>
          </a:p>
          <a:p>
            <a:pPr algn="r">
              <a:spcAft>
                <a:spcPts val="10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Cours de Référence</a:t>
            </a:r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90%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80%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 70%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60%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50%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40%</a:t>
            </a:r>
          </a:p>
          <a:p>
            <a:pPr algn="r">
              <a:spcAft>
                <a:spcPts val="100"/>
              </a:spcAft>
            </a:pPr>
            <a:r>
              <a:rPr lang="fr-FR" sz="600">
                <a:solidFill>
                  <a:srgbClr val="000000"/>
                </a:solidFill>
                <a:latin typeface="Proxima Nova Rg" panose="02000506030000020004" pitchFamily="2" charset="0"/>
              </a:rPr>
              <a:t>30%</a:t>
            </a:r>
          </a:p>
        </p:txBody>
      </p:sp>
      <p:grpSp>
        <p:nvGrpSpPr>
          <p:cNvPr id="199" name="Groupe 198">
            <a:extLst>
              <a:ext uri="{FF2B5EF4-FFF2-40B4-BE49-F238E27FC236}">
                <a16:creationId xmlns:a16="http://schemas.microsoft.com/office/drawing/2014/main" id="{84424533-0A03-C69A-08FF-86C20BAD96E4}"/>
              </a:ext>
            </a:extLst>
          </p:cNvPr>
          <p:cNvGrpSpPr/>
          <p:nvPr/>
        </p:nvGrpSpPr>
        <p:grpSpPr>
          <a:xfrm>
            <a:off x="6730442" y="3264448"/>
            <a:ext cx="4146638" cy="566775"/>
            <a:chOff x="1033868" y="2179464"/>
            <a:chExt cx="4146638" cy="566775"/>
          </a:xfrm>
        </p:grpSpPr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9FD65403-51D3-9348-73A7-49B309B800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7223" y="2503816"/>
              <a:ext cx="18000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ZoneTexte 48">
              <a:extLst>
                <a:ext uri="{FF2B5EF4-FFF2-40B4-BE49-F238E27FC236}">
                  <a16:creationId xmlns:a16="http://schemas.microsoft.com/office/drawing/2014/main" id="{F5A71409-2CE2-281B-BDA2-F920D38E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459370"/>
              <a:ext cx="165540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perte en capital à l’échéance</a:t>
              </a:r>
            </a:p>
          </p:txBody>
        </p:sp>
        <p:sp>
          <p:nvSpPr>
            <p:cNvPr id="202" name="ZoneTexte 45">
              <a:extLst>
                <a:ext uri="{FF2B5EF4-FFF2-40B4-BE49-F238E27FC236}">
                  <a16:creationId xmlns:a16="http://schemas.microsoft.com/office/drawing/2014/main" id="{34B37AD5-15B6-E6E0-6A14-B0BE7220A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747" y="2179464"/>
              <a:ext cx="271763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10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 dirty="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d’activation du mécanisme de remboursement anticipé automatique à partir de la fin du &lt;F0&gt; &lt;1PR&gt; jusqu’à la fin du &lt;F0&gt; &lt;ADPR&gt;</a:t>
              </a:r>
            </a:p>
          </p:txBody>
        </p: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1E663E12-7A23-6631-1B8D-0FB484D87771}"/>
                </a:ext>
              </a:extLst>
            </p:cNvPr>
            <p:cNvCxnSpPr/>
            <p:nvPr/>
          </p:nvCxnSpPr>
          <p:spPr>
            <a:xfrm>
              <a:off x="1037962" y="2271797"/>
              <a:ext cx="180000" cy="0"/>
            </a:xfrm>
            <a:prstGeom prst="line">
              <a:avLst/>
            </a:prstGeom>
            <a:ln w="158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45">
              <a:extLst>
                <a:ext uri="{FF2B5EF4-FFF2-40B4-BE49-F238E27FC236}">
                  <a16:creationId xmlns:a16="http://schemas.microsoft.com/office/drawing/2014/main" id="{0481C1CA-07D9-06B9-E0D4-E48E5C77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835" y="2651656"/>
              <a:ext cx="96774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104306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Part du capital remboursé</a:t>
              </a:r>
            </a:p>
          </p:txBody>
        </p:sp>
        <p:sp>
          <p:nvSpPr>
            <p:cNvPr id="205" name="Organigramme : Connecteur 204">
              <a:extLst>
                <a:ext uri="{FF2B5EF4-FFF2-40B4-BE49-F238E27FC236}">
                  <a16:creationId xmlns:a16="http://schemas.microsoft.com/office/drawing/2014/main" id="{D371CFD1-7031-8BD0-21DB-FC7862085440}"/>
                </a:ext>
              </a:extLst>
            </p:cNvPr>
            <p:cNvSpPr/>
            <p:nvPr/>
          </p:nvSpPr>
          <p:spPr>
            <a:xfrm>
              <a:off x="1084021" y="2674239"/>
              <a:ext cx="72000" cy="72000"/>
            </a:xfrm>
            <a:prstGeom prst="flowChartConnector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fr-FR">
                <a:latin typeface="Proxima Nova Rg" panose="02000506030000020004" pitchFamily="2" charset="0"/>
              </a:endParaRPr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0A89DEB6-F50D-9092-A37C-D3F8F9DE76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3868" y="2408570"/>
              <a:ext cx="1800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83949F23-26BA-8DCB-64B7-E28B40F8761D}"/>
                </a:ext>
              </a:extLst>
            </p:cNvPr>
            <p:cNvSpPr txBox="1"/>
            <p:nvPr/>
          </p:nvSpPr>
          <p:spPr>
            <a:xfrm>
              <a:off x="1202232" y="2317381"/>
              <a:ext cx="39782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defTabSz="104305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600">
                  <a:solidFill>
                    <a:srgbClr val="000000"/>
                  </a:solidFill>
                  <a:latin typeface="Proxima Nova Rg" panose="02000506030000020004" pitchFamily="2" charset="0"/>
                </a:rPr>
                <a:t>Seuil de versement des coupons</a:t>
              </a:r>
            </a:p>
          </p:txBody>
        </p:sp>
        <p:sp>
          <p:nvSpPr>
            <p:cNvPr id="208" name="Étoile à 5 branches 299">
              <a:extLst>
                <a:ext uri="{FF2B5EF4-FFF2-40B4-BE49-F238E27FC236}">
                  <a16:creationId xmlns:a16="http://schemas.microsoft.com/office/drawing/2014/main" id="{D24F62A3-A925-9B30-6505-92A851ADC243}"/>
                </a:ext>
              </a:extLst>
            </p:cNvPr>
            <p:cNvSpPr/>
            <p:nvPr/>
          </p:nvSpPr>
          <p:spPr>
            <a:xfrm>
              <a:off x="1087541" y="2559380"/>
              <a:ext cx="70049" cy="67669"/>
            </a:xfrm>
            <a:prstGeom prst="star5">
              <a:avLst/>
            </a:prstGeom>
            <a:solidFill>
              <a:srgbClr val="FF99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anchor="ctr"/>
            <a:lstStyle/>
            <a:p>
              <a:pPr algn="ctr"/>
              <a:endParaRPr lang="fr-FR" sz="600">
                <a:solidFill>
                  <a:srgbClr val="000000"/>
                </a:solidFill>
                <a:latin typeface="Proxima Nova Rg" panose="02000506030000020004" pitchFamily="2" charset="0"/>
              </a:endParaRPr>
            </a:p>
          </p:txBody>
        </p:sp>
      </p:grpSp>
      <p:sp>
        <p:nvSpPr>
          <p:cNvPr id="209" name="ZoneTexte 45">
            <a:extLst>
              <a:ext uri="{FF2B5EF4-FFF2-40B4-BE49-F238E27FC236}">
                <a16:creationId xmlns:a16="http://schemas.microsoft.com/office/drawing/2014/main" id="{EBEBC872-275B-7B29-F52A-DFBDB5CF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521" y="3591707"/>
            <a:ext cx="1519519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Coupon trimestriel de 1,00%</a:t>
            </a:r>
          </a:p>
        </p:txBody>
      </p:sp>
      <p:sp>
        <p:nvSpPr>
          <p:cNvPr id="210" name="Rectangle 122">
            <a:extLst>
              <a:ext uri="{FF2B5EF4-FFF2-40B4-BE49-F238E27FC236}">
                <a16:creationId xmlns:a16="http://schemas.microsoft.com/office/drawing/2014/main" id="{C0E6E15F-1C58-01D4-70B9-AE758615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717" y="4545450"/>
            <a:ext cx="326953" cy="1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 environ% environ% environ%</a:t>
            </a:r>
          </a:p>
        </p:txBody>
      </p:sp>
      <p:sp>
        <p:nvSpPr>
          <p:cNvPr id="211" name="Étoile à 5 branches 299">
            <a:extLst>
              <a:ext uri="{FF2B5EF4-FFF2-40B4-BE49-F238E27FC236}">
                <a16:creationId xmlns:a16="http://schemas.microsoft.com/office/drawing/2014/main" id="{ABFEE312-AAEE-6126-FE43-A39027DFE758}"/>
              </a:ext>
            </a:extLst>
          </p:cNvPr>
          <p:cNvSpPr/>
          <p:nvPr/>
        </p:nvSpPr>
        <p:spPr>
          <a:xfrm>
            <a:off x="6746476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2" name="Étoile à 5 branches 299">
            <a:extLst>
              <a:ext uri="{FF2B5EF4-FFF2-40B4-BE49-F238E27FC236}">
                <a16:creationId xmlns:a16="http://schemas.microsoft.com/office/drawing/2014/main" id="{D4F59EB4-962B-97C1-6DB6-9D501BF06B0F}"/>
              </a:ext>
            </a:extLst>
          </p:cNvPr>
          <p:cNvSpPr/>
          <p:nvPr/>
        </p:nvSpPr>
        <p:spPr>
          <a:xfrm>
            <a:off x="7256571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3" name="Étoile à 5 branches 299">
            <a:extLst>
              <a:ext uri="{FF2B5EF4-FFF2-40B4-BE49-F238E27FC236}">
                <a16:creationId xmlns:a16="http://schemas.microsoft.com/office/drawing/2014/main" id="{879D675C-1F39-10E8-B233-4C71514897EB}"/>
              </a:ext>
            </a:extLst>
          </p:cNvPr>
          <p:cNvSpPr/>
          <p:nvPr/>
        </p:nvSpPr>
        <p:spPr>
          <a:xfrm>
            <a:off x="6990747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4" name="Étoile à 5 branches 299">
            <a:extLst>
              <a:ext uri="{FF2B5EF4-FFF2-40B4-BE49-F238E27FC236}">
                <a16:creationId xmlns:a16="http://schemas.microsoft.com/office/drawing/2014/main" id="{A522ABDA-A76B-A4AA-965B-02E7235305D9}"/>
              </a:ext>
            </a:extLst>
          </p:cNvPr>
          <p:cNvSpPr/>
          <p:nvPr/>
        </p:nvSpPr>
        <p:spPr>
          <a:xfrm>
            <a:off x="7469573" y="4127349"/>
            <a:ext cx="70049" cy="67669"/>
          </a:xfrm>
          <a:prstGeom prst="star5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anchor="ctr"/>
          <a:lstStyle/>
          <a:p>
            <a:pPr algn="ctr"/>
            <a:endParaRPr lang="fr-FR" sz="60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215" name="Rectangle 122">
            <a:extLst>
              <a:ext uri="{FF2B5EF4-FFF2-40B4-BE49-F238E27FC236}">
                <a16:creationId xmlns:a16="http://schemas.microsoft.com/office/drawing/2014/main" id="{A752231B-7F82-F158-4464-A088A86A2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04" y="4425921"/>
            <a:ext cx="363247" cy="12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/>
          <a:p>
            <a:pPr algn="ctr"/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85%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B5A3BA09-2D34-179E-8CC5-DDE7D0EA5301}"/>
              </a:ext>
            </a:extLst>
          </p:cNvPr>
          <p:cNvSpPr txBox="1"/>
          <p:nvPr/>
        </p:nvSpPr>
        <p:spPr>
          <a:xfrm>
            <a:off x="5571858" y="188007"/>
            <a:ext cx="42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Phoenix</a:t>
            </a:r>
          </a:p>
        </p:txBody>
      </p:sp>
    </p:spTree>
    <p:extLst>
      <p:ext uri="{BB962C8B-B14F-4D97-AF65-F5344CB8AC3E}">
        <p14:creationId xmlns:p14="http://schemas.microsoft.com/office/powerpoint/2010/main" val="29754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jour&lt;</a:t>
            </a:r>
            <a:r>
              <a:rPr lang="fr-FR" sz="800" kern="0">
                <a:latin typeface="Proxima Nova Rg" panose="02000506030000020004" pitchFamily="2" charset="0"/>
              </a:rPr>
              <a:t>F0s&gt; &lt;</a:t>
            </a:r>
            <a:r>
              <a:rPr lang="fr-FR" sz="800" kern="0" dirty="0">
                <a:latin typeface="Proxima Nova Rg" panose="02000506030000020004" pitchFamily="2" charset="0"/>
              </a:rPr>
              <a:t>DPRR&gt;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327714" y="5339699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365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3652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3653,00%)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36,50%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C7159D-0899-E22B-50BD-86B7C7918EAC}"/>
              </a:ext>
            </a:extLst>
          </p:cNvPr>
          <p:cNvSpPr txBox="1"/>
          <p:nvPr/>
        </p:nvSpPr>
        <p:spPr>
          <a:xfrm>
            <a:off x="4814650" y="5819947"/>
            <a:ext cx="29969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8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5CD82D-BD4D-4270-85ED-73B60A07FF68}"/>
              </a:ext>
            </a:extLst>
          </p:cNvPr>
          <p:cNvSpPr/>
          <p:nvPr/>
        </p:nvSpPr>
        <p:spPr>
          <a:xfrm>
            <a:off x="5551864" y="3848100"/>
            <a:ext cx="1828041" cy="148471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</a:t>
            </a: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le panier équipondéré entre son Niveau initial et son niveau de clôture à la date de constatation finale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5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C3C84-E7B9-4E51-933D-46B7588A18EE}"/>
              </a:ext>
            </a:extLst>
          </p:cNvPr>
          <p:cNvSpPr/>
          <p:nvPr/>
        </p:nvSpPr>
        <p:spPr>
          <a:xfrm>
            <a:off x="3329835" y="2758424"/>
            <a:ext cx="1825920" cy="2575471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5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en-US" sz="65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3D1D84-A73D-436B-BA1E-13B277BFED1F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3851479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23DDAE0B-A09E-4108-A6D1-542BDD894050}"/>
              </a:ext>
            </a:extLst>
          </p:cNvPr>
          <p:cNvSpPr txBox="1"/>
          <p:nvPr/>
        </p:nvSpPr>
        <p:spPr>
          <a:xfrm>
            <a:off x="2679036" y="5195202"/>
            <a:ext cx="385671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7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0488BEBC-1A5F-4A7F-AC51-EE89496671D8}"/>
              </a:ext>
            </a:extLst>
          </p:cNvPr>
          <p:cNvSpPr txBox="1"/>
          <p:nvPr/>
        </p:nvSpPr>
        <p:spPr>
          <a:xfrm>
            <a:off x="7685402" y="3811590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55EC63-9E68-4E2A-83A9-1D63828AA5E3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AA362338-CD1D-4C1C-BE2D-C8C8ECC46A1E}"/>
              </a:ext>
            </a:extLst>
          </p:cNvPr>
          <p:cNvCxnSpPr>
            <a:cxnSpLocks/>
          </p:cNvCxnSpPr>
          <p:nvPr/>
        </p:nvCxnSpPr>
        <p:spPr>
          <a:xfrm flipV="1">
            <a:off x="2947832" y="1737454"/>
            <a:ext cx="0" cy="3600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0F4EA722-B775-49F8-B315-9BEE0EE9FC06}"/>
              </a:ext>
            </a:extLst>
          </p:cNvPr>
          <p:cNvSpPr txBox="1"/>
          <p:nvPr/>
        </p:nvSpPr>
        <p:spPr>
          <a:xfrm>
            <a:off x="5549742" y="5332843"/>
            <a:ext cx="18254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29/07/2032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86822575-2963-4D77-A5F5-73691EE7CF0F}"/>
              </a:ext>
            </a:extLst>
          </p:cNvPr>
          <p:cNvSpPr txBox="1"/>
          <p:nvPr/>
        </p:nvSpPr>
        <p:spPr>
          <a:xfrm>
            <a:off x="2579624" y="374824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cxnSp>
        <p:nvCxnSpPr>
          <p:cNvPr id="13" name="Straight Arrow Connector 6">
            <a:extLst>
              <a:ext uri="{FF2B5EF4-FFF2-40B4-BE49-F238E27FC236}">
                <a16:creationId xmlns:a16="http://schemas.microsoft.com/office/drawing/2014/main" id="{53B3FB3A-5EA0-4C57-BF25-8A8AB3E547B9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5525C1AE-A930-4FA3-AB10-2F1AE68A64FE}"/>
              </a:ext>
            </a:extLst>
          </p:cNvPr>
          <p:cNvSpPr txBox="1"/>
          <p:nvPr/>
        </p:nvSpPr>
        <p:spPr>
          <a:xfrm>
            <a:off x="2528560" y="2630978"/>
            <a:ext cx="3120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AA4E5717-7C9D-4F6E-99C5-143A52D05A29}"/>
              </a:ext>
            </a:extLst>
          </p:cNvPr>
          <p:cNvCxnSpPr>
            <a:cxnSpLocks/>
          </p:cNvCxnSpPr>
          <p:nvPr/>
        </p:nvCxnSpPr>
        <p:spPr>
          <a:xfrm>
            <a:off x="2871033" y="273100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9EDC238D-7583-4AD4-BD6B-A78DC079332B}"/>
              </a:ext>
            </a:extLst>
          </p:cNvPr>
          <p:cNvSpPr txBox="1"/>
          <p:nvPr/>
        </p:nvSpPr>
        <p:spPr>
          <a:xfrm>
            <a:off x="3210842" y="5339699"/>
            <a:ext cx="1942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Du </a:t>
            </a:r>
            <a:r>
              <a:rPr lang="fr-FR" sz="700" kern="0" dirty="0">
                <a:latin typeface="Proxima Nova Rg" panose="02000506030000020004" pitchFamily="2" charset="0"/>
              </a:rPr>
              <a:t>29/07/2023 (inclus) au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29/07/2030 (inclus)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17" name="Round Single Corner Rectangle 23">
            <a:extLst>
              <a:ext uri="{FF2B5EF4-FFF2-40B4-BE49-F238E27FC236}">
                <a16:creationId xmlns:a16="http://schemas.microsoft.com/office/drawing/2014/main" id="{FD89215A-9BF0-4A89-B373-9EC34205F288}"/>
              </a:ext>
            </a:extLst>
          </p:cNvPr>
          <p:cNvSpPr/>
          <p:nvPr/>
        </p:nvSpPr>
        <p:spPr>
          <a:xfrm>
            <a:off x="5550437" y="1770534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3653,00%)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3B29C-6167-47C5-9F59-B1A3B68FF46D}"/>
              </a:ext>
            </a:extLst>
          </p:cNvPr>
          <p:cNvSpPr/>
          <p:nvPr/>
        </p:nvSpPr>
        <p:spPr>
          <a:xfrm>
            <a:off x="2123440" y="1835709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A1302BB-9BE0-4A01-B202-A67EAF4D0F9C}"/>
              </a:ext>
            </a:extLst>
          </p:cNvPr>
          <p:cNvCxnSpPr>
            <a:cxnSpLocks/>
          </p:cNvCxnSpPr>
          <p:nvPr/>
        </p:nvCxnSpPr>
        <p:spPr>
          <a:xfrm>
            <a:off x="5547131" y="3804634"/>
            <a:ext cx="1836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42AD942-8A8E-4267-8A5C-AC19591F2854}"/>
              </a:ext>
            </a:extLst>
          </p:cNvPr>
          <p:cNvCxnSpPr>
            <a:cxnSpLocks/>
          </p:cNvCxnSpPr>
          <p:nvPr/>
        </p:nvCxnSpPr>
        <p:spPr>
          <a:xfrm>
            <a:off x="3327938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Single Corner Rectangle 23">
            <a:extLst>
              <a:ext uri="{FF2B5EF4-FFF2-40B4-BE49-F238E27FC236}">
                <a16:creationId xmlns:a16="http://schemas.microsoft.com/office/drawing/2014/main" id="{3F6AD26E-F571-413B-BFF5-A3889F4F6C4E}"/>
              </a:ext>
            </a:extLst>
          </p:cNvPr>
          <p:cNvSpPr/>
          <p:nvPr/>
        </p:nvSpPr>
        <p:spPr>
          <a:xfrm>
            <a:off x="3328585" y="1770533"/>
            <a:ext cx="1828041" cy="932334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5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5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environ par jour calendaire écoulé depuis le 29/07/2022 (exclu)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36,50% par année écoulée)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55186A6-02EF-46B4-89C7-3CB61F7B0900}"/>
              </a:ext>
            </a:extLst>
          </p:cNvPr>
          <p:cNvCxnSpPr>
            <a:cxnSpLocks/>
          </p:cNvCxnSpPr>
          <p:nvPr/>
        </p:nvCxnSpPr>
        <p:spPr>
          <a:xfrm>
            <a:off x="5551095" y="2731006"/>
            <a:ext cx="1836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9D3E5887-C917-455D-BEF5-7343D8E2A33B}"/>
              </a:ext>
            </a:extLst>
          </p:cNvPr>
          <p:cNvSpPr/>
          <p:nvPr/>
        </p:nvSpPr>
        <p:spPr>
          <a:xfrm>
            <a:off x="5555090" y="2759279"/>
            <a:ext cx="1828041" cy="100189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F9F7E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lang="fr-FR" sz="500" b="1" u="sng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du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capital</a:t>
            </a:r>
            <a:r>
              <a:rPr lang="fr-FR" sz="65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 </a:t>
            </a:r>
            <a:r>
              <a:rPr lang="fr-FR" sz="650" kern="0" dirty="0">
                <a:latin typeface="Proxima Nova Rg" panose="02000506030000020004" pitchFamily="2" charset="0"/>
              </a:rPr>
              <a:t>initial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41AA92F-866F-41B2-93EF-01BD09B08D9E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BC9F30A4-E49F-4E0F-ADD2-472C6A69DE08}"/>
              </a:ext>
            </a:extLst>
          </p:cNvPr>
          <p:cNvSpPr txBox="1"/>
          <p:nvPr/>
        </p:nvSpPr>
        <p:spPr>
          <a:xfrm>
            <a:off x="7685402" y="2329286"/>
            <a:ext cx="122999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du </a:t>
            </a:r>
            <a:r>
              <a:rPr lang="fr-FR" sz="700" kern="0" dirty="0">
                <a:latin typeface="Proxima Nova Rg" panose="02000506030000020004" pitchFamily="2" charset="0"/>
              </a:rPr>
              <a:t>29/07/2023</a:t>
            </a:r>
            <a:r>
              <a:rPr lang="fr-FR" sz="700" dirty="0">
                <a:latin typeface="Proxima Nova Rg" panose="02000506030000020004" pitchFamily="2" charset="0"/>
              </a:rPr>
              <a:t> (inclus) jusqu’au 29/07/2030 (inclus)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12E48DE-4752-1306-57AB-D16D65A38854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Athena</a:t>
            </a:r>
            <a:r>
              <a:rPr lang="fr-FR"/>
              <a:t> 2 blocs</a:t>
            </a:r>
          </a:p>
        </p:txBody>
      </p:sp>
    </p:spTree>
    <p:extLst>
      <p:ext uri="{BB962C8B-B14F-4D97-AF65-F5344CB8AC3E}">
        <p14:creationId xmlns:p14="http://schemas.microsoft.com/office/powerpoint/2010/main" val="580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48">
            <a:extLst>
              <a:ext uri="{FF2B5EF4-FFF2-40B4-BE49-F238E27FC236}">
                <a16:creationId xmlns:a16="http://schemas.microsoft.com/office/drawing/2014/main" id="{76A2024F-35C4-F5CD-3770-DA424D5D3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86" y="4351815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1478F1AF-2882-4937-8CA8-118CA6CA93AC}"/>
              </a:ext>
            </a:extLst>
          </p:cNvPr>
          <p:cNvSpPr/>
          <p:nvPr/>
        </p:nvSpPr>
        <p:spPr>
          <a:xfrm>
            <a:off x="1547599" y="4658629"/>
            <a:ext cx="576961" cy="202706"/>
          </a:xfrm>
          <a:custGeom>
            <a:avLst/>
            <a:gdLst>
              <a:gd name="connsiteX0" fmla="*/ 0 w 584419"/>
              <a:gd name="connsiteY0" fmla="*/ 146050 h 271502"/>
              <a:gd name="connsiteX1" fmla="*/ 488950 w 584419"/>
              <a:gd name="connsiteY1" fmla="*/ 266700 h 271502"/>
              <a:gd name="connsiteX2" fmla="*/ 584200 w 584419"/>
              <a:gd name="connsiteY2" fmla="*/ 0 h 271502"/>
              <a:gd name="connsiteX0" fmla="*/ 0 w 584203"/>
              <a:gd name="connsiteY0" fmla="*/ 146050 h 163478"/>
              <a:gd name="connsiteX1" fmla="*/ 242707 w 584203"/>
              <a:gd name="connsiteY1" fmla="*/ 18645 h 163478"/>
              <a:gd name="connsiteX2" fmla="*/ 584200 w 584203"/>
              <a:gd name="connsiteY2" fmla="*/ 0 h 16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3" h="163478">
                <a:moveTo>
                  <a:pt x="0" y="146050"/>
                </a:moveTo>
                <a:cubicBezTo>
                  <a:pt x="195791" y="218546"/>
                  <a:pt x="145340" y="42987"/>
                  <a:pt x="242707" y="18645"/>
                </a:cubicBezTo>
                <a:cubicBezTo>
                  <a:pt x="340074" y="-5697"/>
                  <a:pt x="585258" y="121179"/>
                  <a:pt x="584200" y="0"/>
                </a:cubicBezTo>
              </a:path>
            </a:pathLst>
          </a:custGeom>
          <a:noFill/>
          <a:ln>
            <a:solidFill>
              <a:srgbClr val="B9A0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363913-3C9A-21DE-E24B-883483EBFF5D}"/>
              </a:ext>
            </a:extLst>
          </p:cNvPr>
          <p:cNvCxnSpPr>
            <a:cxnSpLocks/>
          </p:cNvCxnSpPr>
          <p:nvPr/>
        </p:nvCxnSpPr>
        <p:spPr>
          <a:xfrm>
            <a:off x="2115333" y="462839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8">
            <a:extLst>
              <a:ext uri="{FF2B5EF4-FFF2-40B4-BE49-F238E27FC236}">
                <a16:creationId xmlns:a16="http://schemas.microsoft.com/office/drawing/2014/main" id="{A7520CE4-F952-0B16-98B8-AC8FC2E19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503" y="4602490"/>
            <a:ext cx="1134010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rgbClr val="C00000"/>
                </a:solidFill>
                <a:latin typeface="Proxima Nova Rg" panose="02000506030000020004" pitchFamily="2" charset="0"/>
              </a:rPr>
              <a:t>Plafonnement des gains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E4E3DB-21F8-4B17-A1BA-0FC95FDBCDBA}"/>
              </a:ext>
            </a:extLst>
          </p:cNvPr>
          <p:cNvCxnSpPr>
            <a:cxnSpLocks/>
          </p:cNvCxnSpPr>
          <p:nvPr/>
        </p:nvCxnSpPr>
        <p:spPr>
          <a:xfrm>
            <a:off x="2117286" y="4673349"/>
            <a:ext cx="0" cy="948281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45">
            <a:extLst>
              <a:ext uri="{FF2B5EF4-FFF2-40B4-BE49-F238E27FC236}">
                <a16:creationId xmlns:a16="http://schemas.microsoft.com/office/drawing/2014/main" id="{E961A954-295B-EE92-C58D-08174FCE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079" y="1220552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D0D42-553A-5620-6B90-23840FBE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406" y="241481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sp>
        <p:nvSpPr>
          <p:cNvPr id="9" name="ZoneTexte 255">
            <a:extLst>
              <a:ext uri="{FF2B5EF4-FFF2-40B4-BE49-F238E27FC236}">
                <a16:creationId xmlns:a16="http://schemas.microsoft.com/office/drawing/2014/main" id="{0296A2F4-D41F-0A38-6B25-1D0E8739335A}"/>
              </a:ext>
            </a:extLst>
          </p:cNvPr>
          <p:cNvSpPr txBox="1"/>
          <p:nvPr/>
        </p:nvSpPr>
        <p:spPr>
          <a:xfrm>
            <a:off x="981404" y="931901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DA5185-C825-E370-C347-48988D2749AD}"/>
              </a:ext>
            </a:extLst>
          </p:cNvPr>
          <p:cNvCxnSpPr/>
          <p:nvPr/>
        </p:nvCxnSpPr>
        <p:spPr>
          <a:xfrm>
            <a:off x="2050711" y="2045697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808AAB-8111-744A-093A-71ABDD8D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48" y="1270674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978EA5-BF2C-FD9A-E422-39997F7DB3C4}"/>
              </a:ext>
            </a:extLst>
          </p:cNvPr>
          <p:cNvCxnSpPr/>
          <p:nvPr/>
        </p:nvCxnSpPr>
        <p:spPr bwMode="auto">
          <a:xfrm>
            <a:off x="1599149" y="1725589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48">
            <a:extLst>
              <a:ext uri="{FF2B5EF4-FFF2-40B4-BE49-F238E27FC236}">
                <a16:creationId xmlns:a16="http://schemas.microsoft.com/office/drawing/2014/main" id="{AEA7E2FC-DA77-9144-B423-B669066F5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772" y="1626760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14" name="ZoneTexte 45">
            <a:extLst>
              <a:ext uri="{FF2B5EF4-FFF2-40B4-BE49-F238E27FC236}">
                <a16:creationId xmlns:a16="http://schemas.microsoft.com/office/drawing/2014/main" id="{B1453375-A2C9-C3E1-9557-BC9D9CF9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35" y="1500749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E1319FF-F0CC-F0B4-9AF0-2664C437782E}"/>
              </a:ext>
            </a:extLst>
          </p:cNvPr>
          <p:cNvCxnSpPr/>
          <p:nvPr/>
        </p:nvCxnSpPr>
        <p:spPr>
          <a:xfrm>
            <a:off x="1599149" y="1381234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A0EA282-B4EA-47DF-BE37-B4EDF0A6493C}"/>
              </a:ext>
            </a:extLst>
          </p:cNvPr>
          <p:cNvGrpSpPr/>
          <p:nvPr/>
        </p:nvGrpSpPr>
        <p:grpSpPr>
          <a:xfrm>
            <a:off x="1116612" y="2782842"/>
            <a:ext cx="3343653" cy="207526"/>
            <a:chOff x="544439" y="3949091"/>
            <a:chExt cx="3343653" cy="207526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FF827495-99ED-56A8-475E-C0E4B541D355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A55D7F9-C5C5-1097-45B6-4AAE5660C000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17" name="Forme libre 20">
            <a:extLst>
              <a:ext uri="{FF2B5EF4-FFF2-40B4-BE49-F238E27FC236}">
                <a16:creationId xmlns:a16="http://schemas.microsoft.com/office/drawing/2014/main" id="{CAD18BF3-825C-5748-C426-C444F4690E7F}"/>
              </a:ext>
            </a:extLst>
          </p:cNvPr>
          <p:cNvSpPr/>
          <p:nvPr/>
        </p:nvSpPr>
        <p:spPr>
          <a:xfrm>
            <a:off x="1485369" y="1987711"/>
            <a:ext cx="2855645" cy="770523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101915 w 2870200"/>
              <a:gd name="connsiteY2" fmla="*/ 449262 h 512763"/>
              <a:gd name="connsiteX3" fmla="*/ 2870200 w 2870200"/>
              <a:gd name="connsiteY3" fmla="*/ 512763 h 512763"/>
              <a:gd name="connsiteX0" fmla="*/ 0 w 2870200"/>
              <a:gd name="connsiteY0" fmla="*/ 0 h 512763"/>
              <a:gd name="connsiteX1" fmla="*/ 831850 w 2870200"/>
              <a:gd name="connsiteY1" fmla="*/ 412750 h 512763"/>
              <a:gd name="connsiteX2" fmla="*/ 2870200 w 2870200"/>
              <a:gd name="connsiteY2" fmla="*/ 512763 h 512763"/>
              <a:gd name="connsiteX0" fmla="*/ 0 w 2876597"/>
              <a:gd name="connsiteY0" fmla="*/ 0 h 541160"/>
              <a:gd name="connsiteX1" fmla="*/ 831850 w 2876597"/>
              <a:gd name="connsiteY1" fmla="*/ 412750 h 541160"/>
              <a:gd name="connsiteX2" fmla="*/ 2876597 w 2876597"/>
              <a:gd name="connsiteY2" fmla="*/ 541160 h 541160"/>
              <a:gd name="connsiteX0" fmla="*/ 0 w 2876597"/>
              <a:gd name="connsiteY0" fmla="*/ 0 h 574290"/>
              <a:gd name="connsiteX1" fmla="*/ 831850 w 2876597"/>
              <a:gd name="connsiteY1" fmla="*/ 412750 h 574290"/>
              <a:gd name="connsiteX2" fmla="*/ 2876597 w 2876597"/>
              <a:gd name="connsiteY2" fmla="*/ 574290 h 5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6597" h="574290">
                <a:moveTo>
                  <a:pt x="0" y="0"/>
                </a:moveTo>
                <a:cubicBezTo>
                  <a:pt x="239183" y="186796"/>
                  <a:pt x="353483" y="327290"/>
                  <a:pt x="831850" y="412750"/>
                </a:cubicBezTo>
                <a:cubicBezTo>
                  <a:pt x="1310217" y="498210"/>
                  <a:pt x="2451941" y="553454"/>
                  <a:pt x="2876597" y="574290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03986AF-1A42-8C25-804C-75570FCAADFD}"/>
              </a:ext>
            </a:extLst>
          </p:cNvPr>
          <p:cNvCxnSpPr/>
          <p:nvPr/>
        </p:nvCxnSpPr>
        <p:spPr>
          <a:xfrm flipV="1">
            <a:off x="4172712" y="255199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9692D-F817-CFF3-30AC-14065A43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1" y="2597317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F4496"/>
                </a:solidFill>
              </a:rPr>
              <a:t>30%</a:t>
            </a:r>
          </a:p>
        </p:txBody>
      </p:sp>
      <p:sp>
        <p:nvSpPr>
          <p:cNvPr id="20" name="Forme libre 20">
            <a:extLst>
              <a:ext uri="{FF2B5EF4-FFF2-40B4-BE49-F238E27FC236}">
                <a16:creationId xmlns:a16="http://schemas.microsoft.com/office/drawing/2014/main" id="{97961F15-08E8-4E26-1B79-2F45B3664E85}"/>
              </a:ext>
            </a:extLst>
          </p:cNvPr>
          <p:cNvSpPr/>
          <p:nvPr/>
        </p:nvSpPr>
        <p:spPr>
          <a:xfrm>
            <a:off x="7072067" y="1947064"/>
            <a:ext cx="2875934" cy="360210"/>
          </a:xfrm>
          <a:custGeom>
            <a:avLst/>
            <a:gdLst>
              <a:gd name="connsiteX0" fmla="*/ 0 w 2870200"/>
              <a:gd name="connsiteY0" fmla="*/ 0 h 418057"/>
              <a:gd name="connsiteX1" fmla="*/ 831850 w 2870200"/>
              <a:gd name="connsiteY1" fmla="*/ 412750 h 418057"/>
              <a:gd name="connsiteX2" fmla="*/ 2120900 w 2870200"/>
              <a:gd name="connsiteY2" fmla="*/ 234950 h 418057"/>
              <a:gd name="connsiteX3" fmla="*/ 2870200 w 2870200"/>
              <a:gd name="connsiteY3" fmla="*/ 247650 h 418057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20900 w 2870200"/>
              <a:gd name="connsiteY2" fmla="*/ 234950 h 576263"/>
              <a:gd name="connsiteX3" fmla="*/ 2870200 w 2870200"/>
              <a:gd name="connsiteY3" fmla="*/ 576263 h 576263"/>
              <a:gd name="connsiteX0" fmla="*/ 0 w 2870200"/>
              <a:gd name="connsiteY0" fmla="*/ 0 h 576263"/>
              <a:gd name="connsiteX1" fmla="*/ 831850 w 2870200"/>
              <a:gd name="connsiteY1" fmla="*/ 412750 h 576263"/>
              <a:gd name="connsiteX2" fmla="*/ 2101915 w 2870200"/>
              <a:gd name="connsiteY2" fmla="*/ 449262 h 576263"/>
              <a:gd name="connsiteX3" fmla="*/ 2870200 w 2870200"/>
              <a:gd name="connsiteY3" fmla="*/ 576263 h 576263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70024"/>
              <a:gd name="connsiteX1" fmla="*/ 831850 w 2870200"/>
              <a:gd name="connsiteY1" fmla="*/ 412750 h 470024"/>
              <a:gd name="connsiteX2" fmla="*/ 2101915 w 2870200"/>
              <a:gd name="connsiteY2" fmla="*/ 449262 h 470024"/>
              <a:gd name="connsiteX3" fmla="*/ 2870200 w 2870200"/>
              <a:gd name="connsiteY3" fmla="*/ 242888 h 470024"/>
              <a:gd name="connsiteX0" fmla="*/ 0 w 2870200"/>
              <a:gd name="connsiteY0" fmla="*/ 0 h 452397"/>
              <a:gd name="connsiteX1" fmla="*/ 901461 w 2870200"/>
              <a:gd name="connsiteY1" fmla="*/ 241300 h 452397"/>
              <a:gd name="connsiteX2" fmla="*/ 2101915 w 2870200"/>
              <a:gd name="connsiteY2" fmla="*/ 449262 h 452397"/>
              <a:gd name="connsiteX3" fmla="*/ 2870200 w 2870200"/>
              <a:gd name="connsiteY3" fmla="*/ 242888 h 452397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465433"/>
              <a:gd name="connsiteX1" fmla="*/ 901461 w 2870200"/>
              <a:gd name="connsiteY1" fmla="*/ 241300 h 465433"/>
              <a:gd name="connsiteX2" fmla="*/ 2101915 w 2870200"/>
              <a:gd name="connsiteY2" fmla="*/ 449262 h 465433"/>
              <a:gd name="connsiteX3" fmla="*/ 2870200 w 2870200"/>
              <a:gd name="connsiteY3" fmla="*/ 242888 h 465433"/>
              <a:gd name="connsiteX0" fmla="*/ 0 w 2870200"/>
              <a:gd name="connsiteY0" fmla="*/ 0 h 541440"/>
              <a:gd name="connsiteX1" fmla="*/ 901461 w 2870200"/>
              <a:gd name="connsiteY1" fmla="*/ 241300 h 541440"/>
              <a:gd name="connsiteX2" fmla="*/ 2101915 w 2870200"/>
              <a:gd name="connsiteY2" fmla="*/ 449262 h 541440"/>
              <a:gd name="connsiteX3" fmla="*/ 2870200 w 2870200"/>
              <a:gd name="connsiteY3" fmla="*/ 242888 h 541440"/>
              <a:gd name="connsiteX0" fmla="*/ 0 w 2870200"/>
              <a:gd name="connsiteY0" fmla="*/ 0 h 510432"/>
              <a:gd name="connsiteX1" fmla="*/ 901461 w 2870200"/>
              <a:gd name="connsiteY1" fmla="*/ 241300 h 510432"/>
              <a:gd name="connsiteX2" fmla="*/ 2101915 w 2870200"/>
              <a:gd name="connsiteY2" fmla="*/ 449262 h 510432"/>
              <a:gd name="connsiteX3" fmla="*/ 2870200 w 2870200"/>
              <a:gd name="connsiteY3" fmla="*/ 242888 h 510432"/>
              <a:gd name="connsiteX0" fmla="*/ 0 w 2874947"/>
              <a:gd name="connsiteY0" fmla="*/ 0 h 510432"/>
              <a:gd name="connsiteX1" fmla="*/ 901461 w 2874947"/>
              <a:gd name="connsiteY1" fmla="*/ 241300 h 510432"/>
              <a:gd name="connsiteX2" fmla="*/ 2101915 w 2874947"/>
              <a:gd name="connsiteY2" fmla="*/ 449262 h 510432"/>
              <a:gd name="connsiteX3" fmla="*/ 2874947 w 2874947"/>
              <a:gd name="connsiteY3" fmla="*/ 20955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745850"/>
              <a:gd name="connsiteY0" fmla="*/ 0 h 510432"/>
              <a:gd name="connsiteX1" fmla="*/ 901461 w 2745850"/>
              <a:gd name="connsiteY1" fmla="*/ 241300 h 510432"/>
              <a:gd name="connsiteX2" fmla="*/ 2101915 w 2745850"/>
              <a:gd name="connsiteY2" fmla="*/ 449262 h 510432"/>
              <a:gd name="connsiteX3" fmla="*/ 2745850 w 2745850"/>
              <a:gd name="connsiteY3" fmla="*/ 30099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67353"/>
              <a:gd name="connsiteY0" fmla="*/ 0 h 510432"/>
              <a:gd name="connsiteX1" fmla="*/ 901461 w 2867353"/>
              <a:gd name="connsiteY1" fmla="*/ 241300 h 510432"/>
              <a:gd name="connsiteX2" fmla="*/ 2101915 w 2867353"/>
              <a:gd name="connsiteY2" fmla="*/ 449262 h 510432"/>
              <a:gd name="connsiteX3" fmla="*/ 2867353 w 2867353"/>
              <a:gd name="connsiteY3" fmla="*/ 278130 h 510432"/>
              <a:gd name="connsiteX0" fmla="*/ 0 w 2859759"/>
              <a:gd name="connsiteY0" fmla="*/ 0 h 510432"/>
              <a:gd name="connsiteX1" fmla="*/ 901461 w 2859759"/>
              <a:gd name="connsiteY1" fmla="*/ 241300 h 510432"/>
              <a:gd name="connsiteX2" fmla="*/ 2101915 w 2859759"/>
              <a:gd name="connsiteY2" fmla="*/ 449262 h 510432"/>
              <a:gd name="connsiteX3" fmla="*/ 2859759 w 2859759"/>
              <a:gd name="connsiteY3" fmla="*/ 354330 h 510432"/>
              <a:gd name="connsiteX0" fmla="*/ 0 w 2852165"/>
              <a:gd name="connsiteY0" fmla="*/ 0 h 510432"/>
              <a:gd name="connsiteX1" fmla="*/ 901461 w 2852165"/>
              <a:gd name="connsiteY1" fmla="*/ 241300 h 510432"/>
              <a:gd name="connsiteX2" fmla="*/ 2101915 w 2852165"/>
              <a:gd name="connsiteY2" fmla="*/ 449262 h 510432"/>
              <a:gd name="connsiteX3" fmla="*/ 2852165 w 2852165"/>
              <a:gd name="connsiteY3" fmla="*/ 339090 h 510432"/>
              <a:gd name="connsiteX0" fmla="*/ 0 w 2852165"/>
              <a:gd name="connsiteY0" fmla="*/ 0 h 415805"/>
              <a:gd name="connsiteX1" fmla="*/ 901461 w 2852165"/>
              <a:gd name="connsiteY1" fmla="*/ 241300 h 415805"/>
              <a:gd name="connsiteX2" fmla="*/ 2132291 w 2852165"/>
              <a:gd name="connsiteY2" fmla="*/ 373062 h 415805"/>
              <a:gd name="connsiteX3" fmla="*/ 2852165 w 2852165"/>
              <a:gd name="connsiteY3" fmla="*/ 339090 h 415805"/>
              <a:gd name="connsiteX0" fmla="*/ 0 w 2859174"/>
              <a:gd name="connsiteY0" fmla="*/ 0 h 415805"/>
              <a:gd name="connsiteX1" fmla="*/ 901461 w 2859174"/>
              <a:gd name="connsiteY1" fmla="*/ 241300 h 415805"/>
              <a:gd name="connsiteX2" fmla="*/ 2132291 w 2859174"/>
              <a:gd name="connsiteY2" fmla="*/ 373062 h 415805"/>
              <a:gd name="connsiteX3" fmla="*/ 2859174 w 2859174"/>
              <a:gd name="connsiteY3" fmla="*/ 296887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89853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0511 h 415805"/>
              <a:gd name="connsiteX0" fmla="*/ 0 w 2852164"/>
              <a:gd name="connsiteY0" fmla="*/ 0 h 415805"/>
              <a:gd name="connsiteX1" fmla="*/ 901461 w 2852164"/>
              <a:gd name="connsiteY1" fmla="*/ 241300 h 415805"/>
              <a:gd name="connsiteX2" fmla="*/ 2132291 w 2852164"/>
              <a:gd name="connsiteY2" fmla="*/ 373062 h 415805"/>
              <a:gd name="connsiteX3" fmla="*/ 2852164 w 2852164"/>
              <a:gd name="connsiteY3" fmla="*/ 238989 h 415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164" h="415805">
                <a:moveTo>
                  <a:pt x="0" y="0"/>
                </a:moveTo>
                <a:cubicBezTo>
                  <a:pt x="239183" y="186796"/>
                  <a:pt x="546079" y="179123"/>
                  <a:pt x="901461" y="241300"/>
                </a:cubicBezTo>
                <a:cubicBezTo>
                  <a:pt x="1256843" y="303477"/>
                  <a:pt x="1862177" y="502179"/>
                  <a:pt x="2132291" y="373062"/>
                </a:cubicBezTo>
                <a:cubicBezTo>
                  <a:pt x="2453032" y="218545"/>
                  <a:pt x="2624594" y="256028"/>
                  <a:pt x="2852164" y="238989"/>
                </a:cubicBezTo>
              </a:path>
            </a:pathLst>
          </a:custGeom>
          <a:ln w="12700">
            <a:solidFill>
              <a:srgbClr val="B9A0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D1F0E-8F8D-68F9-046C-E7A054DA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10" y="182395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>
                <a:solidFill>
                  <a:schemeClr val="accent1"/>
                </a:solidFill>
              </a:rPr>
              <a:t>100</a:t>
            </a:r>
            <a:r>
              <a:rPr lang="fr-FR" sz="700" b="1">
                <a:solidFill>
                  <a:schemeClr val="accent1"/>
                </a:solidFill>
                <a:latin typeface="Proxima Nova Rg" panose="02000506030000020004" pitchFamily="2" charset="0"/>
              </a:rPr>
              <a:t>%</a:t>
            </a:r>
          </a:p>
        </p:txBody>
      </p:sp>
      <p:sp>
        <p:nvSpPr>
          <p:cNvPr id="22" name="Line 111">
            <a:extLst>
              <a:ext uri="{FF2B5EF4-FFF2-40B4-BE49-F238E27FC236}">
                <a16:creationId xmlns:a16="http://schemas.microsoft.com/office/drawing/2014/main" id="{8D18A25F-EF65-C256-70F4-A50D9E732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7047" y="1234450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FF85A-98D0-FB07-89BF-C6FB176E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215" y="24036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EF4068-BE11-6439-79F3-CDE2434043E3}"/>
              </a:ext>
            </a:extLst>
          </p:cNvPr>
          <p:cNvCxnSpPr/>
          <p:nvPr/>
        </p:nvCxnSpPr>
        <p:spPr>
          <a:xfrm>
            <a:off x="7632012" y="2037514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A4690-233B-677E-34F8-4B254D5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676" y="1211038"/>
            <a:ext cx="653207" cy="15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10000"/>
              </a:lnSpc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130%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120%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110%</a:t>
            </a:r>
          </a:p>
          <a:p>
            <a:pPr algn="r">
              <a:spcAft>
                <a:spcPts val="200"/>
              </a:spcAft>
            </a:pPr>
            <a:r>
              <a:rPr lang="fr-FR" sz="500" b="1" dirty="0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90%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 80%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70%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60%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50%</a:t>
            </a:r>
          </a:p>
          <a:p>
            <a:pPr algn="r">
              <a:spcAft>
                <a:spcPts val="200"/>
              </a:spcAft>
            </a:pPr>
            <a:r>
              <a:rPr lang="fr-FR" sz="600" dirty="0">
                <a:solidFill>
                  <a:schemeClr val="tx2"/>
                </a:solidFill>
              </a:rPr>
              <a:t>40%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0846EF5-A92B-C867-7602-938B051386CD}"/>
              </a:ext>
            </a:extLst>
          </p:cNvPr>
          <p:cNvCxnSpPr/>
          <p:nvPr/>
        </p:nvCxnSpPr>
        <p:spPr>
          <a:xfrm flipV="1">
            <a:off x="9766003" y="2523311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6C3BA0-A221-438F-FEBF-621EEC55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733" y="2027354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chemeClr val="tx2"/>
                </a:solidFill>
              </a:rPr>
              <a:t>65%</a:t>
            </a:r>
          </a:p>
        </p:txBody>
      </p:sp>
      <p:sp>
        <p:nvSpPr>
          <p:cNvPr id="28" name="Text Box 116">
            <a:extLst>
              <a:ext uri="{FF2B5EF4-FFF2-40B4-BE49-F238E27FC236}">
                <a16:creationId xmlns:a16="http://schemas.microsoft.com/office/drawing/2014/main" id="{24A7124C-E269-9F5E-BC3E-2E2398494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777" y="907127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2F08CBE-467B-0D64-9E57-F9B357B6CD9D}"/>
              </a:ext>
            </a:extLst>
          </p:cNvPr>
          <p:cNvCxnSpPr/>
          <p:nvPr/>
        </p:nvCxnSpPr>
        <p:spPr>
          <a:xfrm>
            <a:off x="2362048" y="4636945"/>
            <a:ext cx="0" cy="10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B2F26-9CAA-5E9C-F9B3-0E13FF81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922" y="4899319"/>
            <a:ext cx="1649802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100,00% + </a:t>
            </a:r>
            <a:r>
              <a:rPr lang="fr-FR" sz="700" b="1" dirty="0">
                <a:solidFill>
                  <a:srgbClr val="699797"/>
                </a:solidFill>
                <a:latin typeface="Proxima Nova Rg" panose="02000506030000020004" pitchFamily="2" charset="0"/>
              </a:rPr>
              <a:t>365/365*1,00%</a:t>
            </a:r>
            <a:r>
              <a:rPr lang="fr-FR" sz="700" b="1" dirty="0">
                <a:solidFill>
                  <a:srgbClr val="002060"/>
                </a:solidFill>
                <a:latin typeface="Proxima Nova Rg" panose="02000506030000020004" pitchFamily="2" charset="0"/>
              </a:rPr>
              <a:t>= 465,00%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C4075C-10D6-D2AA-FF38-BC0344B19B9E}"/>
              </a:ext>
            </a:extLst>
          </p:cNvPr>
          <p:cNvCxnSpPr>
            <a:cxnSpLocks/>
          </p:cNvCxnSpPr>
          <p:nvPr/>
        </p:nvCxnSpPr>
        <p:spPr>
          <a:xfrm>
            <a:off x="2118840" y="4727563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6DA6E8-61E8-5FE2-0647-5818EE66C30F}"/>
              </a:ext>
            </a:extLst>
          </p:cNvPr>
          <p:cNvCxnSpPr/>
          <p:nvPr/>
        </p:nvCxnSpPr>
        <p:spPr>
          <a:xfrm>
            <a:off x="2130191" y="4885842"/>
            <a:ext cx="2304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16">
            <a:extLst>
              <a:ext uri="{FF2B5EF4-FFF2-40B4-BE49-F238E27FC236}">
                <a16:creationId xmlns:a16="http://schemas.microsoft.com/office/drawing/2014/main" id="{8CF08257-AF00-9F67-8F96-E15528CA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310" y="3602118"/>
            <a:ext cx="2062434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D1383E32-B869-4532-AB73-158C75FB9418}"/>
              </a:ext>
            </a:extLst>
          </p:cNvPr>
          <p:cNvSpPr/>
          <p:nvPr/>
        </p:nvSpPr>
        <p:spPr>
          <a:xfrm>
            <a:off x="1653149" y="156992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393E4E49-8B96-4A3D-BFDE-F0AF1B168A28}"/>
              </a:ext>
            </a:extLst>
          </p:cNvPr>
          <p:cNvSpPr/>
          <p:nvPr/>
        </p:nvSpPr>
        <p:spPr>
          <a:xfrm>
            <a:off x="2086210" y="468897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6" name="ZoneTexte 204">
            <a:extLst>
              <a:ext uri="{FF2B5EF4-FFF2-40B4-BE49-F238E27FC236}">
                <a16:creationId xmlns:a16="http://schemas.microsoft.com/office/drawing/2014/main" id="{FE91B187-2047-4DA9-8947-1CD730C088DC}"/>
              </a:ext>
            </a:extLst>
          </p:cNvPr>
          <p:cNvSpPr txBox="1"/>
          <p:nvPr/>
        </p:nvSpPr>
        <p:spPr>
          <a:xfrm>
            <a:off x="6570894" y="881837"/>
            <a:ext cx="971100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7" name="ZoneTexte 205">
            <a:extLst>
              <a:ext uri="{FF2B5EF4-FFF2-40B4-BE49-F238E27FC236}">
                <a16:creationId xmlns:a16="http://schemas.microsoft.com/office/drawing/2014/main" id="{3D75E774-D93C-4627-9F0B-D4D856D2395E}"/>
              </a:ext>
            </a:extLst>
          </p:cNvPr>
          <p:cNvSpPr txBox="1"/>
          <p:nvPr/>
        </p:nvSpPr>
        <p:spPr>
          <a:xfrm>
            <a:off x="652158" y="3659886"/>
            <a:ext cx="967529" cy="354624"/>
          </a:xfrm>
          <a:prstGeom prst="rect">
            <a:avLst/>
          </a:prstGeom>
          <a:noFill/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6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Line 111">
            <a:extLst>
              <a:ext uri="{FF2B5EF4-FFF2-40B4-BE49-F238E27FC236}">
                <a16:creationId xmlns:a16="http://schemas.microsoft.com/office/drawing/2014/main" id="{EE7D4629-E708-B938-D0BF-F491F4D050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3245" y="4088619"/>
            <a:ext cx="0" cy="151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39" name="ZoneTexte 45">
            <a:extLst>
              <a:ext uri="{FF2B5EF4-FFF2-40B4-BE49-F238E27FC236}">
                <a16:creationId xmlns:a16="http://schemas.microsoft.com/office/drawing/2014/main" id="{6CAE7D64-2D31-4092-A189-3B017D48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019" y="1168051"/>
            <a:ext cx="2680033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C798AAA-3354-4744-AC2C-76AB366CF390}"/>
              </a:ext>
            </a:extLst>
          </p:cNvPr>
          <p:cNvCxnSpPr/>
          <p:nvPr/>
        </p:nvCxnSpPr>
        <p:spPr bwMode="auto">
          <a:xfrm>
            <a:off x="7166089" y="16578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8">
            <a:extLst>
              <a:ext uri="{FF2B5EF4-FFF2-40B4-BE49-F238E27FC236}">
                <a16:creationId xmlns:a16="http://schemas.microsoft.com/office/drawing/2014/main" id="{816957CB-88A2-4203-B2E3-4BE93FB1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712" y="155901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sp>
        <p:nvSpPr>
          <p:cNvPr id="42" name="ZoneTexte 45">
            <a:extLst>
              <a:ext uri="{FF2B5EF4-FFF2-40B4-BE49-F238E27FC236}">
                <a16:creationId xmlns:a16="http://schemas.microsoft.com/office/drawing/2014/main" id="{EC18CA77-6F0B-43FD-AD2F-F4F922B8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475" y="143935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716C7C4-F9F5-4011-B0C4-9999B8B14A7F}"/>
              </a:ext>
            </a:extLst>
          </p:cNvPr>
          <p:cNvCxnSpPr/>
          <p:nvPr/>
        </p:nvCxnSpPr>
        <p:spPr>
          <a:xfrm>
            <a:off x="7166089" y="1313493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rganigramme : Connecteur 43">
            <a:extLst>
              <a:ext uri="{FF2B5EF4-FFF2-40B4-BE49-F238E27FC236}">
                <a16:creationId xmlns:a16="http://schemas.microsoft.com/office/drawing/2014/main" id="{5DCAA50A-9822-44A4-A127-3D6D1C00A17A}"/>
              </a:ext>
            </a:extLst>
          </p:cNvPr>
          <p:cNvSpPr/>
          <p:nvPr/>
        </p:nvSpPr>
        <p:spPr>
          <a:xfrm>
            <a:off x="7220089" y="1502187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5" name="ZoneTexte 45">
            <a:extLst>
              <a:ext uri="{FF2B5EF4-FFF2-40B4-BE49-F238E27FC236}">
                <a16:creationId xmlns:a16="http://schemas.microsoft.com/office/drawing/2014/main" id="{CEFD93B5-D700-45CE-8B83-B1E33BFE7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312" y="3799707"/>
            <a:ext cx="2653678" cy="382324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hangingPunct="1"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Seuil d’activation du mécanisme de remboursement anticipé automatique à partir du 29/07/2023 (inclus) jusqu’au 29/07/2030 (inclus) et de versement des gains à l’échéance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C1341B-3D08-4D5D-A9E1-89FB25A2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911" y="4055138"/>
            <a:ext cx="1073065" cy="197658"/>
          </a:xfrm>
          <a:prstGeom prst="rect">
            <a:avLst/>
          </a:prstGeom>
          <a:noFill/>
          <a:ln>
            <a:noFill/>
          </a:ln>
        </p:spPr>
        <p:txBody>
          <a:bodyPr wrap="non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Part du capital remboursé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F20F699-CD02-4ECC-ADBB-BAD460994345}"/>
              </a:ext>
            </a:extLst>
          </p:cNvPr>
          <p:cNvCxnSpPr/>
          <p:nvPr/>
        </p:nvCxnSpPr>
        <p:spPr>
          <a:xfrm>
            <a:off x="1667152" y="3951499"/>
            <a:ext cx="180000" cy="0"/>
          </a:xfrm>
          <a:prstGeom prst="line">
            <a:avLst/>
          </a:prstGeom>
          <a:ln w="1587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rganigramme : Connecteur 47">
            <a:extLst>
              <a:ext uri="{FF2B5EF4-FFF2-40B4-BE49-F238E27FC236}">
                <a16:creationId xmlns:a16="http://schemas.microsoft.com/office/drawing/2014/main" id="{3708ABCE-0C38-415B-AC93-3F63CEA0E269}"/>
              </a:ext>
            </a:extLst>
          </p:cNvPr>
          <p:cNvSpPr/>
          <p:nvPr/>
        </p:nvSpPr>
        <p:spPr>
          <a:xfrm>
            <a:off x="1702875" y="4119588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A6B627A-5106-BF8F-A0EF-743A0ADD701C}"/>
              </a:ext>
            </a:extLst>
          </p:cNvPr>
          <p:cNvCxnSpPr/>
          <p:nvPr/>
        </p:nvCxnSpPr>
        <p:spPr>
          <a:xfrm flipH="1" flipV="1">
            <a:off x="9945763" y="1343102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rganigramme : Connecteur 49">
            <a:extLst>
              <a:ext uri="{FF2B5EF4-FFF2-40B4-BE49-F238E27FC236}">
                <a16:creationId xmlns:a16="http://schemas.microsoft.com/office/drawing/2014/main" id="{8B2BE0AA-828D-49AC-A2B2-CDAF7322DD58}"/>
              </a:ext>
            </a:extLst>
          </p:cNvPr>
          <p:cNvSpPr/>
          <p:nvPr/>
        </p:nvSpPr>
        <p:spPr>
          <a:xfrm>
            <a:off x="9911333" y="1927636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DCE096-1F03-D9F7-3D5A-707E1AADD034}"/>
              </a:ext>
            </a:extLst>
          </p:cNvPr>
          <p:cNvCxnSpPr/>
          <p:nvPr/>
        </p:nvCxnSpPr>
        <p:spPr>
          <a:xfrm flipH="1" flipV="1">
            <a:off x="4351410" y="1414690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Connecteur 51">
            <a:extLst>
              <a:ext uri="{FF2B5EF4-FFF2-40B4-BE49-F238E27FC236}">
                <a16:creationId xmlns:a16="http://schemas.microsoft.com/office/drawing/2014/main" id="{A4F927EC-B169-4028-8B2C-6DE347D7B279}"/>
              </a:ext>
            </a:extLst>
          </p:cNvPr>
          <p:cNvSpPr/>
          <p:nvPr/>
        </p:nvSpPr>
        <p:spPr>
          <a:xfrm>
            <a:off x="4311198" y="2704552"/>
            <a:ext cx="72000" cy="720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328D76-6D18-4C6C-8624-92A9C0B3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724" y="2549065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30%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8C94B1-C413-4FB3-9C68-BA316C31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53" y="4493998"/>
            <a:ext cx="330544" cy="24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</a:rPr>
              <a:t>115%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88257C-B27C-4A27-BC8D-ED405D70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53" y="4178449"/>
            <a:ext cx="653207" cy="14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140%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130%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120%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110%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500" b="1">
                <a:solidFill>
                  <a:schemeClr val="tx2"/>
                </a:solidFill>
              </a:rPr>
              <a:t>Niveau de Référence (100%)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90%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 80%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70%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60%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50%</a:t>
            </a:r>
          </a:p>
          <a:p>
            <a:pPr algn="r">
              <a:lnSpc>
                <a:spcPct val="120000"/>
              </a:lnSpc>
              <a:spcAft>
                <a:spcPts val="100"/>
              </a:spcAft>
            </a:pPr>
            <a:r>
              <a:rPr lang="fr-FR" sz="600">
                <a:solidFill>
                  <a:schemeClr val="tx2"/>
                </a:solidFill>
              </a:rPr>
              <a:t>40%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DB9CB8-AB7D-46E9-8A34-1A4028EA9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10" y="1924822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8CE50A06-74BF-4E4F-A8FE-279590C6FA8D}"/>
              </a:ext>
            </a:extLst>
          </p:cNvPr>
          <p:cNvCxnSpPr>
            <a:cxnSpLocks/>
          </p:cNvCxnSpPr>
          <p:nvPr/>
        </p:nvCxnSpPr>
        <p:spPr>
          <a:xfrm>
            <a:off x="1674595" y="4260371"/>
            <a:ext cx="180000" cy="0"/>
          </a:xfrm>
          <a:prstGeom prst="line">
            <a:avLst/>
          </a:prstGeom>
          <a:ln w="12700">
            <a:solidFill>
              <a:srgbClr val="FF99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48">
            <a:extLst>
              <a:ext uri="{FF2B5EF4-FFF2-40B4-BE49-F238E27FC236}">
                <a16:creationId xmlns:a16="http://schemas.microsoft.com/office/drawing/2014/main" id="{D0556E4E-FA46-4CAC-B0F6-1D31A393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909" y="4167485"/>
            <a:ext cx="242266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Différence entre le montant de remboursement du produit et le niveau du sous-jacent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A0D56AA-1BD9-448C-AAFD-D97FB06DEFD9}"/>
              </a:ext>
            </a:extLst>
          </p:cNvPr>
          <p:cNvCxnSpPr/>
          <p:nvPr/>
        </p:nvCxnSpPr>
        <p:spPr>
          <a:xfrm flipH="1" flipV="1">
            <a:off x="4416352" y="4220565"/>
            <a:ext cx="0" cy="136800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C888209-1EDF-4D49-950F-9B42FE53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648" y="5309468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C00000"/>
                </a:solidFill>
              </a:rPr>
              <a:t>70%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3BAEF9A-CAF1-49D8-B739-BFDF60EBE978}"/>
              </a:ext>
            </a:extLst>
          </p:cNvPr>
          <p:cNvCxnSpPr/>
          <p:nvPr/>
        </p:nvCxnSpPr>
        <p:spPr>
          <a:xfrm flipV="1">
            <a:off x="4241771" y="544664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28FC9-2AF9-478C-BC5C-4768A99D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35" y="4766989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3354335-D8BF-4CFA-92C9-8A4652CA780F}"/>
              </a:ext>
            </a:extLst>
          </p:cNvPr>
          <p:cNvGrpSpPr/>
          <p:nvPr/>
        </p:nvGrpSpPr>
        <p:grpSpPr>
          <a:xfrm>
            <a:off x="6707790" y="2704552"/>
            <a:ext cx="3343653" cy="207526"/>
            <a:chOff x="544439" y="3949091"/>
            <a:chExt cx="3343653" cy="207526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64CAE748-FD80-450C-86B1-005C9B9B5E2E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9CCB39E-E0F0-43AF-8659-7DF10D3EF644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1B437B5E-AE0F-4DC4-ACC0-6437E311CC85}"/>
              </a:ext>
            </a:extLst>
          </p:cNvPr>
          <p:cNvGrpSpPr/>
          <p:nvPr/>
        </p:nvGrpSpPr>
        <p:grpSpPr>
          <a:xfrm>
            <a:off x="1183988" y="5590943"/>
            <a:ext cx="3343653" cy="207526"/>
            <a:chOff x="544439" y="3949091"/>
            <a:chExt cx="3343653" cy="207526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60E5EC19-38DF-4C1E-9D27-98866E3C2D60}"/>
                </a:ext>
              </a:extLst>
            </p:cNvPr>
            <p:cNvCxnSpPr/>
            <p:nvPr/>
          </p:nvCxnSpPr>
          <p:spPr>
            <a:xfrm>
              <a:off x="900092" y="3949091"/>
              <a:ext cx="2988000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00473A-960F-4A94-8171-D79CDE1D5258}"/>
                </a:ext>
              </a:extLst>
            </p:cNvPr>
            <p:cNvSpPr/>
            <p:nvPr/>
          </p:nvSpPr>
          <p:spPr>
            <a:xfrm>
              <a:off x="544439" y="3971951"/>
              <a:ext cx="61107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200"/>
                </a:spcAft>
              </a:pPr>
              <a:r>
                <a:rPr lang="fr-FR" sz="600" b="1">
                  <a:solidFill>
                    <a:schemeClr val="tx2"/>
                  </a:solidFill>
                </a:rPr>
                <a:t>Lancement</a:t>
              </a:r>
            </a:p>
          </p:txBody>
        </p:sp>
      </p:grpSp>
      <p:sp>
        <p:nvSpPr>
          <p:cNvPr id="65" name="Line 111">
            <a:extLst>
              <a:ext uri="{FF2B5EF4-FFF2-40B4-BE49-F238E27FC236}">
                <a16:creationId xmlns:a16="http://schemas.microsoft.com/office/drawing/2014/main" id="{B3A53293-4E49-1D09-EF65-4A10ECF8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5869" y="1306038"/>
            <a:ext cx="0" cy="1476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4306" tIns="52153" rIns="104306" bIns="52153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6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578ADDAB-41E3-496D-8AE7-03A2EC2B4291}"/>
              </a:ext>
            </a:extLst>
          </p:cNvPr>
          <p:cNvCxnSpPr/>
          <p:nvPr/>
        </p:nvCxnSpPr>
        <p:spPr>
          <a:xfrm flipH="1">
            <a:off x="2052021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F3EE5D1-B063-4EB0-96AC-2544154B0C65}"/>
              </a:ext>
            </a:extLst>
          </p:cNvPr>
          <p:cNvCxnSpPr/>
          <p:nvPr/>
        </p:nvCxnSpPr>
        <p:spPr>
          <a:xfrm flipH="1">
            <a:off x="4345482" y="278562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127">
            <a:extLst>
              <a:ext uri="{FF2B5EF4-FFF2-40B4-BE49-F238E27FC236}">
                <a16:creationId xmlns:a16="http://schemas.microsoft.com/office/drawing/2014/main" id="{DFCCFE56-6160-4C8E-87FD-F8D7833B7A43}"/>
              </a:ext>
            </a:extLst>
          </p:cNvPr>
          <p:cNvSpPr txBox="1"/>
          <p:nvPr/>
        </p:nvSpPr>
        <p:spPr>
          <a:xfrm>
            <a:off x="1763297" y="2818333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69" name="ZoneTexte 137">
            <a:extLst>
              <a:ext uri="{FF2B5EF4-FFF2-40B4-BE49-F238E27FC236}">
                <a16:creationId xmlns:a16="http://schemas.microsoft.com/office/drawing/2014/main" id="{4F1D840B-EB04-4670-9A5F-990CB309BCF4}"/>
              </a:ext>
            </a:extLst>
          </p:cNvPr>
          <p:cNvSpPr txBox="1"/>
          <p:nvPr/>
        </p:nvSpPr>
        <p:spPr>
          <a:xfrm>
            <a:off x="4015253" y="2811820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0" name="Text Box 116">
            <a:extLst>
              <a:ext uri="{FF2B5EF4-FFF2-40B4-BE49-F238E27FC236}">
                <a16:creationId xmlns:a16="http://schemas.microsoft.com/office/drawing/2014/main" id="{E4F4E93A-C73D-4C95-8085-ADCFE4B3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599" y="921116"/>
            <a:ext cx="2049140" cy="21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700" b="1" dirty="0">
                <a:solidFill>
                  <a:schemeClr val="tx2"/>
                </a:solidFill>
                <a:latin typeface="Proxima Nova Rg" panose="02000506030000020004" pitchFamily="2" charset="0"/>
                <a:cs typeface="Arial" charset="0"/>
              </a:rPr>
              <a:t>Évolution le panier équipondéré</a:t>
            </a:r>
          </a:p>
        </p:txBody>
      </p:sp>
      <p:sp>
        <p:nvSpPr>
          <p:cNvPr id="71" name="ZoneTexte 155">
            <a:extLst>
              <a:ext uri="{FF2B5EF4-FFF2-40B4-BE49-F238E27FC236}">
                <a16:creationId xmlns:a16="http://schemas.microsoft.com/office/drawing/2014/main" id="{93A4486B-69CB-0A2B-FF43-9A1785AB2DA0}"/>
              </a:ext>
            </a:extLst>
          </p:cNvPr>
          <p:cNvSpPr txBox="1"/>
          <p:nvPr/>
        </p:nvSpPr>
        <p:spPr>
          <a:xfrm>
            <a:off x="3045817" y="2777961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08D787E-C45E-115A-0DF4-087C09F65D37}"/>
              </a:ext>
            </a:extLst>
          </p:cNvPr>
          <p:cNvCxnSpPr/>
          <p:nvPr/>
        </p:nvCxnSpPr>
        <p:spPr>
          <a:xfrm flipH="1">
            <a:off x="9947896" y="270846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164">
            <a:extLst>
              <a:ext uri="{FF2B5EF4-FFF2-40B4-BE49-F238E27FC236}">
                <a16:creationId xmlns:a16="http://schemas.microsoft.com/office/drawing/2014/main" id="{B0A451F6-12A6-29E8-B504-DCC5600B0776}"/>
              </a:ext>
            </a:extLst>
          </p:cNvPr>
          <p:cNvSpPr txBox="1"/>
          <p:nvPr/>
        </p:nvSpPr>
        <p:spPr>
          <a:xfrm>
            <a:off x="7365711" y="2741174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4" name="ZoneTexte 187">
            <a:extLst>
              <a:ext uri="{FF2B5EF4-FFF2-40B4-BE49-F238E27FC236}">
                <a16:creationId xmlns:a16="http://schemas.microsoft.com/office/drawing/2014/main" id="{BBF905EB-A208-E778-309B-53B5CCC92FEE}"/>
              </a:ext>
            </a:extLst>
          </p:cNvPr>
          <p:cNvSpPr txBox="1"/>
          <p:nvPr/>
        </p:nvSpPr>
        <p:spPr>
          <a:xfrm>
            <a:off x="9617667" y="2734661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5" name="ZoneTexte 190">
            <a:extLst>
              <a:ext uri="{FF2B5EF4-FFF2-40B4-BE49-F238E27FC236}">
                <a16:creationId xmlns:a16="http://schemas.microsoft.com/office/drawing/2014/main" id="{BB0A553F-928A-D4EF-3DBA-F48309F06394}"/>
              </a:ext>
            </a:extLst>
          </p:cNvPr>
          <p:cNvSpPr txBox="1"/>
          <p:nvPr/>
        </p:nvSpPr>
        <p:spPr>
          <a:xfrm>
            <a:off x="8648231" y="2700802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C46EDF-CD24-276A-3325-2A1944ED3C35}"/>
              </a:ext>
            </a:extLst>
          </p:cNvPr>
          <p:cNvCxnSpPr/>
          <p:nvPr/>
        </p:nvCxnSpPr>
        <p:spPr>
          <a:xfrm flipH="1">
            <a:off x="4416919" y="5602742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192">
            <a:extLst>
              <a:ext uri="{FF2B5EF4-FFF2-40B4-BE49-F238E27FC236}">
                <a16:creationId xmlns:a16="http://schemas.microsoft.com/office/drawing/2014/main" id="{BE086594-3087-01AD-D40F-B3F84AD4C4AE}"/>
              </a:ext>
            </a:extLst>
          </p:cNvPr>
          <p:cNvSpPr txBox="1"/>
          <p:nvPr/>
        </p:nvSpPr>
        <p:spPr>
          <a:xfrm>
            <a:off x="1837115" y="5642597"/>
            <a:ext cx="59110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29/07/2023</a:t>
            </a:r>
          </a:p>
        </p:txBody>
      </p:sp>
      <p:sp>
        <p:nvSpPr>
          <p:cNvPr id="78" name="ZoneTexte 194">
            <a:extLst>
              <a:ext uri="{FF2B5EF4-FFF2-40B4-BE49-F238E27FC236}">
                <a16:creationId xmlns:a16="http://schemas.microsoft.com/office/drawing/2014/main" id="{401D7A7C-750C-9800-6FFC-999C38EFCE8A}"/>
              </a:ext>
            </a:extLst>
          </p:cNvPr>
          <p:cNvSpPr txBox="1"/>
          <p:nvPr/>
        </p:nvSpPr>
        <p:spPr>
          <a:xfrm>
            <a:off x="4089071" y="5636084"/>
            <a:ext cx="634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dirty="0">
                <a:solidFill>
                  <a:schemeClr val="tx2"/>
                </a:solidFill>
                <a:latin typeface="Proxima Nova Rg" panose="02000506030000020004"/>
              </a:rPr>
              <a:t>29/07/2032</a:t>
            </a:r>
          </a:p>
        </p:txBody>
      </p:sp>
      <p:sp>
        <p:nvSpPr>
          <p:cNvPr id="79" name="ZoneTexte 197">
            <a:extLst>
              <a:ext uri="{FF2B5EF4-FFF2-40B4-BE49-F238E27FC236}">
                <a16:creationId xmlns:a16="http://schemas.microsoft.com/office/drawing/2014/main" id="{A5F3D423-4FF6-2C79-FF88-6F9309820DA5}"/>
              </a:ext>
            </a:extLst>
          </p:cNvPr>
          <p:cNvSpPr txBox="1"/>
          <p:nvPr/>
        </p:nvSpPr>
        <p:spPr>
          <a:xfrm>
            <a:off x="3119635" y="5602225"/>
            <a:ext cx="1200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>
                <a:solidFill>
                  <a:schemeClr val="tx2"/>
                </a:solidFill>
                <a:latin typeface="Proxima Nova Rg" panose="02000506030000020004"/>
              </a:rPr>
              <a:t>…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2A77F35-144A-7082-1B20-60EB49D28E3C}"/>
              </a:ext>
            </a:extLst>
          </p:cNvPr>
          <p:cNvCxnSpPr/>
          <p:nvPr/>
        </p:nvCxnSpPr>
        <p:spPr>
          <a:xfrm flipH="1">
            <a:off x="7632012" y="2721135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448BFAD9-8574-C5A9-C829-63D148B5C952}"/>
              </a:ext>
            </a:extLst>
          </p:cNvPr>
          <p:cNvCxnSpPr/>
          <p:nvPr/>
        </p:nvCxnSpPr>
        <p:spPr>
          <a:xfrm flipH="1">
            <a:off x="2117714" y="5591751"/>
            <a:ext cx="0" cy="7200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119CABA-8D41-1DA1-3003-3905E9D55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74" y="1802770"/>
            <a:ext cx="330544" cy="2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306" tIns="52153" rIns="104306" bIns="52153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700" b="1" dirty="0">
                <a:solidFill>
                  <a:srgbClr val="00B050"/>
                </a:solidFill>
              </a:rPr>
              <a:t>100%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D8E5E8A-8382-043E-84F7-E9251F5E2A45}"/>
              </a:ext>
            </a:extLst>
          </p:cNvPr>
          <p:cNvCxnSpPr/>
          <p:nvPr/>
        </p:nvCxnSpPr>
        <p:spPr bwMode="auto">
          <a:xfrm>
            <a:off x="1665673" y="4377498"/>
            <a:ext cx="180000" cy="0"/>
          </a:xfrm>
          <a:prstGeom prst="line">
            <a:avLst/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48">
            <a:extLst>
              <a:ext uri="{FF2B5EF4-FFF2-40B4-BE49-F238E27FC236}">
                <a16:creationId xmlns:a16="http://schemas.microsoft.com/office/drawing/2014/main" id="{7799181B-CD80-DEE5-552D-2B5E268C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96" y="4278669"/>
            <a:ext cx="1650017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tx2"/>
                </a:solidFill>
                <a:latin typeface="+mn-lt"/>
              </a:rPr>
              <a:t>Seuil de perte en capital à l’échéance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5576740-CCB0-899E-A59E-205C150B741F}"/>
              </a:ext>
            </a:extLst>
          </p:cNvPr>
          <p:cNvCxnSpPr/>
          <p:nvPr/>
        </p:nvCxnSpPr>
        <p:spPr bwMode="auto">
          <a:xfrm>
            <a:off x="1599027" y="1815947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48">
            <a:extLst>
              <a:ext uri="{FF2B5EF4-FFF2-40B4-BE49-F238E27FC236}">
                <a16:creationId xmlns:a16="http://schemas.microsoft.com/office/drawing/2014/main" id="{1341B5FA-ABF6-A106-7300-31C0D993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650" y="1717118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267CC8-B828-7C29-5E1C-CD2D19F2571C}"/>
              </a:ext>
            </a:extLst>
          </p:cNvPr>
          <p:cNvCxnSpPr/>
          <p:nvPr/>
        </p:nvCxnSpPr>
        <p:spPr bwMode="auto">
          <a:xfrm>
            <a:off x="7164523" y="1779460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48">
            <a:extLst>
              <a:ext uri="{FF2B5EF4-FFF2-40B4-BE49-F238E27FC236}">
                <a16:creationId xmlns:a16="http://schemas.microsoft.com/office/drawing/2014/main" id="{E389B003-13D5-2380-657B-1BB03159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146" y="1680631"/>
            <a:ext cx="2580582" cy="197658"/>
          </a:xfrm>
          <a:prstGeom prst="rect">
            <a:avLst/>
          </a:prstGeom>
          <a:noFill/>
          <a:ln>
            <a:noFill/>
          </a:ln>
        </p:spPr>
        <p:txBody>
          <a:bodyPr wrap="square" lIns="104306" tIns="52153" rIns="104306" bIns="52153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4305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 dirty="0">
                <a:solidFill>
                  <a:schemeClr val="tx2"/>
                </a:solidFill>
                <a:latin typeface="+mn-lt"/>
              </a:rPr>
              <a:t>Simulation de l’évolution le panier équipondéré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3A20C70-1061-C613-C5F7-BE585DAD4288}"/>
              </a:ext>
            </a:extLst>
          </p:cNvPr>
          <p:cNvCxnSpPr/>
          <p:nvPr/>
        </p:nvCxnSpPr>
        <p:spPr bwMode="auto">
          <a:xfrm>
            <a:off x="1665673" y="4461651"/>
            <a:ext cx="180000" cy="0"/>
          </a:xfrm>
          <a:prstGeom prst="line">
            <a:avLst/>
          </a:prstGeom>
          <a:ln w="25400">
            <a:solidFill>
              <a:srgbClr val="B9A0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389708"/>
            <a:ext cx="1337100" cy="126866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EEBAE-E2C4-0B4B-01F0-68E03DCA625C}"/>
              </a:ext>
            </a:extLst>
          </p:cNvPr>
          <p:cNvSpPr/>
          <p:nvPr/>
        </p:nvSpPr>
        <p:spPr>
          <a:xfrm>
            <a:off x="5054529" y="3978745"/>
            <a:ext cx="1337100" cy="354654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36,50%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4382049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3653,00%)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4365909"/>
            <a:ext cx="133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22C859D-FEAF-B171-2B26-D9373F1FCA0E}"/>
              </a:ext>
            </a:extLst>
          </p:cNvPr>
          <p:cNvSpPr txBox="1"/>
          <p:nvPr/>
        </p:nvSpPr>
        <p:spPr>
          <a:xfrm>
            <a:off x="5941630" y="37320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332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>
            <a:extLst>
              <a:ext uri="{FF2B5EF4-FFF2-40B4-BE49-F238E27FC236}">
                <a16:creationId xmlns:a16="http://schemas.microsoft.com/office/drawing/2014/main" id="{D3E50624-3128-B8C6-F6C7-FE6D707AD5CF}"/>
              </a:ext>
            </a:extLst>
          </p:cNvPr>
          <p:cNvSpPr txBox="1"/>
          <p:nvPr/>
        </p:nvSpPr>
        <p:spPr>
          <a:xfrm>
            <a:off x="4487381" y="3547389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4274058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255AD-BDC9-1884-25E8-C6C853453907}"/>
              </a:ext>
            </a:extLst>
          </p:cNvPr>
          <p:cNvSpPr/>
          <p:nvPr/>
        </p:nvSpPr>
        <p:spPr>
          <a:xfrm>
            <a:off x="5054529" y="4028718"/>
            <a:ext cx="1337100" cy="162965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le panier équipondéré entre son Niveau initial et son niveau de clôture à la date de constatation finale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6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8FF260A0-4121-819E-D9E8-D9E60E45073D}"/>
              </a:ext>
            </a:extLst>
          </p:cNvPr>
          <p:cNvSpPr/>
          <p:nvPr/>
        </p:nvSpPr>
        <p:spPr>
          <a:xfrm>
            <a:off x="2120721" y="2109091"/>
            <a:ext cx="2851534" cy="1803756"/>
          </a:xfrm>
          <a:custGeom>
            <a:avLst/>
            <a:gdLst>
              <a:gd name="connsiteX0" fmla="*/ 31750 w 2832100"/>
              <a:gd name="connsiteY0" fmla="*/ 0 h 2343150"/>
              <a:gd name="connsiteX1" fmla="*/ 2800350 w 2832100"/>
              <a:gd name="connsiteY1" fmla="*/ 1905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31750 w 2832100"/>
              <a:gd name="connsiteY0" fmla="*/ 0 h 2343150"/>
              <a:gd name="connsiteX1" fmla="*/ 2825750 w 2832100"/>
              <a:gd name="connsiteY1" fmla="*/ 12700 h 2343150"/>
              <a:gd name="connsiteX2" fmla="*/ 2832100 w 2832100"/>
              <a:gd name="connsiteY2" fmla="*/ 2343150 h 2343150"/>
              <a:gd name="connsiteX3" fmla="*/ 0 w 2832100"/>
              <a:gd name="connsiteY3" fmla="*/ 679450 h 2343150"/>
              <a:gd name="connsiteX4" fmla="*/ 31750 w 2832100"/>
              <a:gd name="connsiteY4" fmla="*/ 0 h 2343150"/>
              <a:gd name="connsiteX0" fmla="*/ 0 w 2844800"/>
              <a:gd name="connsiteY0" fmla="*/ 6350 h 2330450"/>
              <a:gd name="connsiteX1" fmla="*/ 2838450 w 2844800"/>
              <a:gd name="connsiteY1" fmla="*/ 0 h 2330450"/>
              <a:gd name="connsiteX2" fmla="*/ 2844800 w 2844800"/>
              <a:gd name="connsiteY2" fmla="*/ 2330450 h 2330450"/>
              <a:gd name="connsiteX3" fmla="*/ 12700 w 2844800"/>
              <a:gd name="connsiteY3" fmla="*/ 666750 h 2330450"/>
              <a:gd name="connsiteX4" fmla="*/ 0 w 2844800"/>
              <a:gd name="connsiteY4" fmla="*/ 6350 h 2330450"/>
              <a:gd name="connsiteX0" fmla="*/ 0 w 2844800"/>
              <a:gd name="connsiteY0" fmla="*/ 0 h 2324100"/>
              <a:gd name="connsiteX1" fmla="*/ 2838450 w 2844800"/>
              <a:gd name="connsiteY1" fmla="*/ 6350 h 2324100"/>
              <a:gd name="connsiteX2" fmla="*/ 2844800 w 2844800"/>
              <a:gd name="connsiteY2" fmla="*/ 2324100 h 2324100"/>
              <a:gd name="connsiteX3" fmla="*/ 12700 w 2844800"/>
              <a:gd name="connsiteY3" fmla="*/ 660400 h 2324100"/>
              <a:gd name="connsiteX4" fmla="*/ 0 w 2844800"/>
              <a:gd name="connsiteY4" fmla="*/ 0 h 2324100"/>
              <a:gd name="connsiteX0" fmla="*/ 12700 w 2832100"/>
              <a:gd name="connsiteY0" fmla="*/ 0 h 2324100"/>
              <a:gd name="connsiteX1" fmla="*/ 2825750 w 2832100"/>
              <a:gd name="connsiteY1" fmla="*/ 6350 h 2324100"/>
              <a:gd name="connsiteX2" fmla="*/ 2832100 w 2832100"/>
              <a:gd name="connsiteY2" fmla="*/ 2324100 h 2324100"/>
              <a:gd name="connsiteX3" fmla="*/ 0 w 2832100"/>
              <a:gd name="connsiteY3" fmla="*/ 660400 h 2324100"/>
              <a:gd name="connsiteX4" fmla="*/ 12700 w 2832100"/>
              <a:gd name="connsiteY4" fmla="*/ 0 h 2324100"/>
              <a:gd name="connsiteX0" fmla="*/ 0 w 2838450"/>
              <a:gd name="connsiteY0" fmla="*/ 12700 h 2317750"/>
              <a:gd name="connsiteX1" fmla="*/ 2832100 w 2838450"/>
              <a:gd name="connsiteY1" fmla="*/ 0 h 2317750"/>
              <a:gd name="connsiteX2" fmla="*/ 2838450 w 2838450"/>
              <a:gd name="connsiteY2" fmla="*/ 2317750 h 2317750"/>
              <a:gd name="connsiteX3" fmla="*/ 6350 w 2838450"/>
              <a:gd name="connsiteY3" fmla="*/ 654050 h 2317750"/>
              <a:gd name="connsiteX4" fmla="*/ 0 w 2838450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2 w 2832712"/>
              <a:gd name="connsiteY0" fmla="*/ 12700 h 2317750"/>
              <a:gd name="connsiteX1" fmla="*/ 2826362 w 2832712"/>
              <a:gd name="connsiteY1" fmla="*/ 0 h 2317750"/>
              <a:gd name="connsiteX2" fmla="*/ 2832712 w 2832712"/>
              <a:gd name="connsiteY2" fmla="*/ 2317750 h 2317750"/>
              <a:gd name="connsiteX3" fmla="*/ 612 w 2832712"/>
              <a:gd name="connsiteY3" fmla="*/ 654050 h 2317750"/>
              <a:gd name="connsiteX4" fmla="*/ 612 w 2832712"/>
              <a:gd name="connsiteY4" fmla="*/ 12700 h 2317750"/>
              <a:gd name="connsiteX0" fmla="*/ 0 w 2844800"/>
              <a:gd name="connsiteY0" fmla="*/ 12700 h 2317750"/>
              <a:gd name="connsiteX1" fmla="*/ 2838450 w 2844800"/>
              <a:gd name="connsiteY1" fmla="*/ 0 h 2317750"/>
              <a:gd name="connsiteX2" fmla="*/ 2844800 w 2844800"/>
              <a:gd name="connsiteY2" fmla="*/ 2317750 h 2317750"/>
              <a:gd name="connsiteX3" fmla="*/ 12700 w 2844800"/>
              <a:gd name="connsiteY3" fmla="*/ 654050 h 2317750"/>
              <a:gd name="connsiteX4" fmla="*/ 0 w 2844800"/>
              <a:gd name="connsiteY4" fmla="*/ 12700 h 2317750"/>
              <a:gd name="connsiteX0" fmla="*/ 611 w 2845411"/>
              <a:gd name="connsiteY0" fmla="*/ 12700 h 2317750"/>
              <a:gd name="connsiteX1" fmla="*/ 2839061 w 2845411"/>
              <a:gd name="connsiteY1" fmla="*/ 0 h 2317750"/>
              <a:gd name="connsiteX2" fmla="*/ 2845411 w 2845411"/>
              <a:gd name="connsiteY2" fmla="*/ 2317750 h 2317750"/>
              <a:gd name="connsiteX3" fmla="*/ 611 w 2845411"/>
              <a:gd name="connsiteY3" fmla="*/ 654050 h 2317750"/>
              <a:gd name="connsiteX4" fmla="*/ 611 w 2845411"/>
              <a:gd name="connsiteY4" fmla="*/ 12700 h 2317750"/>
              <a:gd name="connsiteX0" fmla="*/ 0 w 2857500"/>
              <a:gd name="connsiteY0" fmla="*/ 12700 h 2317750"/>
              <a:gd name="connsiteX1" fmla="*/ 2851150 w 2857500"/>
              <a:gd name="connsiteY1" fmla="*/ 0 h 2317750"/>
              <a:gd name="connsiteX2" fmla="*/ 2857500 w 2857500"/>
              <a:gd name="connsiteY2" fmla="*/ 2317750 h 2317750"/>
              <a:gd name="connsiteX3" fmla="*/ 12700 w 2857500"/>
              <a:gd name="connsiteY3" fmla="*/ 654050 h 2317750"/>
              <a:gd name="connsiteX4" fmla="*/ 0 w 2857500"/>
              <a:gd name="connsiteY4" fmla="*/ 12700 h 2317750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  <a:gd name="connsiteX0" fmla="*/ 0 w 2851534"/>
              <a:gd name="connsiteY0" fmla="*/ 12700 h 1746082"/>
              <a:gd name="connsiteX1" fmla="*/ 2851150 w 2851534"/>
              <a:gd name="connsiteY1" fmla="*/ 0 h 1746082"/>
              <a:gd name="connsiteX2" fmla="*/ 2847975 w 2851534"/>
              <a:gd name="connsiteY2" fmla="*/ 1746082 h 1746082"/>
              <a:gd name="connsiteX3" fmla="*/ 12700 w 2851534"/>
              <a:gd name="connsiteY3" fmla="*/ 654050 h 1746082"/>
              <a:gd name="connsiteX4" fmla="*/ 0 w 2851534"/>
              <a:gd name="connsiteY4" fmla="*/ 12700 h 174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1534" h="1746082">
                <a:moveTo>
                  <a:pt x="0" y="12700"/>
                </a:moveTo>
                <a:lnTo>
                  <a:pt x="2851150" y="0"/>
                </a:lnTo>
                <a:cubicBezTo>
                  <a:pt x="2853267" y="776817"/>
                  <a:pt x="2845858" y="969265"/>
                  <a:pt x="2847975" y="1746082"/>
                </a:cubicBezTo>
                <a:cubicBezTo>
                  <a:pt x="8995" y="670560"/>
                  <a:pt x="2832629" y="1720351"/>
                  <a:pt x="12700" y="654050"/>
                </a:cubicBezTo>
                <a:cubicBezTo>
                  <a:pt x="10583" y="440267"/>
                  <a:pt x="2117" y="226483"/>
                  <a:pt x="0" y="1270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EBE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4524D1EF-13D5-AD67-B2D7-E9BC93CC4160}"/>
              </a:ext>
            </a:extLst>
          </p:cNvPr>
          <p:cNvSpPr/>
          <p:nvPr/>
        </p:nvSpPr>
        <p:spPr>
          <a:xfrm>
            <a:off x="2129872" y="2824821"/>
            <a:ext cx="2851407" cy="2835498"/>
          </a:xfrm>
          <a:custGeom>
            <a:avLst/>
            <a:gdLst>
              <a:gd name="connsiteX0" fmla="*/ 22860 w 2788920"/>
              <a:gd name="connsiteY0" fmla="*/ 0 h 2827020"/>
              <a:gd name="connsiteX1" fmla="*/ 0 w 2788920"/>
              <a:gd name="connsiteY1" fmla="*/ 2827020 h 2827020"/>
              <a:gd name="connsiteX2" fmla="*/ 2781300 w 2788920"/>
              <a:gd name="connsiteY2" fmla="*/ 2827020 h 2827020"/>
              <a:gd name="connsiteX3" fmla="*/ 2788920 w 2788920"/>
              <a:gd name="connsiteY3" fmla="*/ 807720 h 2827020"/>
              <a:gd name="connsiteX4" fmla="*/ 22860 w 2788920"/>
              <a:gd name="connsiteY4" fmla="*/ 0 h 2827020"/>
              <a:gd name="connsiteX0" fmla="*/ 635 w 2788920"/>
              <a:gd name="connsiteY0" fmla="*/ 0 h 2830195"/>
              <a:gd name="connsiteX1" fmla="*/ 0 w 2788920"/>
              <a:gd name="connsiteY1" fmla="*/ 2830195 h 2830195"/>
              <a:gd name="connsiteX2" fmla="*/ 2781300 w 2788920"/>
              <a:gd name="connsiteY2" fmla="*/ 2830195 h 2830195"/>
              <a:gd name="connsiteX3" fmla="*/ 2788920 w 2788920"/>
              <a:gd name="connsiteY3" fmla="*/ 810895 h 2830195"/>
              <a:gd name="connsiteX4" fmla="*/ 635 w 2788920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810895 h 2830195"/>
              <a:gd name="connsiteX4" fmla="*/ 2 w 2800193"/>
              <a:gd name="connsiteY4" fmla="*/ 0 h 2830195"/>
              <a:gd name="connsiteX0" fmla="*/ 2 w 2800193"/>
              <a:gd name="connsiteY0" fmla="*/ 0 h 2830195"/>
              <a:gd name="connsiteX1" fmla="*/ 11273 w 2800193"/>
              <a:gd name="connsiteY1" fmla="*/ 2830195 h 2830195"/>
              <a:gd name="connsiteX2" fmla="*/ 2792573 w 2800193"/>
              <a:gd name="connsiteY2" fmla="*/ 2830195 h 2830195"/>
              <a:gd name="connsiteX3" fmla="*/ 2800193 w 2800193"/>
              <a:gd name="connsiteY3" fmla="*/ 1166046 h 2830195"/>
              <a:gd name="connsiteX4" fmla="*/ 2 w 2800193"/>
              <a:gd name="connsiteY4" fmla="*/ 0 h 2830195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980015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44164"/>
              <a:gd name="connsiteX1" fmla="*/ 5303 w 2794223"/>
              <a:gd name="connsiteY1" fmla="*/ 2644164 h 2644164"/>
              <a:gd name="connsiteX2" fmla="*/ 2786603 w 2794223"/>
              <a:gd name="connsiteY2" fmla="*/ 2644164 h 2644164"/>
              <a:gd name="connsiteX3" fmla="*/ 2794223 w 2794223"/>
              <a:gd name="connsiteY3" fmla="*/ 1085714 h 2644164"/>
              <a:gd name="connsiteX4" fmla="*/ 6 w 2794223"/>
              <a:gd name="connsiteY4" fmla="*/ 0 h 2644164"/>
              <a:gd name="connsiteX0" fmla="*/ 6 w 2794223"/>
              <a:gd name="connsiteY0" fmla="*/ 0 h 2622144"/>
              <a:gd name="connsiteX1" fmla="*/ 5303 w 2794223"/>
              <a:gd name="connsiteY1" fmla="*/ 2622144 h 2622144"/>
              <a:gd name="connsiteX2" fmla="*/ 2786603 w 2794223"/>
              <a:gd name="connsiteY2" fmla="*/ 2622144 h 2622144"/>
              <a:gd name="connsiteX3" fmla="*/ 2794223 w 2794223"/>
              <a:gd name="connsiteY3" fmla="*/ 1063694 h 2622144"/>
              <a:gd name="connsiteX4" fmla="*/ 6 w 2794223"/>
              <a:gd name="connsiteY4" fmla="*/ 0 h 262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223" h="2622144">
                <a:moveTo>
                  <a:pt x="6" y="0"/>
                </a:moveTo>
                <a:cubicBezTo>
                  <a:pt x="-206" y="943398"/>
                  <a:pt x="5515" y="1678746"/>
                  <a:pt x="5303" y="2622144"/>
                </a:cubicBezTo>
                <a:lnTo>
                  <a:pt x="2786603" y="2622144"/>
                </a:lnTo>
                <a:cubicBezTo>
                  <a:pt x="2789143" y="2067428"/>
                  <a:pt x="2791683" y="1618410"/>
                  <a:pt x="2794223" y="1063694"/>
                </a:cubicBezTo>
                <a:lnTo>
                  <a:pt x="6" y="0"/>
                </a:lnTo>
                <a:close/>
              </a:path>
            </a:pathLst>
          </a:cu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400" b="1" u="sng" kern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Straight Connector 26">
            <a:extLst>
              <a:ext uri="{FF2B5EF4-FFF2-40B4-BE49-F238E27FC236}">
                <a16:creationId xmlns:a16="http://schemas.microsoft.com/office/drawing/2014/main" id="{144D333C-EE78-233A-7393-19706BCB362B}"/>
              </a:ext>
            </a:extLst>
          </p:cNvPr>
          <p:cNvCxnSpPr/>
          <p:nvPr/>
        </p:nvCxnSpPr>
        <p:spPr>
          <a:xfrm>
            <a:off x="1899883" y="279621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77F385-F8D0-978B-36DF-198AACEF6F89}"/>
              </a:ext>
            </a:extLst>
          </p:cNvPr>
          <p:cNvSpPr txBox="1"/>
          <p:nvPr/>
        </p:nvSpPr>
        <p:spPr>
          <a:xfrm>
            <a:off x="2473447" y="2341781"/>
            <a:ext cx="2342438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algn="ctr"/>
            <a:endParaRPr lang="fr-FR" sz="600" b="1" u="sng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de 36,50% par année écoulée)</a:t>
            </a:r>
          </a:p>
          <a:p>
            <a:pPr algn="ctr"/>
            <a:endParaRPr lang="fr-FR" sz="6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2E35FACF-FEAC-6A4B-5947-635A9104BF8B}"/>
              </a:ext>
            </a:extLst>
          </p:cNvPr>
          <p:cNvCxnSpPr>
            <a:cxnSpLocks/>
          </p:cNvCxnSpPr>
          <p:nvPr/>
        </p:nvCxnSpPr>
        <p:spPr>
          <a:xfrm>
            <a:off x="1898767" y="3946623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11" name="TextBox 18">
            <a:extLst>
              <a:ext uri="{FF2B5EF4-FFF2-40B4-BE49-F238E27FC236}">
                <a16:creationId xmlns:a16="http://schemas.microsoft.com/office/drawing/2014/main" id="{44ED5287-1189-6294-2C0C-017713CD776C}"/>
              </a:ext>
            </a:extLst>
          </p:cNvPr>
          <p:cNvSpPr txBox="1"/>
          <p:nvPr/>
        </p:nvSpPr>
        <p:spPr>
          <a:xfrm>
            <a:off x="1683382" y="5528347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chemeClr val="tx2"/>
                </a:solidFill>
                <a:latin typeface="Proxima Nova Rg" panose="02000506030000020004" pitchFamily="2" charset="0"/>
              </a:rPr>
              <a:t>0%</a:t>
            </a: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0980564E-F313-0970-D0AE-6B1F1AB8F8D1}"/>
              </a:ext>
            </a:extLst>
          </p:cNvPr>
          <p:cNvSpPr/>
          <p:nvPr/>
        </p:nvSpPr>
        <p:spPr>
          <a:xfrm>
            <a:off x="5054528" y="2105898"/>
            <a:ext cx="1337101" cy="1819241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jour calendaire depuis le 29/07/2022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3653,00%)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23579E0-859B-3839-0148-C6376FC0B1A2}"/>
              </a:ext>
            </a:extLst>
          </p:cNvPr>
          <p:cNvCxnSpPr>
            <a:cxnSpLocks/>
          </p:cNvCxnSpPr>
          <p:nvPr/>
        </p:nvCxnSpPr>
        <p:spPr>
          <a:xfrm>
            <a:off x="5060658" y="3998910"/>
            <a:ext cx="126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225A1079-FD51-7542-3491-41885BBC35E0}"/>
              </a:ext>
            </a:extLst>
          </p:cNvPr>
          <p:cNvSpPr txBox="1"/>
          <p:nvPr/>
        </p:nvSpPr>
        <p:spPr>
          <a:xfrm>
            <a:off x="1055346" y="2709568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>
                <a:solidFill>
                  <a:srgbClr val="00B050"/>
                </a:solidFill>
                <a:latin typeface="Proxima Nova Rg" panose="02000506030000020004" pitchFamily="2" charset="0"/>
              </a:rPr>
              <a:t>Niveau Initial 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646605D-E4AA-D979-0F88-1645E5203107}"/>
              </a:ext>
            </a:extLst>
          </p:cNvPr>
          <p:cNvCxnSpPr>
            <a:cxnSpLocks/>
          </p:cNvCxnSpPr>
          <p:nvPr/>
        </p:nvCxnSpPr>
        <p:spPr>
          <a:xfrm flipV="1">
            <a:off x="1971653" y="5658184"/>
            <a:ext cx="4500000" cy="306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65308D4-DB35-7527-550F-F0B08863AC81}"/>
              </a:ext>
            </a:extLst>
          </p:cNvPr>
          <p:cNvCxnSpPr>
            <a:cxnSpLocks/>
          </p:cNvCxnSpPr>
          <p:nvPr/>
        </p:nvCxnSpPr>
        <p:spPr>
          <a:xfrm flipH="1" flipV="1">
            <a:off x="1972692" y="2061250"/>
            <a:ext cx="0" cy="3600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677930F-D191-AEF1-0B66-2D81534B012B}"/>
              </a:ext>
            </a:extLst>
          </p:cNvPr>
          <p:cNvSpPr/>
          <p:nvPr/>
        </p:nvSpPr>
        <p:spPr>
          <a:xfrm>
            <a:off x="998830" y="5673023"/>
            <a:ext cx="1176748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200"/>
              </a:spcAft>
            </a:pPr>
            <a:r>
              <a:rPr lang="fr-FR" sz="600">
                <a:solidFill>
                  <a:schemeClr val="tx2"/>
                </a:solidFill>
                <a:latin typeface="Proxima Nova Rg" panose="02000506030000020004" pitchFamily="2" charset="0"/>
              </a:rPr>
              <a:t>À partir de la fin du …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5D04C6E-CDBF-DE7C-ABC4-06364E388590}"/>
              </a:ext>
            </a:extLst>
          </p:cNvPr>
          <p:cNvCxnSpPr>
            <a:cxnSpLocks/>
          </p:cNvCxnSpPr>
          <p:nvPr/>
        </p:nvCxnSpPr>
        <p:spPr>
          <a:xfrm>
            <a:off x="2129878" y="2814535"/>
            <a:ext cx="2842377" cy="1135649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8C3778A-FF9F-6690-2E8E-A7DBD70B3A2A}"/>
              </a:ext>
            </a:extLst>
          </p:cNvPr>
          <p:cNvSpPr txBox="1"/>
          <p:nvPr/>
        </p:nvSpPr>
        <p:spPr>
          <a:xfrm>
            <a:off x="1475048" y="269793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119D3D-C9C7-4DD1-0FBC-C4104AA8F2CF}"/>
              </a:ext>
            </a:extLst>
          </p:cNvPr>
          <p:cNvSpPr txBox="1"/>
          <p:nvPr/>
        </p:nvSpPr>
        <p:spPr>
          <a:xfrm>
            <a:off x="2361944" y="4048708"/>
            <a:ext cx="2342438" cy="2846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550" b="1" u="sng" kern="0" dirty="0">
              <a:solidFill>
                <a:srgbClr val="000000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F015A8-1D2C-F962-913D-67ECAC50F355}"/>
              </a:ext>
            </a:extLst>
          </p:cNvPr>
          <p:cNvSpPr/>
          <p:nvPr/>
        </p:nvSpPr>
        <p:spPr>
          <a:xfrm>
            <a:off x="2938459" y="5665719"/>
            <a:ext cx="10308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35B97-14D6-B76E-8F5F-D7EB861B3440}"/>
              </a:ext>
            </a:extLst>
          </p:cNvPr>
          <p:cNvSpPr/>
          <p:nvPr/>
        </p:nvSpPr>
        <p:spPr>
          <a:xfrm>
            <a:off x="5264348" y="5665719"/>
            <a:ext cx="79587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Jours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1DB814-D2B3-4E71-10E7-BF39DF59CCBF}"/>
              </a:ext>
            </a:extLst>
          </p:cNvPr>
          <p:cNvCxnSpPr>
            <a:cxnSpLocks/>
          </p:cNvCxnSpPr>
          <p:nvPr/>
        </p:nvCxnSpPr>
        <p:spPr>
          <a:xfrm>
            <a:off x="5054529" y="3954946"/>
            <a:ext cx="1260000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7118249-47AC-975E-8AF2-8EBA6D191A1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2 blocs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16C63CFE-8C1D-B891-4028-7331C7FB59E3}"/>
              </a:ext>
            </a:extLst>
          </p:cNvPr>
          <p:cNvSpPr txBox="1"/>
          <p:nvPr/>
        </p:nvSpPr>
        <p:spPr>
          <a:xfrm>
            <a:off x="1607273" y="3838632"/>
            <a:ext cx="312036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A2FFC8-B974-ADD2-EF0C-AAC55A7AB663}"/>
              </a:ext>
            </a:extLst>
          </p:cNvPr>
          <p:cNvSpPr/>
          <p:nvPr/>
        </p:nvSpPr>
        <p:spPr>
          <a:xfrm>
            <a:off x="1132116" y="2062045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33" name="TextBox 36">
            <a:extLst>
              <a:ext uri="{FF2B5EF4-FFF2-40B4-BE49-F238E27FC236}">
                <a16:creationId xmlns:a16="http://schemas.microsoft.com/office/drawing/2014/main" id="{B4B104E4-82A1-F4BD-47B1-73A00B3FE99B}"/>
              </a:ext>
            </a:extLst>
          </p:cNvPr>
          <p:cNvSpPr txBox="1"/>
          <p:nvPr/>
        </p:nvSpPr>
        <p:spPr>
          <a:xfrm>
            <a:off x="6988716" y="4427368"/>
            <a:ext cx="1176955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>
                <a:latin typeface="Proxima Nova Rg" panose="02000506030000020004" pitchFamily="2" charset="0"/>
              </a:rPr>
              <a:t>Seuil de perte en capital à l’échéance</a:t>
            </a:r>
            <a:endParaRPr lang="en-US" sz="7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4786F36-022B-D309-770C-B69B1415E973}"/>
              </a:ext>
            </a:extLst>
          </p:cNvPr>
          <p:cNvCxnSpPr>
            <a:cxnSpLocks/>
          </p:cNvCxnSpPr>
          <p:nvPr/>
        </p:nvCxnSpPr>
        <p:spPr>
          <a:xfrm>
            <a:off x="7079089" y="4423571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0EFB95-304A-028D-989A-1C14088D67B7}"/>
              </a:ext>
            </a:extLst>
          </p:cNvPr>
          <p:cNvCxnSpPr>
            <a:cxnSpLocks/>
          </p:cNvCxnSpPr>
          <p:nvPr/>
        </p:nvCxnSpPr>
        <p:spPr>
          <a:xfrm>
            <a:off x="7079089" y="2912011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6">
            <a:extLst>
              <a:ext uri="{FF2B5EF4-FFF2-40B4-BE49-F238E27FC236}">
                <a16:creationId xmlns:a16="http://schemas.microsoft.com/office/drawing/2014/main" id="{1BF8A7EC-FDBA-5617-EFA8-D820EF1D4BEA}"/>
              </a:ext>
            </a:extLst>
          </p:cNvPr>
          <p:cNvSpPr txBox="1"/>
          <p:nvPr/>
        </p:nvSpPr>
        <p:spPr>
          <a:xfrm>
            <a:off x="6988716" y="2945064"/>
            <a:ext cx="1229998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latin typeface="Proxima Nova Rg" panose="02000506030000020004" pitchFamily="2" charset="0"/>
              </a:rPr>
              <a:t>Seuil d’activation du mécanisme de remboursement anticipé automatique à partir de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 jusqu’à la fin du </a:t>
            </a:r>
            <a:r>
              <a:rPr lang="fr-FR" sz="700" kern="0" dirty="0">
                <a:latin typeface="Proxima Nova Rg" panose="02000506030000020004" pitchFamily="2" charset="0"/>
              </a:rPr>
              <a:t>jour</a:t>
            </a:r>
            <a:r>
              <a:rPr lang="fr-FR" sz="700" dirty="0">
                <a:latin typeface="Proxima Nova Rg" panose="02000506030000020004" pitchFamily="2" charset="0"/>
              </a:rPr>
              <a:t> 3652 et de versement des gains à l’échéance</a:t>
            </a:r>
            <a:endParaRPr lang="en-US" sz="700" dirty="0">
              <a:latin typeface="Proxima Nova Rg" panose="02000506030000020004" pitchFamily="2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FF57644A-3631-47A7-333A-C676063B6E2C}"/>
              </a:ext>
            </a:extLst>
          </p:cNvPr>
          <p:cNvSpPr txBox="1"/>
          <p:nvPr/>
        </p:nvSpPr>
        <p:spPr>
          <a:xfrm>
            <a:off x="5975363" y="3768917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C257607B-FEA6-3468-C89C-D6440FB004DA}"/>
              </a:ext>
            </a:extLst>
          </p:cNvPr>
          <p:cNvSpPr txBox="1"/>
          <p:nvPr/>
        </p:nvSpPr>
        <p:spPr>
          <a:xfrm>
            <a:off x="4539899" y="3598510"/>
            <a:ext cx="5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9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F1410C2C-BB8B-DF56-B9CD-CF5774DC78CC}"/>
              </a:ext>
            </a:extLst>
          </p:cNvPr>
          <p:cNvSpPr txBox="1"/>
          <p:nvPr/>
        </p:nvSpPr>
        <p:spPr>
          <a:xfrm>
            <a:off x="6172879" y="5294731"/>
            <a:ext cx="16104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Date de constatation finale (29/07/2032)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AFEFA323-3D2C-199E-BE2F-C863F96C1B10}"/>
              </a:ext>
            </a:extLst>
          </p:cNvPr>
          <p:cNvSpPr txBox="1"/>
          <p:nvPr/>
        </p:nvSpPr>
        <p:spPr>
          <a:xfrm>
            <a:off x="3989150" y="5318850"/>
            <a:ext cx="4687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E703AA-171F-1C8C-CE59-A5ABD349DBBC}"/>
              </a:ext>
            </a:extLst>
          </p:cNvPr>
          <p:cNvSpPr/>
          <p:nvPr/>
        </p:nvSpPr>
        <p:spPr>
          <a:xfrm>
            <a:off x="3421635" y="2616865"/>
            <a:ext cx="216000" cy="267783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07A9446-1E43-9B36-8B8A-C8BACAFAD478}"/>
              </a:ext>
            </a:extLst>
          </p:cNvPr>
          <p:cNvSpPr txBox="1"/>
          <p:nvPr/>
        </p:nvSpPr>
        <p:spPr>
          <a:xfrm>
            <a:off x="6079664" y="5587318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654761-7F10-8C44-8BBE-DD29703DC4ED}"/>
              </a:ext>
            </a:extLst>
          </p:cNvPr>
          <p:cNvCxnSpPr>
            <a:cxnSpLocks/>
          </p:cNvCxnSpPr>
          <p:nvPr/>
        </p:nvCxnSpPr>
        <p:spPr>
          <a:xfrm>
            <a:off x="6179948" y="5597153"/>
            <a:ext cx="867631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cxnSp>
        <p:nvCxnSpPr>
          <p:cNvPr id="7" name="Connecteur droit 54">
            <a:extLst>
              <a:ext uri="{FF2B5EF4-FFF2-40B4-BE49-F238E27FC236}">
                <a16:creationId xmlns:a16="http://schemas.microsoft.com/office/drawing/2014/main" id="{D10BC3F9-2F15-97BD-75A2-7F1ECA90C728}"/>
              </a:ext>
            </a:extLst>
          </p:cNvPr>
          <p:cNvCxnSpPr>
            <a:cxnSpLocks/>
          </p:cNvCxnSpPr>
          <p:nvPr/>
        </p:nvCxnSpPr>
        <p:spPr>
          <a:xfrm>
            <a:off x="3608894" y="5565403"/>
            <a:ext cx="146973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96281-200B-556F-4B4E-2B77A317627A}"/>
              </a:ext>
            </a:extLst>
          </p:cNvPr>
          <p:cNvSpPr/>
          <p:nvPr/>
        </p:nvSpPr>
        <p:spPr>
          <a:xfrm>
            <a:off x="5105697" y="3201889"/>
            <a:ext cx="216000" cy="2090902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22CFE-4E4D-1BED-BECD-277A2AB002D8}"/>
              </a:ext>
            </a:extLst>
          </p:cNvPr>
          <p:cNvSpPr/>
          <p:nvPr/>
        </p:nvSpPr>
        <p:spPr>
          <a:xfrm>
            <a:off x="6092093" y="3622047"/>
            <a:ext cx="1773549" cy="514984"/>
          </a:xfrm>
          <a:prstGeom prst="rect">
            <a:avLst/>
          </a:prstGeom>
          <a:solidFill>
            <a:srgbClr val="C5AF5C">
              <a:alpha val="10000"/>
            </a:srgbClr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sp>
        <p:nvSpPr>
          <p:cNvPr id="10" name="Round Single Corner Rectangle 23">
            <a:extLst>
              <a:ext uri="{FF2B5EF4-FFF2-40B4-BE49-F238E27FC236}">
                <a16:creationId xmlns:a16="http://schemas.microsoft.com/office/drawing/2014/main" id="{5894A91F-9870-72E0-7987-0EE5AC3A01A6}"/>
              </a:ext>
            </a:extLst>
          </p:cNvPr>
          <p:cNvSpPr/>
          <p:nvPr/>
        </p:nvSpPr>
        <p:spPr>
          <a:xfrm>
            <a:off x="4422119" y="1743714"/>
            <a:ext cx="216000" cy="119616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639D7-8B60-B1DD-E196-81B4D7638121}"/>
              </a:ext>
            </a:extLst>
          </p:cNvPr>
          <p:cNvSpPr/>
          <p:nvPr/>
        </p:nvSpPr>
        <p:spPr>
          <a:xfrm>
            <a:off x="4763518" y="3090320"/>
            <a:ext cx="216000" cy="2204376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2" name="Round Single Corner Rectangle 23">
            <a:extLst>
              <a:ext uri="{FF2B5EF4-FFF2-40B4-BE49-F238E27FC236}">
                <a16:creationId xmlns:a16="http://schemas.microsoft.com/office/drawing/2014/main" id="{53D438B8-CD7A-2DEE-199C-9FE8B0E589B6}"/>
              </a:ext>
            </a:extLst>
          </p:cNvPr>
          <p:cNvSpPr/>
          <p:nvPr/>
        </p:nvSpPr>
        <p:spPr>
          <a:xfrm>
            <a:off x="4763518" y="1741413"/>
            <a:ext cx="216000" cy="130910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3609DD7-6EC2-C21E-271E-9D48D8854870}"/>
              </a:ext>
            </a:extLst>
          </p:cNvPr>
          <p:cNvCxnSpPr/>
          <p:nvPr/>
        </p:nvCxnSpPr>
        <p:spPr>
          <a:xfrm>
            <a:off x="2929425" y="2427928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66043-F8D3-CD6C-10D7-C7BAF3A0749F}"/>
              </a:ext>
            </a:extLst>
          </p:cNvPr>
          <p:cNvSpPr/>
          <p:nvPr/>
        </p:nvSpPr>
        <p:spPr>
          <a:xfrm>
            <a:off x="3748607" y="2747815"/>
            <a:ext cx="216000" cy="254688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D448A-4825-0872-F4E8-4FFBABD23861}"/>
              </a:ext>
            </a:extLst>
          </p:cNvPr>
          <p:cNvSpPr/>
          <p:nvPr/>
        </p:nvSpPr>
        <p:spPr>
          <a:xfrm>
            <a:off x="4089028" y="2871854"/>
            <a:ext cx="216000" cy="2422841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226EE-3F17-6896-2125-AC9C12C62E30}"/>
              </a:ext>
            </a:extLst>
          </p:cNvPr>
          <p:cNvSpPr/>
          <p:nvPr/>
        </p:nvSpPr>
        <p:spPr>
          <a:xfrm>
            <a:off x="4422119" y="2978176"/>
            <a:ext cx="216000" cy="2316520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BF26AB29-3D73-0579-151B-6C3C14CBA262}"/>
              </a:ext>
            </a:extLst>
          </p:cNvPr>
          <p:cNvSpPr txBox="1"/>
          <p:nvPr/>
        </p:nvSpPr>
        <p:spPr>
          <a:xfrm>
            <a:off x="2571567" y="4072329"/>
            <a:ext cx="382498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fr-FR" sz="700" b="1" dirty="0">
              <a:solidFill>
                <a:srgbClr val="C00000"/>
              </a:solidFill>
              <a:latin typeface="Proxima Nova Rg" panose="020005060300000200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1EC86E-A782-2DB9-A617-BBD568E2DF62}"/>
              </a:ext>
            </a:extLst>
          </p:cNvPr>
          <p:cNvSpPr/>
          <p:nvPr/>
        </p:nvSpPr>
        <p:spPr>
          <a:xfrm>
            <a:off x="2164372" y="1612804"/>
            <a:ext cx="758743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/>
              </a:rPr>
              <a:t>Niveau du le panier équipondéré par rapport à son Niveau initial</a:t>
            </a:r>
          </a:p>
        </p:txBody>
      </p: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id="{363E24E7-7703-FA58-40CC-DFCC6CF68263}"/>
              </a:ext>
            </a:extLst>
          </p:cNvPr>
          <p:cNvCxnSpPr>
            <a:cxnSpLocks/>
          </p:cNvCxnSpPr>
          <p:nvPr/>
        </p:nvCxnSpPr>
        <p:spPr>
          <a:xfrm>
            <a:off x="2928309" y="4162646"/>
            <a:ext cx="72000" cy="0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20" name="TextBox 18">
            <a:extLst>
              <a:ext uri="{FF2B5EF4-FFF2-40B4-BE49-F238E27FC236}">
                <a16:creationId xmlns:a16="http://schemas.microsoft.com/office/drawing/2014/main" id="{08F749D8-8589-A4D2-E760-410FCC1A734A}"/>
              </a:ext>
            </a:extLst>
          </p:cNvPr>
          <p:cNvSpPr txBox="1"/>
          <p:nvPr/>
        </p:nvSpPr>
        <p:spPr>
          <a:xfrm>
            <a:off x="2712924" y="5153471"/>
            <a:ext cx="377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prstClr val="black"/>
                </a:solidFill>
                <a:latin typeface="Proxima Nova Rg" panose="02000506030000020004"/>
              </a:rPr>
              <a:t>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A4B541-BD09-51A5-C03F-D4E82A835A62}"/>
              </a:ext>
            </a:extLst>
          </p:cNvPr>
          <p:cNvSpPr/>
          <p:nvPr/>
        </p:nvSpPr>
        <p:spPr>
          <a:xfrm>
            <a:off x="6092093" y="4203219"/>
            <a:ext cx="1773549" cy="109009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l’indice entre le Niveau de Référence Initial et la date de constatation finale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44546A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22" name="Round Single Corner Rectangle 23">
            <a:extLst>
              <a:ext uri="{FF2B5EF4-FFF2-40B4-BE49-F238E27FC236}">
                <a16:creationId xmlns:a16="http://schemas.microsoft.com/office/drawing/2014/main" id="{411D0420-39D0-6EC1-882C-B3F0A1336B33}"/>
              </a:ext>
            </a:extLst>
          </p:cNvPr>
          <p:cNvSpPr/>
          <p:nvPr/>
        </p:nvSpPr>
        <p:spPr>
          <a:xfrm>
            <a:off x="6096000" y="1741904"/>
            <a:ext cx="1773549" cy="1812092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gain de 1,00% par jourcalendaire écoulé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3653,00%) 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12BECAB-DD1C-6EA6-25B2-7EDE3E2C738A}"/>
              </a:ext>
            </a:extLst>
          </p:cNvPr>
          <p:cNvCxnSpPr>
            <a:cxnSpLocks/>
          </p:cNvCxnSpPr>
          <p:nvPr/>
        </p:nvCxnSpPr>
        <p:spPr>
          <a:xfrm>
            <a:off x="6090700" y="4169172"/>
            <a:ext cx="1774800" cy="0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lgDash"/>
            <a:miter lim="800000"/>
          </a:ln>
          <a:effectLst/>
        </p:spPr>
      </p:cxnSp>
      <p:sp>
        <p:nvSpPr>
          <p:cNvPr id="24" name="TextBox 18">
            <a:extLst>
              <a:ext uri="{FF2B5EF4-FFF2-40B4-BE49-F238E27FC236}">
                <a16:creationId xmlns:a16="http://schemas.microsoft.com/office/drawing/2014/main" id="{9A4303D0-FDC2-6B87-27F5-73F0B3638D44}"/>
              </a:ext>
            </a:extLst>
          </p:cNvPr>
          <p:cNvSpPr txBox="1"/>
          <p:nvPr/>
        </p:nvSpPr>
        <p:spPr>
          <a:xfrm>
            <a:off x="2954989" y="5318850"/>
            <a:ext cx="4774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2</a:t>
            </a:r>
          </a:p>
        </p:txBody>
      </p:sp>
      <p:sp>
        <p:nvSpPr>
          <p:cNvPr id="25" name="Round Single Corner Rectangle 23">
            <a:extLst>
              <a:ext uri="{FF2B5EF4-FFF2-40B4-BE49-F238E27FC236}">
                <a16:creationId xmlns:a16="http://schemas.microsoft.com/office/drawing/2014/main" id="{511DDA16-B2E3-F19E-2878-3B2328A2C196}"/>
              </a:ext>
            </a:extLst>
          </p:cNvPr>
          <p:cNvSpPr/>
          <p:nvPr/>
        </p:nvSpPr>
        <p:spPr>
          <a:xfrm>
            <a:off x="3748607" y="1741413"/>
            <a:ext cx="216000" cy="969250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26" name="Round Single Corner Rectangle 23">
            <a:extLst>
              <a:ext uri="{FF2B5EF4-FFF2-40B4-BE49-F238E27FC236}">
                <a16:creationId xmlns:a16="http://schemas.microsoft.com/office/drawing/2014/main" id="{2F609370-0A43-B5C4-DA0E-323E7F61D954}"/>
              </a:ext>
            </a:extLst>
          </p:cNvPr>
          <p:cNvSpPr/>
          <p:nvPr/>
        </p:nvSpPr>
        <p:spPr>
          <a:xfrm>
            <a:off x="4089028" y="1741414"/>
            <a:ext cx="216000" cy="109937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5587E60-8107-00B3-C705-AC327990A7B0}"/>
              </a:ext>
            </a:extLst>
          </p:cNvPr>
          <p:cNvCxnSpPr>
            <a:cxnSpLocks/>
          </p:cNvCxnSpPr>
          <p:nvPr/>
        </p:nvCxnSpPr>
        <p:spPr>
          <a:xfrm>
            <a:off x="3748607" y="273130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88A1D10-9E0D-8EDB-BFA8-4A965302D269}"/>
              </a:ext>
            </a:extLst>
          </p:cNvPr>
          <p:cNvCxnSpPr>
            <a:cxnSpLocks/>
          </p:cNvCxnSpPr>
          <p:nvPr/>
        </p:nvCxnSpPr>
        <p:spPr>
          <a:xfrm>
            <a:off x="4089028" y="2851795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7B87215-F6CC-53D2-887D-953718C90ABC}"/>
              </a:ext>
            </a:extLst>
          </p:cNvPr>
          <p:cNvCxnSpPr>
            <a:cxnSpLocks/>
          </p:cNvCxnSpPr>
          <p:nvPr/>
        </p:nvCxnSpPr>
        <p:spPr>
          <a:xfrm>
            <a:off x="4418309" y="296052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BE855B6-ECDF-1A6C-F2A6-704634853022}"/>
              </a:ext>
            </a:extLst>
          </p:cNvPr>
          <p:cNvCxnSpPr>
            <a:cxnSpLocks/>
          </p:cNvCxnSpPr>
          <p:nvPr/>
        </p:nvCxnSpPr>
        <p:spPr>
          <a:xfrm>
            <a:off x="4759708" y="307116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1" name="TextBox 19">
            <a:extLst>
              <a:ext uri="{FF2B5EF4-FFF2-40B4-BE49-F238E27FC236}">
                <a16:creationId xmlns:a16="http://schemas.microsoft.com/office/drawing/2014/main" id="{61D168E1-DB19-4E3F-B62E-3827CA2F5D9D}"/>
              </a:ext>
            </a:extLst>
          </p:cNvPr>
          <p:cNvSpPr txBox="1"/>
          <p:nvPr/>
        </p:nvSpPr>
        <p:spPr>
          <a:xfrm>
            <a:off x="3585218" y="2550489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112086A0-8610-248E-2B7F-7EB03D4AB088}"/>
              </a:ext>
            </a:extLst>
          </p:cNvPr>
          <p:cNvSpPr txBox="1"/>
          <p:nvPr/>
        </p:nvSpPr>
        <p:spPr>
          <a:xfrm>
            <a:off x="4299217" y="277508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9A45231B-2655-7D74-A1C0-73516E13E753}"/>
              </a:ext>
            </a:extLst>
          </p:cNvPr>
          <p:cNvSpPr txBox="1"/>
          <p:nvPr/>
        </p:nvSpPr>
        <p:spPr>
          <a:xfrm>
            <a:off x="3934391" y="2676040"/>
            <a:ext cx="5365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85%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4" name="Round Single Corner Rectangle 23">
            <a:extLst>
              <a:ext uri="{FF2B5EF4-FFF2-40B4-BE49-F238E27FC236}">
                <a16:creationId xmlns:a16="http://schemas.microsoft.com/office/drawing/2014/main" id="{7C7489F7-EF13-E828-FAC5-4A6706DA3CC4}"/>
              </a:ext>
            </a:extLst>
          </p:cNvPr>
          <p:cNvSpPr/>
          <p:nvPr/>
        </p:nvSpPr>
        <p:spPr>
          <a:xfrm>
            <a:off x="5764848" y="1738041"/>
            <a:ext cx="216000" cy="1637443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27677F2-DF37-7E26-3144-C2203EB83FBA}"/>
              </a:ext>
            </a:extLst>
          </p:cNvPr>
          <p:cNvCxnSpPr>
            <a:cxnSpLocks/>
          </p:cNvCxnSpPr>
          <p:nvPr/>
        </p:nvCxnSpPr>
        <p:spPr>
          <a:xfrm>
            <a:off x="5105697" y="318096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id="{CDCA7E9C-899F-1097-A5E4-778D34E98917}"/>
              </a:ext>
            </a:extLst>
          </p:cNvPr>
          <p:cNvSpPr txBox="1"/>
          <p:nvPr/>
        </p:nvSpPr>
        <p:spPr>
          <a:xfrm>
            <a:off x="5610380" y="3207826"/>
            <a:ext cx="5158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12B0B9C4-F355-9BB3-7054-2EAA47B61E0C}"/>
              </a:ext>
            </a:extLst>
          </p:cNvPr>
          <p:cNvSpPr txBox="1"/>
          <p:nvPr/>
        </p:nvSpPr>
        <p:spPr>
          <a:xfrm>
            <a:off x="3665694" y="5318850"/>
            <a:ext cx="4423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4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9B6419D2-F63F-DADB-D312-FE6DC09F747E}"/>
              </a:ext>
            </a:extLst>
          </p:cNvPr>
          <p:cNvSpPr txBox="1"/>
          <p:nvPr/>
        </p:nvSpPr>
        <p:spPr>
          <a:xfrm>
            <a:off x="5017315" y="5318850"/>
            <a:ext cx="406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8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60578522-655A-8D7D-6885-A26E3046376B}"/>
              </a:ext>
            </a:extLst>
          </p:cNvPr>
          <p:cNvSpPr txBox="1"/>
          <p:nvPr/>
        </p:nvSpPr>
        <p:spPr>
          <a:xfrm>
            <a:off x="5629145" y="5318850"/>
            <a:ext cx="4600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10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F6E1F13-E565-DC83-28D1-4EC384913D6F}"/>
              </a:ext>
            </a:extLst>
          </p:cNvPr>
          <p:cNvSpPr txBox="1"/>
          <p:nvPr/>
        </p:nvSpPr>
        <p:spPr>
          <a:xfrm>
            <a:off x="2108081" y="2281956"/>
            <a:ext cx="824217" cy="18042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</a:t>
            </a:r>
            <a:endParaRPr lang="en-US" sz="7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E4AC74B2-3676-D45F-9FC1-39025C1266D0}"/>
              </a:ext>
            </a:extLst>
          </p:cNvPr>
          <p:cNvSpPr txBox="1"/>
          <p:nvPr/>
        </p:nvSpPr>
        <p:spPr>
          <a:xfrm>
            <a:off x="4633317" y="2889503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745B7A6-9B7E-72BE-C20E-F9598A079A50}"/>
              </a:ext>
            </a:extLst>
          </p:cNvPr>
          <p:cNvCxnSpPr>
            <a:cxnSpLocks/>
          </p:cNvCxnSpPr>
          <p:nvPr/>
        </p:nvCxnSpPr>
        <p:spPr>
          <a:xfrm>
            <a:off x="6096000" y="3590871"/>
            <a:ext cx="17748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43" name="TextBox 19">
            <a:extLst>
              <a:ext uri="{FF2B5EF4-FFF2-40B4-BE49-F238E27FC236}">
                <a16:creationId xmlns:a16="http://schemas.microsoft.com/office/drawing/2014/main" id="{E1B0BD43-890E-87A0-2E0A-1BA983E2DF55}"/>
              </a:ext>
            </a:extLst>
          </p:cNvPr>
          <p:cNvSpPr txBox="1"/>
          <p:nvPr/>
        </p:nvSpPr>
        <p:spPr>
          <a:xfrm>
            <a:off x="7495489" y="3364755"/>
            <a:ext cx="46986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chemeClr val="accent1"/>
                </a:solidFill>
                <a:latin typeface="Proxima Nova Rg" panose="02000506030000020004"/>
              </a:rPr>
              <a:t>55%</a:t>
            </a:r>
            <a:endParaRPr lang="en-US" sz="600" b="1" dirty="0">
              <a:solidFill>
                <a:schemeClr val="accent1"/>
              </a:solidFill>
              <a:latin typeface="Proxima Nova Rg" panose="020005060300000200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B94A55-3E66-622E-A1CD-694A2587BA05}"/>
              </a:ext>
            </a:extLst>
          </p:cNvPr>
          <p:cNvSpPr/>
          <p:nvPr/>
        </p:nvSpPr>
        <p:spPr>
          <a:xfrm>
            <a:off x="5762027" y="3413572"/>
            <a:ext cx="216000" cy="1879223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Round Single Corner Rectangle 23">
            <a:extLst>
              <a:ext uri="{FF2B5EF4-FFF2-40B4-BE49-F238E27FC236}">
                <a16:creationId xmlns:a16="http://schemas.microsoft.com/office/drawing/2014/main" id="{D80C2B77-D5F6-13F1-3A0A-5EC292F97E09}"/>
              </a:ext>
            </a:extLst>
          </p:cNvPr>
          <p:cNvSpPr/>
          <p:nvPr/>
        </p:nvSpPr>
        <p:spPr>
          <a:xfrm>
            <a:off x="5105697" y="1741413"/>
            <a:ext cx="216000" cy="1416729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F0C6B9-031A-2F5C-8D03-41E148E1880A}"/>
              </a:ext>
            </a:extLst>
          </p:cNvPr>
          <p:cNvSpPr/>
          <p:nvPr/>
        </p:nvSpPr>
        <p:spPr>
          <a:xfrm>
            <a:off x="5435667" y="3298685"/>
            <a:ext cx="216000" cy="199441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47" name="Round Single Corner Rectangle 23">
            <a:extLst>
              <a:ext uri="{FF2B5EF4-FFF2-40B4-BE49-F238E27FC236}">
                <a16:creationId xmlns:a16="http://schemas.microsoft.com/office/drawing/2014/main" id="{2120BC16-34F8-BD2F-44EA-5F6D187FF956}"/>
              </a:ext>
            </a:extLst>
          </p:cNvPr>
          <p:cNvSpPr/>
          <p:nvPr/>
        </p:nvSpPr>
        <p:spPr>
          <a:xfrm>
            <a:off x="5435667" y="1735377"/>
            <a:ext cx="216000" cy="1526717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836287-004B-BB1E-C1A3-2BC27337759B}"/>
              </a:ext>
            </a:extLst>
          </p:cNvPr>
          <p:cNvCxnSpPr>
            <a:cxnSpLocks/>
          </p:cNvCxnSpPr>
          <p:nvPr/>
        </p:nvCxnSpPr>
        <p:spPr>
          <a:xfrm>
            <a:off x="3001041" y="5298207"/>
            <a:ext cx="5057289" cy="72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18">
            <a:extLst>
              <a:ext uri="{FF2B5EF4-FFF2-40B4-BE49-F238E27FC236}">
                <a16:creationId xmlns:a16="http://schemas.microsoft.com/office/drawing/2014/main" id="{4D1E5B02-91B3-7F77-F1F4-CA37DCA6BC0C}"/>
              </a:ext>
            </a:extLst>
          </p:cNvPr>
          <p:cNvSpPr txBox="1"/>
          <p:nvPr/>
        </p:nvSpPr>
        <p:spPr>
          <a:xfrm>
            <a:off x="4305278" y="5318850"/>
            <a:ext cx="4606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6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2ADA29CB-F592-F281-DEC1-67FF5664BB2B}"/>
              </a:ext>
            </a:extLst>
          </p:cNvPr>
          <p:cNvSpPr txBox="1"/>
          <p:nvPr/>
        </p:nvSpPr>
        <p:spPr>
          <a:xfrm>
            <a:off x="4667646" y="5318850"/>
            <a:ext cx="438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7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5023E50-8C4A-C508-5F98-907FBE4FD530}"/>
              </a:ext>
            </a:extLst>
          </p:cNvPr>
          <p:cNvCxnSpPr>
            <a:cxnSpLocks/>
          </p:cNvCxnSpPr>
          <p:nvPr/>
        </p:nvCxnSpPr>
        <p:spPr>
          <a:xfrm flipH="1" flipV="1">
            <a:off x="3002234" y="1697716"/>
            <a:ext cx="0" cy="36000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0466645-5600-3C46-EE71-3357868F1D9D}"/>
              </a:ext>
            </a:extLst>
          </p:cNvPr>
          <p:cNvSpPr txBox="1"/>
          <p:nvPr/>
        </p:nvSpPr>
        <p:spPr>
          <a:xfrm>
            <a:off x="4976982" y="2992646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70%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9D04651F-9396-2FC8-05F8-C9F5C89B1950}"/>
              </a:ext>
            </a:extLst>
          </p:cNvPr>
          <p:cNvSpPr txBox="1"/>
          <p:nvPr/>
        </p:nvSpPr>
        <p:spPr>
          <a:xfrm>
            <a:off x="5307533" y="3094042"/>
            <a:ext cx="47718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65%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D2BA1CB-DDC0-E5FF-90DF-13C250C2B984}"/>
              </a:ext>
            </a:extLst>
          </p:cNvPr>
          <p:cNvCxnSpPr>
            <a:cxnSpLocks/>
          </p:cNvCxnSpPr>
          <p:nvPr/>
        </p:nvCxnSpPr>
        <p:spPr>
          <a:xfrm>
            <a:off x="5434560" y="3282737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FD4D1E-F6E6-1D72-D33A-B98DB9D2914A}"/>
              </a:ext>
            </a:extLst>
          </p:cNvPr>
          <p:cNvCxnSpPr>
            <a:cxnSpLocks/>
          </p:cNvCxnSpPr>
          <p:nvPr/>
        </p:nvCxnSpPr>
        <p:spPr>
          <a:xfrm>
            <a:off x="5757582" y="3396128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D6CF2ED-7244-537D-9010-225F69C246BA}"/>
              </a:ext>
            </a:extLst>
          </p:cNvPr>
          <p:cNvSpPr txBox="1"/>
          <p:nvPr/>
        </p:nvSpPr>
        <p:spPr>
          <a:xfrm>
            <a:off x="4060741" y="3827876"/>
            <a:ext cx="2246899" cy="538609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700" b="1" u="sng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R="0" indent="0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Le produit continue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004F74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0" u="none" kern="0" dirty="0">
                <a:solidFill>
                  <a:schemeClr val="tx1"/>
                </a:solidFill>
                <a:latin typeface="Proxima Nova Rg" panose="02000506030000020004" pitchFamily="2" charset="0"/>
              </a:rPr>
              <a:t>Aucun gain n’est versé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700" b="1" i="0" u="sng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70EB429-E497-E000-6E97-B4334A15C327}"/>
              </a:ext>
            </a:extLst>
          </p:cNvPr>
          <p:cNvSpPr txBox="1"/>
          <p:nvPr/>
        </p:nvSpPr>
        <p:spPr>
          <a:xfrm>
            <a:off x="4081114" y="1886440"/>
            <a:ext cx="2178461" cy="561692"/>
          </a:xfrm>
          <a:prstGeom prst="rect">
            <a:avLst/>
          </a:prstGeom>
          <a:solidFill>
            <a:sysClr val="window" lastClr="FFFFFF">
              <a:alpha val="39000"/>
            </a:sysClr>
          </a:solidFill>
        </p:spPr>
        <p:txBody>
          <a:bodyPr wrap="square" lIns="0" tIns="0" rIns="0" bIns="0" rtlCol="0">
            <a:spAutoFit/>
          </a:bodyPr>
          <a:lstStyle/>
          <a:p>
            <a:pPr marR="0" indent="0" algn="ctr" defTabSz="104298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: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g" panose="02000506030000020004" pitchFamily="2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+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Un gain de 1,00% par jour calendaire </a:t>
            </a:r>
          </a:p>
          <a:p>
            <a:pPr marL="0" marR="0" lvl="0" indent="0" algn="ctr" defTabSz="10429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50" kern="0" dirty="0">
                <a:latin typeface="Proxima Nova Rg" panose="02000506030000020004" pitchFamily="2" charset="0"/>
              </a:rPr>
              <a:t>écoulé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FBE6AE-8F86-7C0F-F33F-089A4090E11C}"/>
              </a:ext>
            </a:extLst>
          </p:cNvPr>
          <p:cNvSpPr/>
          <p:nvPr/>
        </p:nvSpPr>
        <p:spPr>
          <a:xfrm>
            <a:off x="1973134" y="5205894"/>
            <a:ext cx="15584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200"/>
              </a:spcAft>
            </a:pPr>
            <a:r>
              <a:rPr lang="fr-FR" sz="800" b="1" dirty="0">
                <a:solidFill>
                  <a:prstClr val="black"/>
                </a:solidFill>
                <a:latin typeface="Proxima Nova Rg" panose="02000506030000020004"/>
              </a:rPr>
              <a:t>Jourss</a:t>
            </a: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6AF20010-5117-FB46-6A7A-FA5C94A384E8}"/>
              </a:ext>
            </a:extLst>
          </p:cNvPr>
          <p:cNvSpPr txBox="1"/>
          <p:nvPr/>
        </p:nvSpPr>
        <p:spPr>
          <a:xfrm>
            <a:off x="3306553" y="5318850"/>
            <a:ext cx="4686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prstClr val="black"/>
                </a:solidFill>
                <a:latin typeface="Proxima Nova Rg" panose="02000506030000020004" pitchFamily="2" charset="0"/>
              </a:rPr>
              <a:t>3</a:t>
            </a: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493285C4-C7B3-39EA-9559-0CC03E9533A6}"/>
              </a:ext>
            </a:extLst>
          </p:cNvPr>
          <p:cNvSpPr txBox="1"/>
          <p:nvPr/>
        </p:nvSpPr>
        <p:spPr>
          <a:xfrm>
            <a:off x="5323976" y="5318850"/>
            <a:ext cx="423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1042988" fontAlgn="base">
              <a:spcBef>
                <a:spcPct val="0"/>
              </a:spcBef>
              <a:spcAft>
                <a:spcPct val="0"/>
              </a:spcAft>
              <a:defRPr sz="7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prstClr val="black"/>
                </a:solidFill>
                <a:latin typeface="Proxima Nova Rg" panose="02000506030000020004" pitchFamily="2" charset="0"/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D36959-3C70-CFBD-1532-8AB9A9E7BF83}"/>
              </a:ext>
            </a:extLst>
          </p:cNvPr>
          <p:cNvSpPr/>
          <p:nvPr/>
        </p:nvSpPr>
        <p:spPr>
          <a:xfrm>
            <a:off x="3081214" y="2444300"/>
            <a:ext cx="216000" cy="2850395"/>
          </a:xfrm>
          <a:prstGeom prst="rect">
            <a:avLst/>
          </a:pr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004F74"/>
              </a:solidFill>
              <a:latin typeface="Proxima Nova Rg" panose="02000506030000020004" pitchFamily="2" charset="0"/>
            </a:endParaRPr>
          </a:p>
        </p:txBody>
      </p:sp>
      <p:sp>
        <p:nvSpPr>
          <p:cNvPr id="62" name="Round Single Corner Rectangle 23">
            <a:extLst>
              <a:ext uri="{FF2B5EF4-FFF2-40B4-BE49-F238E27FC236}">
                <a16:creationId xmlns:a16="http://schemas.microsoft.com/office/drawing/2014/main" id="{5A5FB882-4049-5F7D-CEEC-C4752D6060B4}"/>
              </a:ext>
            </a:extLst>
          </p:cNvPr>
          <p:cNvSpPr/>
          <p:nvPr/>
        </p:nvSpPr>
        <p:spPr>
          <a:xfrm>
            <a:off x="3081214" y="1741414"/>
            <a:ext cx="216000" cy="6600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sp>
        <p:nvSpPr>
          <p:cNvPr id="63" name="Round Single Corner Rectangle 23">
            <a:extLst>
              <a:ext uri="{FF2B5EF4-FFF2-40B4-BE49-F238E27FC236}">
                <a16:creationId xmlns:a16="http://schemas.microsoft.com/office/drawing/2014/main" id="{42174298-59AF-0FCF-C38A-A784D672AD1C}"/>
              </a:ext>
            </a:extLst>
          </p:cNvPr>
          <p:cNvSpPr/>
          <p:nvPr/>
        </p:nvSpPr>
        <p:spPr>
          <a:xfrm>
            <a:off x="3421635" y="1741413"/>
            <a:ext cx="216000" cy="834941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>
              <a:solidFill>
                <a:srgbClr val="B9A049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6C4F208-8260-1C64-475D-78924AADA406}"/>
              </a:ext>
            </a:extLst>
          </p:cNvPr>
          <p:cNvCxnSpPr>
            <a:cxnSpLocks/>
          </p:cNvCxnSpPr>
          <p:nvPr/>
        </p:nvCxnSpPr>
        <p:spPr>
          <a:xfrm>
            <a:off x="3081214" y="2424603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00130F6-3F33-CDCF-98D0-3F33C1F0914A}"/>
              </a:ext>
            </a:extLst>
          </p:cNvPr>
          <p:cNvCxnSpPr>
            <a:cxnSpLocks/>
          </p:cNvCxnSpPr>
          <p:nvPr/>
        </p:nvCxnSpPr>
        <p:spPr>
          <a:xfrm>
            <a:off x="3421635" y="2597004"/>
            <a:ext cx="214322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ysDot"/>
            <a:miter lim="800000"/>
          </a:ln>
          <a:effectLst/>
        </p:spPr>
      </p:cxnSp>
      <p:sp>
        <p:nvSpPr>
          <p:cNvPr id="66" name="TextBox 19">
            <a:extLst>
              <a:ext uri="{FF2B5EF4-FFF2-40B4-BE49-F238E27FC236}">
                <a16:creationId xmlns:a16="http://schemas.microsoft.com/office/drawing/2014/main" id="{FF9831C2-99AB-96DD-BE9E-EFEE97B19233}"/>
              </a:ext>
            </a:extLst>
          </p:cNvPr>
          <p:cNvSpPr txBox="1"/>
          <p:nvPr/>
        </p:nvSpPr>
        <p:spPr>
          <a:xfrm>
            <a:off x="2922943" y="2220156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100%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039DF213-BE1A-9FBE-94F3-9299AD0C3772}"/>
              </a:ext>
            </a:extLst>
          </p:cNvPr>
          <p:cNvSpPr txBox="1"/>
          <p:nvPr/>
        </p:nvSpPr>
        <p:spPr>
          <a:xfrm>
            <a:off x="3260014" y="2408135"/>
            <a:ext cx="534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B050"/>
                </a:solidFill>
                <a:latin typeface="Proxima Nova Rg" panose="02000506030000020004"/>
              </a:rPr>
              <a:t>95%</a:t>
            </a:r>
            <a:endParaRPr lang="en-US" sz="600" b="1">
              <a:solidFill>
                <a:srgbClr val="00B050"/>
              </a:solidFill>
              <a:latin typeface="Proxima Nova Rg" panose="02000506030000020004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9115BE81-DE30-599B-18CE-9136AEDD37B7}"/>
              </a:ext>
            </a:extLst>
          </p:cNvPr>
          <p:cNvSpPr txBox="1"/>
          <p:nvPr/>
        </p:nvSpPr>
        <p:spPr>
          <a:xfrm>
            <a:off x="2546085" y="3509973"/>
            <a:ext cx="4140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b="1" dirty="0">
                <a:solidFill>
                  <a:schemeClr val="accent1"/>
                </a:solidFill>
                <a:latin typeface="Proxima Nova Rg" panose="02000506030000020004"/>
              </a:rPr>
              <a:t>100%</a:t>
            </a:r>
          </a:p>
        </p:txBody>
      </p:sp>
      <p:cxnSp>
        <p:nvCxnSpPr>
          <p:cNvPr id="69" name="Straight Connector 26">
            <a:extLst>
              <a:ext uri="{FF2B5EF4-FFF2-40B4-BE49-F238E27FC236}">
                <a16:creationId xmlns:a16="http://schemas.microsoft.com/office/drawing/2014/main" id="{DC8B0BA3-750A-EFAE-4ACC-772373330D99}"/>
              </a:ext>
            </a:extLst>
          </p:cNvPr>
          <p:cNvCxnSpPr>
            <a:cxnSpLocks/>
          </p:cNvCxnSpPr>
          <p:nvPr/>
        </p:nvCxnSpPr>
        <p:spPr>
          <a:xfrm>
            <a:off x="2934405" y="3600290"/>
            <a:ext cx="72000" cy="0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70" name="Graphique 69" descr="Flèche vers la droite avec un remplissage uni">
            <a:extLst>
              <a:ext uri="{FF2B5EF4-FFF2-40B4-BE49-F238E27FC236}">
                <a16:creationId xmlns:a16="http://schemas.microsoft.com/office/drawing/2014/main" id="{F63525C5-0C38-81A0-6AF9-36C16F8D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2043" y="5340879"/>
            <a:ext cx="195814" cy="195814"/>
          </a:xfrm>
          <a:prstGeom prst="rect">
            <a:avLst/>
          </a:prstGeom>
        </p:spPr>
      </p:pic>
      <p:cxnSp>
        <p:nvCxnSpPr>
          <p:cNvPr id="71" name="Connecteur droit 54">
            <a:extLst>
              <a:ext uri="{FF2B5EF4-FFF2-40B4-BE49-F238E27FC236}">
                <a16:creationId xmlns:a16="http://schemas.microsoft.com/office/drawing/2014/main" id="{5630BADD-F62A-EAAA-0DA0-26A08AFC5D57}"/>
              </a:ext>
            </a:extLst>
          </p:cNvPr>
          <p:cNvCxnSpPr>
            <a:cxnSpLocks/>
          </p:cNvCxnSpPr>
          <p:nvPr/>
        </p:nvCxnSpPr>
        <p:spPr>
          <a:xfrm>
            <a:off x="7323464" y="5588309"/>
            <a:ext cx="1469732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ysDot"/>
            <a:miter lim="800000"/>
          </a:ln>
          <a:effectLst/>
        </p:spPr>
      </p:cxnSp>
      <p:sp>
        <p:nvSpPr>
          <p:cNvPr id="72" name="TextBox 36">
            <a:extLst>
              <a:ext uri="{FF2B5EF4-FFF2-40B4-BE49-F238E27FC236}">
                <a16:creationId xmlns:a16="http://schemas.microsoft.com/office/drawing/2014/main" id="{15C68BFC-BB63-0AA4-F58B-1949FE8B39CB}"/>
              </a:ext>
            </a:extLst>
          </p:cNvPr>
          <p:cNvSpPr txBox="1"/>
          <p:nvPr/>
        </p:nvSpPr>
        <p:spPr>
          <a:xfrm>
            <a:off x="7283959" y="5575232"/>
            <a:ext cx="130215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solidFill>
                  <a:prstClr val="black"/>
                </a:solidFill>
                <a:latin typeface="Proxima Nova Rg" panose="02000506030000020004" pitchFamily="2" charset="0"/>
              </a:rPr>
              <a:t>Seuil de versement du gain à l’échéance</a:t>
            </a:r>
            <a:endParaRPr lang="en-US" sz="600" dirty="0">
              <a:solidFill>
                <a:prstClr val="black"/>
              </a:solidFill>
              <a:latin typeface="Proxima Nova Rg" panose="02000506030000020004" pitchFamily="2" charset="0"/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4C196E9-91FE-73AF-6861-679BEE5FC457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Daily Dégressif</a:t>
            </a:r>
          </a:p>
        </p:txBody>
      </p:sp>
    </p:spTree>
    <p:extLst>
      <p:ext uri="{BB962C8B-B14F-4D97-AF65-F5344CB8AC3E}">
        <p14:creationId xmlns:p14="http://schemas.microsoft.com/office/powerpoint/2010/main" val="348436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CC0B34-0717-402E-A906-B49956E4F5BC}"/>
              </a:ext>
            </a:extLst>
          </p:cNvPr>
          <p:cNvSpPr/>
          <p:nvPr/>
        </p:nvSpPr>
        <p:spPr>
          <a:xfrm>
            <a:off x="6187591" y="4097822"/>
            <a:ext cx="1369089" cy="1234989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  <a:r>
              <a:rPr lang="fr-FR" sz="600" b="1" u="sng" kern="0" dirty="0">
                <a:latin typeface="Proxima Nova Rg" panose="02000506030000020004" pitchFamily="2" charset="0"/>
              </a:rPr>
              <a:t>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L’investisseur récupère le double de la valeur finale enregistrée par l’action la moins performante 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(effet de levier = 2)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kern="0" baseline="3000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i="1" kern="0" dirty="0">
                <a:latin typeface="Proxima Nova Rg" panose="02000506030000020004" pitchFamily="2" charset="0"/>
              </a:rPr>
              <a:t>(perte en capital partielle voire totale)</a:t>
            </a:r>
            <a:endParaRPr kumimoji="0" lang="en-US" sz="600" b="1" i="1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252F9-DD0B-48F5-B269-16E167BD5EA5}"/>
              </a:ext>
            </a:extLst>
          </p:cNvPr>
          <p:cNvSpPr/>
          <p:nvPr/>
        </p:nvSpPr>
        <p:spPr>
          <a:xfrm>
            <a:off x="3199203" y="2996099"/>
            <a:ext cx="1367501" cy="2337796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17C82-956F-45B2-8762-39E973738C74}"/>
              </a:ext>
            </a:extLst>
          </p:cNvPr>
          <p:cNvCxnSpPr>
            <a:cxnSpLocks/>
          </p:cNvCxnSpPr>
          <p:nvPr/>
        </p:nvCxnSpPr>
        <p:spPr>
          <a:xfrm flipH="1" flipV="1">
            <a:off x="2875853" y="4095323"/>
            <a:ext cx="720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03A53572-CF8F-4DFE-888D-83218624472F}"/>
              </a:ext>
            </a:extLst>
          </p:cNvPr>
          <p:cNvSpPr txBox="1"/>
          <p:nvPr/>
        </p:nvSpPr>
        <p:spPr>
          <a:xfrm>
            <a:off x="2679036" y="5195202"/>
            <a:ext cx="385671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6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9C34C798-C199-4373-8F51-FBEEF970C72B}"/>
              </a:ext>
            </a:extLst>
          </p:cNvPr>
          <p:cNvSpPr txBox="1"/>
          <p:nvPr/>
        </p:nvSpPr>
        <p:spPr>
          <a:xfrm>
            <a:off x="7685402" y="3811590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Seuil de perte en capital à l’échéance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59211-CC34-4235-A3B7-F3DE27A75791}"/>
              </a:ext>
            </a:extLst>
          </p:cNvPr>
          <p:cNvCxnSpPr>
            <a:cxnSpLocks/>
          </p:cNvCxnSpPr>
          <p:nvPr/>
        </p:nvCxnSpPr>
        <p:spPr>
          <a:xfrm>
            <a:off x="7775775" y="3807793"/>
            <a:ext cx="1008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6">
            <a:extLst>
              <a:ext uri="{FF2B5EF4-FFF2-40B4-BE49-F238E27FC236}">
                <a16:creationId xmlns:a16="http://schemas.microsoft.com/office/drawing/2014/main" id="{77E6F71A-8C8B-4D90-879A-DE5D5C8AFE08}"/>
              </a:ext>
            </a:extLst>
          </p:cNvPr>
          <p:cNvCxnSpPr>
            <a:cxnSpLocks/>
          </p:cNvCxnSpPr>
          <p:nvPr/>
        </p:nvCxnSpPr>
        <p:spPr>
          <a:xfrm flipV="1">
            <a:off x="2947832" y="1353222"/>
            <a:ext cx="13818" cy="39842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2" name="TextBox 18">
            <a:extLst>
              <a:ext uri="{FF2B5EF4-FFF2-40B4-BE49-F238E27FC236}">
                <a16:creationId xmlns:a16="http://schemas.microsoft.com/office/drawing/2014/main" id="{DBA2ABF4-F65C-4D7D-9A23-52DA9FBB6778}"/>
              </a:ext>
            </a:extLst>
          </p:cNvPr>
          <p:cNvSpPr txBox="1"/>
          <p:nvPr/>
        </p:nvSpPr>
        <p:spPr>
          <a:xfrm>
            <a:off x="6430495" y="5376310"/>
            <a:ext cx="890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 </a:t>
            </a:r>
            <a:r>
              <a:rPr lang="fr-FR" sz="600" kern="0" dirty="0">
                <a:latin typeface="Proxima Nova Rg" panose="02000506030000020004" pitchFamily="2" charset="0"/>
              </a:rPr>
              <a:t>3653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CC81B3CD-08DC-43C1-92A8-3F8FD3730635}"/>
              </a:ext>
            </a:extLst>
          </p:cNvPr>
          <p:cNvSpPr txBox="1"/>
          <p:nvPr/>
        </p:nvSpPr>
        <p:spPr>
          <a:xfrm>
            <a:off x="2607253" y="3987560"/>
            <a:ext cx="312036" cy="18466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6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40A5A699-A585-4A58-A9F7-E7F808532EC5}"/>
              </a:ext>
            </a:extLst>
          </p:cNvPr>
          <p:cNvCxnSpPr>
            <a:cxnSpLocks/>
          </p:cNvCxnSpPr>
          <p:nvPr/>
        </p:nvCxnSpPr>
        <p:spPr>
          <a:xfrm>
            <a:off x="2942044" y="5332844"/>
            <a:ext cx="4869544" cy="68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sm" len="sm"/>
          </a:ln>
          <a:effectLst/>
        </p:spPr>
      </p:cxnSp>
      <p:sp>
        <p:nvSpPr>
          <p:cNvPr id="15" name="TextBox 12">
            <a:extLst>
              <a:ext uri="{FF2B5EF4-FFF2-40B4-BE49-F238E27FC236}">
                <a16:creationId xmlns:a16="http://schemas.microsoft.com/office/drawing/2014/main" id="{6702C5C2-BD0C-4700-B288-2EED1293D4A2}"/>
              </a:ext>
            </a:extLst>
          </p:cNvPr>
          <p:cNvSpPr txBox="1"/>
          <p:nvPr/>
        </p:nvSpPr>
        <p:spPr>
          <a:xfrm>
            <a:off x="2597724" y="2296161"/>
            <a:ext cx="22983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6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29825D56-BE51-415F-AFAE-A8DA9A9D39EF}"/>
              </a:ext>
            </a:extLst>
          </p:cNvPr>
          <p:cNvCxnSpPr>
            <a:cxnSpLocks/>
          </p:cNvCxnSpPr>
          <p:nvPr/>
        </p:nvCxnSpPr>
        <p:spPr>
          <a:xfrm>
            <a:off x="2871033" y="2407156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95B69376-A106-4ACD-90E7-70FF91C9B4EE}"/>
              </a:ext>
            </a:extLst>
          </p:cNvPr>
          <p:cNvSpPr/>
          <p:nvPr/>
        </p:nvSpPr>
        <p:spPr>
          <a:xfrm>
            <a:off x="6186164" y="1353223"/>
            <a:ext cx="1369089" cy="159941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E859189-2792-4B31-80F7-390644CBCB0E}"/>
              </a:ext>
            </a:extLst>
          </p:cNvPr>
          <p:cNvCxnSpPr>
            <a:cxnSpLocks/>
          </p:cNvCxnSpPr>
          <p:nvPr/>
        </p:nvCxnSpPr>
        <p:spPr>
          <a:xfrm>
            <a:off x="6182858" y="4074601"/>
            <a:ext cx="137505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FF3DEFD-8917-47FD-B80F-C164A5CE5056}"/>
              </a:ext>
            </a:extLst>
          </p:cNvPr>
          <p:cNvCxnSpPr>
            <a:cxnSpLocks/>
          </p:cNvCxnSpPr>
          <p:nvPr/>
        </p:nvCxnSpPr>
        <p:spPr>
          <a:xfrm>
            <a:off x="3197306" y="2978656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Single Corner Rectangle 23">
            <a:extLst>
              <a:ext uri="{FF2B5EF4-FFF2-40B4-BE49-F238E27FC236}">
                <a16:creationId xmlns:a16="http://schemas.microsoft.com/office/drawing/2014/main" id="{775F6B6C-54D8-42F1-861D-BA5DEA3E6F9A}"/>
              </a:ext>
            </a:extLst>
          </p:cNvPr>
          <p:cNvSpPr/>
          <p:nvPr/>
        </p:nvSpPr>
        <p:spPr>
          <a:xfrm>
            <a:off x="3197953" y="1353222"/>
            <a:ext cx="1369089" cy="15994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EBE4C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 </a:t>
            </a:r>
            <a:endParaRPr kumimoji="0" lang="fr-FR" sz="600" b="0" i="0" u="sng" strike="noStrike" kern="0" cap="none" spc="0" normalizeH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Un coupon de 1,00% est versé</a:t>
            </a: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28C80005-2EB7-439A-84C3-DED6BBBD3C95}"/>
              </a:ext>
            </a:extLst>
          </p:cNvPr>
          <p:cNvSpPr txBox="1"/>
          <p:nvPr/>
        </p:nvSpPr>
        <p:spPr>
          <a:xfrm>
            <a:off x="2543005" y="2910984"/>
            <a:ext cx="29821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dirty="0">
                <a:solidFill>
                  <a:srgbClr val="0070C0"/>
                </a:solidFill>
                <a:latin typeface="Proxima Nova Rg" panose="02000506030000020004" pitchFamily="2" charset="0"/>
              </a:rPr>
              <a:t>100% environ% environ% environ%</a:t>
            </a:r>
            <a:endParaRPr lang="en-US" sz="600" b="1" dirty="0">
              <a:solidFill>
                <a:srgbClr val="0070C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01F2A701-E613-4D24-AB7D-5CE8ACCEF9E9}"/>
              </a:ext>
            </a:extLst>
          </p:cNvPr>
          <p:cNvCxnSpPr>
            <a:cxnSpLocks/>
          </p:cNvCxnSpPr>
          <p:nvPr/>
        </p:nvCxnSpPr>
        <p:spPr>
          <a:xfrm>
            <a:off x="2876406" y="2998677"/>
            <a:ext cx="72000" cy="0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B31896F-BC9C-4571-B2EC-28B718381B90}"/>
              </a:ext>
            </a:extLst>
          </p:cNvPr>
          <p:cNvCxnSpPr>
            <a:cxnSpLocks/>
          </p:cNvCxnSpPr>
          <p:nvPr/>
        </p:nvCxnSpPr>
        <p:spPr>
          <a:xfrm>
            <a:off x="6178361" y="2977049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 Single Corner Rectangle 23">
            <a:extLst>
              <a:ext uri="{FF2B5EF4-FFF2-40B4-BE49-F238E27FC236}">
                <a16:creationId xmlns:a16="http://schemas.microsoft.com/office/drawing/2014/main" id="{CDAB15E8-60A2-4D56-B8F1-FA57EBF399AF}"/>
              </a:ext>
            </a:extLst>
          </p:cNvPr>
          <p:cNvSpPr/>
          <p:nvPr/>
        </p:nvSpPr>
        <p:spPr>
          <a:xfrm>
            <a:off x="6182858" y="3003317"/>
            <a:ext cx="1369089" cy="1053280"/>
          </a:xfrm>
          <a:prstGeom prst="rect">
            <a:avLst/>
          </a:prstGeom>
          <a:solidFill>
            <a:srgbClr val="F9F7EE"/>
          </a:solidFill>
          <a:ln w="3175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à l’échéance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DE33F15-8DA8-4E5F-BD16-CD56660BC784}"/>
              </a:ext>
            </a:extLst>
          </p:cNvPr>
          <p:cNvCxnSpPr>
            <a:cxnSpLocks/>
          </p:cNvCxnSpPr>
          <p:nvPr/>
        </p:nvCxnSpPr>
        <p:spPr>
          <a:xfrm>
            <a:off x="7775775" y="3252831"/>
            <a:ext cx="100800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6">
            <a:extLst>
              <a:ext uri="{FF2B5EF4-FFF2-40B4-BE49-F238E27FC236}">
                <a16:creationId xmlns:a16="http://schemas.microsoft.com/office/drawing/2014/main" id="{20E8EAD1-9832-4971-B812-23332ECB4BC7}"/>
              </a:ext>
            </a:extLst>
          </p:cNvPr>
          <p:cNvSpPr txBox="1"/>
          <p:nvPr/>
        </p:nvSpPr>
        <p:spPr>
          <a:xfrm>
            <a:off x="7685402" y="3285884"/>
            <a:ext cx="1176955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>
                <a:latin typeface="Proxima Nova Rg" panose="02000506030000020004" pitchFamily="2" charset="0"/>
              </a:rPr>
              <a:t>Barrière de versement des coupons</a:t>
            </a:r>
            <a:endParaRPr lang="en-US" sz="600">
              <a:latin typeface="Proxima Nova Rg" panose="02000506030000020004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A0DC8D3-39E3-493C-B275-70D4F51B55B5}"/>
              </a:ext>
            </a:extLst>
          </p:cNvPr>
          <p:cNvCxnSpPr>
            <a:cxnSpLocks/>
          </p:cNvCxnSpPr>
          <p:nvPr/>
        </p:nvCxnSpPr>
        <p:spPr>
          <a:xfrm>
            <a:off x="7775775" y="2296233"/>
            <a:ext cx="100800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6">
            <a:extLst>
              <a:ext uri="{FF2B5EF4-FFF2-40B4-BE49-F238E27FC236}">
                <a16:creationId xmlns:a16="http://schemas.microsoft.com/office/drawing/2014/main" id="{2265F13B-0990-430E-B8CC-74BA02449C20}"/>
              </a:ext>
            </a:extLst>
          </p:cNvPr>
          <p:cNvSpPr txBox="1"/>
          <p:nvPr/>
        </p:nvSpPr>
        <p:spPr>
          <a:xfrm>
            <a:off x="7685402" y="2329286"/>
            <a:ext cx="1176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00" dirty="0">
                <a:latin typeface="Proxima Nova Rg" panose="02000506030000020004" pitchFamily="2" charset="0"/>
              </a:rPr>
              <a:t>Seuil d’activation du mécanisme de remboursement anticipé automatique à partir du jour 1 jusqu’au jour 3652</a:t>
            </a:r>
            <a:endParaRPr lang="en-US" sz="600" dirty="0">
              <a:latin typeface="Proxima Nova Rg" panose="02000506030000020004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2A2D0-7979-4683-BFE9-2419260F276F}"/>
              </a:ext>
            </a:extLst>
          </p:cNvPr>
          <p:cNvSpPr/>
          <p:nvPr/>
        </p:nvSpPr>
        <p:spPr>
          <a:xfrm>
            <a:off x="4691699" y="3003317"/>
            <a:ext cx="1367501" cy="2329494"/>
          </a:xfrm>
          <a:prstGeom prst="rect">
            <a:avLst/>
          </a:prstGeom>
          <a:solidFill>
            <a:srgbClr val="E5EBEF"/>
          </a:solidFill>
          <a:ln w="3175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kumimoji="0" lang="fr-FR" sz="600" b="1" i="1" u="sng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coupon n’est versé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Il est mis en mémoire 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4E91A4C-3A3A-4990-BE6B-B017807ED0E1}"/>
              </a:ext>
            </a:extLst>
          </p:cNvPr>
          <p:cNvCxnSpPr>
            <a:cxnSpLocks/>
          </p:cNvCxnSpPr>
          <p:nvPr/>
        </p:nvCxnSpPr>
        <p:spPr>
          <a:xfrm>
            <a:off x="4689802" y="2982478"/>
            <a:ext cx="1375050" cy="0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Single Corner Rectangle 23">
            <a:extLst>
              <a:ext uri="{FF2B5EF4-FFF2-40B4-BE49-F238E27FC236}">
                <a16:creationId xmlns:a16="http://schemas.microsoft.com/office/drawing/2014/main" id="{8004BDEB-B29D-4F24-841B-F5B0036E945B}"/>
              </a:ext>
            </a:extLst>
          </p:cNvPr>
          <p:cNvSpPr/>
          <p:nvPr/>
        </p:nvSpPr>
        <p:spPr>
          <a:xfrm>
            <a:off x="4690449" y="1353222"/>
            <a:ext cx="1369089" cy="10192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rgbClr val="D9CD9F"/>
            </a:solidFill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Remboursement anticipé automatique</a:t>
            </a:r>
            <a:r>
              <a:rPr kumimoji="0" lang="fr-FR" sz="600" b="0" i="0" u="sng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 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00" b="1" u="sng" kern="0" dirty="0">
              <a:latin typeface="Proxima Nova Rg" panose="02000506030000020004" pitchFamily="2" charset="0"/>
            </a:endParaRP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coupon de 1,00%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Les éventuels coupons mémorisés au préalable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E176093E-7DF6-4F61-BD13-37047452D745}"/>
              </a:ext>
            </a:extLst>
          </p:cNvPr>
          <p:cNvSpPr txBox="1"/>
          <p:nvPr/>
        </p:nvSpPr>
        <p:spPr>
          <a:xfrm>
            <a:off x="4738684" y="5366634"/>
            <a:ext cx="14093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kern="0" dirty="0">
                <a:latin typeface="Proxima Nova Rg" panose="02000506030000020004" pitchFamily="2" charset="0"/>
              </a:rPr>
              <a:t>Jourss</a:t>
            </a:r>
            <a:r>
              <a:rPr lang="fr-FR" sz="600" dirty="0">
                <a:latin typeface="Proxima Nova Rg" panose="02000506030000020004" pitchFamily="2" charset="0"/>
              </a:rPr>
              <a:t> </a:t>
            </a:r>
            <a:r>
              <a:rPr lang="fr-FR" sz="600" kern="0" dirty="0">
                <a:latin typeface="Proxima Nova Rg" panose="02000506030000020004" pitchFamily="2" charset="0"/>
              </a:rPr>
              <a:t>366</a:t>
            </a:r>
            <a:r>
              <a:rPr lang="fr-FR" sz="600" dirty="0">
                <a:latin typeface="Proxima Nova Rg" panose="02000506030000020004" pitchFamily="2" charset="0"/>
              </a:rPr>
              <a:t> à </a:t>
            </a:r>
            <a:r>
              <a:rPr lang="fr-FR" sz="600" kern="0" dirty="0">
                <a:latin typeface="Proxima Nova Rg" panose="02000506030000020004" pitchFamily="2" charset="0"/>
              </a:rPr>
              <a:t>3652</a:t>
            </a:r>
            <a:endParaRPr lang="fr-FR" sz="600" dirty="0">
              <a:latin typeface="Proxima Nova Rg" panose="02000506030000020004" pitchFamily="2" charset="0"/>
            </a:endParaRPr>
          </a:p>
        </p:txBody>
      </p:sp>
      <p:sp>
        <p:nvSpPr>
          <p:cNvPr id="40" name="Round Single Corner Rectangle 23">
            <a:extLst>
              <a:ext uri="{FF2B5EF4-FFF2-40B4-BE49-F238E27FC236}">
                <a16:creationId xmlns:a16="http://schemas.microsoft.com/office/drawing/2014/main" id="{46F14CBC-F328-41DE-903C-25F78D309015}"/>
              </a:ext>
            </a:extLst>
          </p:cNvPr>
          <p:cNvSpPr/>
          <p:nvPr/>
        </p:nvSpPr>
        <p:spPr>
          <a:xfrm>
            <a:off x="4689802" y="2420513"/>
            <a:ext cx="1376645" cy="527246"/>
          </a:xfrm>
          <a:prstGeom prst="rect">
            <a:avLst/>
          </a:prstGeom>
          <a:solidFill>
            <a:srgbClr val="F9F7EE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lIns="108000" rIns="108000" rtlCol="0" anchor="ctr"/>
          <a:lstStyle/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b="1" u="sng" kern="0" dirty="0">
                <a:latin typeface="Proxima Nova Rg" panose="02000506030000020004" pitchFamily="2" charset="0"/>
              </a:rPr>
              <a:t>Le produit continue</a:t>
            </a:r>
            <a:r>
              <a:rPr kumimoji="0" lang="fr-FR" sz="600" b="0" i="0" u="sng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Proxima Nova Rg" panose="02000506030000020004" pitchFamily="2" charset="0"/>
              </a:rPr>
              <a:t>: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Un coupon de </a:t>
            </a:r>
            <a:r>
              <a:rPr lang="fr-FR" sz="600" b="1" kern="0" dirty="0">
                <a:latin typeface="Proxima Nova Rg" panose="02000506030000020004" pitchFamily="2" charset="0"/>
              </a:rPr>
              <a:t>1,00%</a:t>
            </a:r>
            <a:r>
              <a:rPr lang="fr-FR" sz="600" kern="0" dirty="0">
                <a:latin typeface="Proxima Nova Rg" panose="02000506030000020004" pitchFamily="2" charset="0"/>
              </a:rPr>
              <a:t> est versé</a:t>
            </a:r>
          </a:p>
          <a:p>
            <a:pPr lvl="0"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00" kern="0" dirty="0">
                <a:latin typeface="Proxima Nova Rg" panose="02000506030000020004" pitchFamily="2" charset="0"/>
              </a:rPr>
              <a:t>+ Les éventuels coupons mémorisés au préalable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4AD50D-D940-4C6F-B4E6-0C79E4703C8E}"/>
              </a:ext>
            </a:extLst>
          </p:cNvPr>
          <p:cNvCxnSpPr>
            <a:cxnSpLocks/>
          </p:cNvCxnSpPr>
          <p:nvPr/>
        </p:nvCxnSpPr>
        <p:spPr>
          <a:xfrm>
            <a:off x="4696152" y="2398278"/>
            <a:ext cx="1375050" cy="0"/>
          </a:xfrm>
          <a:prstGeom prst="line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0B6D84D9-D5BE-4634-92E4-8A763CD4255C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Phoenix Mémoire 3 blocs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353CCB-D4C8-A7D5-D77E-73B3A4A94751}"/>
              </a:ext>
            </a:extLst>
          </p:cNvPr>
          <p:cNvSpPr/>
          <p:nvPr/>
        </p:nvSpPr>
        <p:spPr>
          <a:xfrm>
            <a:off x="2127816" y="1346426"/>
            <a:ext cx="758302" cy="38318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BA0B2803-0DB5-6374-229E-ED23C3A2D611}"/>
              </a:ext>
            </a:extLst>
          </p:cNvPr>
          <p:cNvSpPr txBox="1"/>
          <p:nvPr/>
        </p:nvSpPr>
        <p:spPr>
          <a:xfrm>
            <a:off x="3064707" y="5351337"/>
            <a:ext cx="1825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1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365</a:t>
            </a:r>
            <a:r>
              <a:rPr lang="fr-FR" sz="7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742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4E6505-E0C2-ED77-F62C-C97EFF3FE5B2}"/>
              </a:ext>
            </a:extLst>
          </p:cNvPr>
          <p:cNvSpPr/>
          <p:nvPr/>
        </p:nvSpPr>
        <p:spPr>
          <a:xfrm>
            <a:off x="7500599" y="3935584"/>
            <a:ext cx="1872000" cy="1239209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 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Le capital initial diminué de l’intégralité de la baisse enregistrée par l’action la moins performante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4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700" i="1" kern="0" dirty="0">
                <a:latin typeface="Proxima Nova Rg" panose="02000506030000020004" pitchFamily="2" charset="0"/>
              </a:rPr>
              <a:t>(perte en capital partielle voire totale)</a:t>
            </a:r>
            <a:endParaRPr lang="en-US" sz="700" i="1" kern="0" dirty="0">
              <a:latin typeface="Proxima Nova Rg" panose="0200050603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DD3B54-BB03-7D1F-882C-4B5357B6B0EA}"/>
              </a:ext>
            </a:extLst>
          </p:cNvPr>
          <p:cNvSpPr/>
          <p:nvPr/>
        </p:nvSpPr>
        <p:spPr>
          <a:xfrm>
            <a:off x="5508593" y="3226530"/>
            <a:ext cx="1872000" cy="1948267"/>
          </a:xfrm>
          <a:prstGeom prst="rect">
            <a:avLst/>
          </a:prstGeom>
          <a:solidFill>
            <a:srgbClr val="003C63">
              <a:alpha val="10000"/>
            </a:srgbClr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AE84FE-DAC8-FB05-BE19-9E870A8DAF37}"/>
              </a:ext>
            </a:extLst>
          </p:cNvPr>
          <p:cNvSpPr/>
          <p:nvPr/>
        </p:nvSpPr>
        <p:spPr>
          <a:xfrm>
            <a:off x="2601921" y="1630174"/>
            <a:ext cx="738978" cy="2908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Niveau du le panier équipondéré par rapport </a:t>
            </a:r>
          </a:p>
          <a:p>
            <a:pPr algn="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00" dirty="0">
                <a:solidFill>
                  <a:srgbClr val="000000"/>
                </a:solidFill>
                <a:latin typeface="Proxima Nova Rg" panose="02000506030000020004" pitchFamily="2" charset="0"/>
              </a:rPr>
              <a:t>à son </a:t>
            </a: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oxima Nova Rg"/>
                <a:ea typeface="+mn-ea"/>
                <a:cs typeface="+mn-cs"/>
              </a:rPr>
              <a:t>Niveau initial</a:t>
            </a:r>
            <a:endParaRPr lang="fr-FR" sz="700" dirty="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Round Single Corner Rectangle 17">
            <a:extLst>
              <a:ext uri="{FF2B5EF4-FFF2-40B4-BE49-F238E27FC236}">
                <a16:creationId xmlns:a16="http://schemas.microsoft.com/office/drawing/2014/main" id="{2A45665A-9FD7-BA29-3C1B-A7DCB0ED056D}"/>
              </a:ext>
            </a:extLst>
          </p:cNvPr>
          <p:cNvSpPr/>
          <p:nvPr/>
        </p:nvSpPr>
        <p:spPr>
          <a:xfrm>
            <a:off x="3523046" y="1644021"/>
            <a:ext cx="1872000" cy="1533237"/>
          </a:xfrm>
          <a:custGeom>
            <a:avLst/>
            <a:gdLst>
              <a:gd name="connsiteX0" fmla="*/ 0 w 1872000"/>
              <a:gd name="connsiteY0" fmla="*/ 0 h 1118462"/>
              <a:gd name="connsiteX1" fmla="*/ 1872000 w 1872000"/>
              <a:gd name="connsiteY1" fmla="*/ 0 h 1118462"/>
              <a:gd name="connsiteX2" fmla="*/ 1872000 w 1872000"/>
              <a:gd name="connsiteY2" fmla="*/ 1118462 h 1118462"/>
              <a:gd name="connsiteX3" fmla="*/ 0 w 1872000"/>
              <a:gd name="connsiteY3" fmla="*/ 1118462 h 1118462"/>
              <a:gd name="connsiteX4" fmla="*/ 0 w 1872000"/>
              <a:gd name="connsiteY4" fmla="*/ 0 h 111846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0 w 1872000"/>
              <a:gd name="connsiteY3" fmla="*/ 1118462 h 1507082"/>
              <a:gd name="connsiteX4" fmla="*/ 0 w 1872000"/>
              <a:gd name="connsiteY4" fmla="*/ 0 h 1507082"/>
              <a:gd name="connsiteX0" fmla="*/ 0 w 1872000"/>
              <a:gd name="connsiteY0" fmla="*/ 0 h 1507082"/>
              <a:gd name="connsiteX1" fmla="*/ 1872000 w 1872000"/>
              <a:gd name="connsiteY1" fmla="*/ 0 h 1507082"/>
              <a:gd name="connsiteX2" fmla="*/ 1872000 w 1872000"/>
              <a:gd name="connsiteY2" fmla="*/ 1507082 h 1507082"/>
              <a:gd name="connsiteX3" fmla="*/ 7620 w 1872000"/>
              <a:gd name="connsiteY3" fmla="*/ 1137512 h 1507082"/>
              <a:gd name="connsiteX4" fmla="*/ 0 w 1872000"/>
              <a:gd name="connsiteY4" fmla="*/ 0 h 150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1507082">
                <a:moveTo>
                  <a:pt x="0" y="0"/>
                </a:moveTo>
                <a:lnTo>
                  <a:pt x="1872000" y="0"/>
                </a:lnTo>
                <a:lnTo>
                  <a:pt x="1872000" y="1507082"/>
                </a:lnTo>
                <a:lnTo>
                  <a:pt x="7620" y="1137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36,50% par année écoulée)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0FAFEB-2528-EC2E-4781-3917D7C0910B}"/>
              </a:ext>
            </a:extLst>
          </p:cNvPr>
          <p:cNvSpPr txBox="1"/>
          <p:nvPr/>
        </p:nvSpPr>
        <p:spPr>
          <a:xfrm>
            <a:off x="3090257" y="5080859"/>
            <a:ext cx="343421" cy="21544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>
                <a:solidFill>
                  <a:srgbClr val="000000"/>
                </a:solidFill>
                <a:latin typeface="Proxima Nova Rg" panose="02000506030000020004" pitchFamily="2" charset="0"/>
              </a:rPr>
              <a:t>0%</a:t>
            </a:r>
            <a:endParaRPr lang="en-US" sz="800" b="1">
              <a:solidFill>
                <a:srgbClr val="000000"/>
              </a:solidFill>
              <a:latin typeface="Proxima Nova Rg" panose="02000506030000020004" pitchFamily="2" charset="0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5032CA73-5636-D125-FCB4-330524847092}"/>
              </a:ext>
            </a:extLst>
          </p:cNvPr>
          <p:cNvSpPr txBox="1"/>
          <p:nvPr/>
        </p:nvSpPr>
        <p:spPr>
          <a:xfrm>
            <a:off x="9697319" y="2339174"/>
            <a:ext cx="111357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 dirty="0">
                <a:solidFill>
                  <a:schemeClr val="tx2"/>
                </a:solidFill>
                <a:latin typeface="Proxima Nova Rg" panose="02000506030000020004" pitchFamily="2" charset="0"/>
              </a:rPr>
              <a:t>Seuil d’activation du mécanisme de remboursement anticipé à partir de la fin du jour 1 jusqu’à la fin du jour 3652 et de versement du gain à l’échéance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C7480121-4143-C00C-8DF4-F97FC123FF5E}"/>
              </a:ext>
            </a:extLst>
          </p:cNvPr>
          <p:cNvSpPr txBox="1"/>
          <p:nvPr/>
        </p:nvSpPr>
        <p:spPr>
          <a:xfrm>
            <a:off x="3045580" y="3801026"/>
            <a:ext cx="343421" cy="2154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C00000"/>
                </a:solidFill>
                <a:latin typeface="Proxima Nova Rg" panose="02000506030000020004" pitchFamily="2" charset="0"/>
              </a:rPr>
              <a:t>70%</a:t>
            </a:r>
            <a:endParaRPr lang="en-US" sz="800" b="1" dirty="0">
              <a:solidFill>
                <a:srgbClr val="C0000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5A6CC5-D530-501B-63F9-05CB9605A4E1}"/>
              </a:ext>
            </a:extLst>
          </p:cNvPr>
          <p:cNvCxnSpPr>
            <a:cxnSpLocks/>
          </p:cNvCxnSpPr>
          <p:nvPr/>
        </p:nvCxnSpPr>
        <p:spPr>
          <a:xfrm>
            <a:off x="9790029" y="3596377"/>
            <a:ext cx="1080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6">
            <a:extLst>
              <a:ext uri="{FF2B5EF4-FFF2-40B4-BE49-F238E27FC236}">
                <a16:creationId xmlns:a16="http://schemas.microsoft.com/office/drawing/2014/main" id="{ACC2C7EC-4DB1-6DB5-A7C4-7E9B9BE2873B}"/>
              </a:ext>
            </a:extLst>
          </p:cNvPr>
          <p:cNvCxnSpPr/>
          <p:nvPr/>
        </p:nvCxnSpPr>
        <p:spPr>
          <a:xfrm>
            <a:off x="3348595" y="3917816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1" name="Connecteur droit 54">
            <a:extLst>
              <a:ext uri="{FF2B5EF4-FFF2-40B4-BE49-F238E27FC236}">
                <a16:creationId xmlns:a16="http://schemas.microsoft.com/office/drawing/2014/main" id="{8CD49372-A192-84AE-16EB-F3880BEE2B7A}"/>
              </a:ext>
            </a:extLst>
          </p:cNvPr>
          <p:cNvCxnSpPr>
            <a:cxnSpLocks/>
          </p:cNvCxnSpPr>
          <p:nvPr/>
        </p:nvCxnSpPr>
        <p:spPr>
          <a:xfrm>
            <a:off x="9767497" y="2269899"/>
            <a:ext cx="1080000" cy="0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54">
            <a:extLst>
              <a:ext uri="{FF2B5EF4-FFF2-40B4-BE49-F238E27FC236}">
                <a16:creationId xmlns:a16="http://schemas.microsoft.com/office/drawing/2014/main" id="{2CD5FC6B-3432-C5E2-54B0-13269EB26F7C}"/>
              </a:ext>
            </a:extLst>
          </p:cNvPr>
          <p:cNvCxnSpPr>
            <a:cxnSpLocks/>
          </p:cNvCxnSpPr>
          <p:nvPr/>
        </p:nvCxnSpPr>
        <p:spPr>
          <a:xfrm>
            <a:off x="3524249" y="2820733"/>
            <a:ext cx="1870797" cy="380021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ECC4F-5F78-5CAA-BDF0-77FCD4FC9BDE}"/>
              </a:ext>
            </a:extLst>
          </p:cNvPr>
          <p:cNvSpPr txBox="1"/>
          <p:nvPr/>
        </p:nvSpPr>
        <p:spPr>
          <a:xfrm>
            <a:off x="2665877" y="2716701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 environ% environ% environ%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4368273C-E402-AE04-083F-673EC13D6D65}"/>
              </a:ext>
            </a:extLst>
          </p:cNvPr>
          <p:cNvSpPr txBox="1"/>
          <p:nvPr/>
        </p:nvSpPr>
        <p:spPr>
          <a:xfrm>
            <a:off x="9711987" y="3621652"/>
            <a:ext cx="1302157" cy="31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schemeClr val="tx2"/>
                </a:solidFill>
                <a:latin typeface="Proxima Nova Rg" panose="02000506030000020004" pitchFamily="2" charset="0"/>
              </a:rPr>
              <a:t>Seuil de perte en capital à l’échéance</a:t>
            </a:r>
            <a:endParaRPr lang="en-US" sz="800">
              <a:solidFill>
                <a:schemeClr val="tx2"/>
              </a:solidFill>
              <a:latin typeface="Proxima Nova Rg" panose="02000506030000020004" pitchFamily="2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49C05BA3-6B62-FA6E-5396-01847B3D3F8F}"/>
              </a:ext>
            </a:extLst>
          </p:cNvPr>
          <p:cNvSpPr txBox="1"/>
          <p:nvPr/>
        </p:nvSpPr>
        <p:spPr>
          <a:xfrm>
            <a:off x="3523046" y="5185504"/>
            <a:ext cx="187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900" kern="0" dirty="0">
                <a:latin typeface="Proxima Nova Rg" panose="02000506030000020004" pitchFamily="2" charset="0"/>
              </a:rPr>
              <a:t>Jourss</a:t>
            </a:r>
            <a:r>
              <a:rPr lang="fr-FR" sz="800" dirty="0">
                <a:latin typeface="Proxima Nova Rg" panose="02000506030000020004" pitchFamily="2" charset="0"/>
              </a:rPr>
              <a:t> </a:t>
            </a:r>
            <a:r>
              <a:rPr lang="fr-FR" sz="800" kern="0" dirty="0">
                <a:latin typeface="Proxima Nova Rg" panose="02000506030000020004" pitchFamily="2" charset="0"/>
              </a:rPr>
              <a:t>1</a:t>
            </a:r>
            <a:r>
              <a:rPr lang="fr-FR" sz="800" dirty="0">
                <a:latin typeface="Proxima Nova Rg" panose="02000506030000020004" pitchFamily="2" charset="0"/>
              </a:rPr>
              <a:t> à </a:t>
            </a:r>
            <a:r>
              <a:rPr lang="fr-FR" sz="800" kern="0" dirty="0">
                <a:latin typeface="Proxima Nova Rg" panose="02000506030000020004" pitchFamily="2" charset="0"/>
              </a:rPr>
              <a:t>365</a:t>
            </a:r>
            <a:r>
              <a:rPr lang="fr-FR" sz="800" dirty="0">
                <a:solidFill>
                  <a:srgbClr val="FF0000"/>
                </a:solidFill>
                <a:latin typeface="Proxima Nova Rg" panose="02000506030000020004" pitchFamily="2" charset="0"/>
              </a:rPr>
              <a:t> </a:t>
            </a:r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id="{CEF40132-A795-C43B-C10F-5313B27D2C4D}"/>
              </a:ext>
            </a:extLst>
          </p:cNvPr>
          <p:cNvCxnSpPr>
            <a:cxnSpLocks/>
          </p:cNvCxnSpPr>
          <p:nvPr/>
        </p:nvCxnSpPr>
        <p:spPr>
          <a:xfrm>
            <a:off x="3351941" y="2823720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7" name="Straight Arrow Connector 6">
            <a:extLst>
              <a:ext uri="{FF2B5EF4-FFF2-40B4-BE49-F238E27FC236}">
                <a16:creationId xmlns:a16="http://schemas.microsoft.com/office/drawing/2014/main" id="{2FBF130E-735C-2B2F-BC30-42D75352A025}"/>
              </a:ext>
            </a:extLst>
          </p:cNvPr>
          <p:cNvCxnSpPr>
            <a:cxnSpLocks/>
          </p:cNvCxnSpPr>
          <p:nvPr/>
        </p:nvCxnSpPr>
        <p:spPr>
          <a:xfrm flipV="1">
            <a:off x="3421632" y="1644021"/>
            <a:ext cx="0" cy="3528000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Round Single Corner Rectangle 23">
            <a:extLst>
              <a:ext uri="{FF2B5EF4-FFF2-40B4-BE49-F238E27FC236}">
                <a16:creationId xmlns:a16="http://schemas.microsoft.com/office/drawing/2014/main" id="{0976C1D7-2220-9322-AD0C-64F11CC139FD}"/>
              </a:ext>
            </a:extLst>
          </p:cNvPr>
          <p:cNvSpPr/>
          <p:nvPr/>
        </p:nvSpPr>
        <p:spPr>
          <a:xfrm>
            <a:off x="7500601" y="1640433"/>
            <a:ext cx="1872000" cy="1540415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rgbClr val="B9A049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kern="0" dirty="0">
                <a:latin typeface="Proxima Nova Rg" panose="02000506030000020004" pitchFamily="2" charset="0"/>
              </a:rPr>
              <a:t>(soit un gain total de 3653,00%)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B6ABEA-BDE5-9867-DBF5-B72DB16A2495}"/>
              </a:ext>
            </a:extLst>
          </p:cNvPr>
          <p:cNvCxnSpPr/>
          <p:nvPr/>
        </p:nvCxnSpPr>
        <p:spPr>
          <a:xfrm>
            <a:off x="7495689" y="3914006"/>
            <a:ext cx="1872000" cy="0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6B124-73E7-3AF8-437E-8DA9A31112B5}"/>
              </a:ext>
            </a:extLst>
          </p:cNvPr>
          <p:cNvSpPr/>
          <p:nvPr/>
        </p:nvSpPr>
        <p:spPr>
          <a:xfrm>
            <a:off x="7499398" y="3225260"/>
            <a:ext cx="1872000" cy="666493"/>
          </a:xfrm>
          <a:prstGeom prst="rect">
            <a:avLst/>
          </a:prstGeom>
          <a:solidFill>
            <a:srgbClr val="F9F7EE"/>
          </a:solidFill>
          <a:ln w="6350" cap="flat" cmpd="sng" algn="ctr">
            <a:solidFill>
              <a:srgbClr val="C0AA5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à l’échéance(1)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650" b="1" u="sng" kern="0" dirty="0"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</a:t>
            </a:r>
            <a:endParaRPr lang="en-US" sz="650" kern="0" dirty="0">
              <a:latin typeface="Proxima Nova Rg" panose="02000506030000020004" pitchFamily="2" charset="0"/>
            </a:endParaRPr>
          </a:p>
        </p:txBody>
      </p:sp>
      <p:sp>
        <p:nvSpPr>
          <p:cNvPr id="21" name="Round Single Corner Rectangle 17">
            <a:extLst>
              <a:ext uri="{FF2B5EF4-FFF2-40B4-BE49-F238E27FC236}">
                <a16:creationId xmlns:a16="http://schemas.microsoft.com/office/drawing/2014/main" id="{7C65B3A1-2861-B2F8-4E00-03274840D9FF}"/>
              </a:ext>
            </a:extLst>
          </p:cNvPr>
          <p:cNvSpPr/>
          <p:nvPr/>
        </p:nvSpPr>
        <p:spPr>
          <a:xfrm>
            <a:off x="5508593" y="1644022"/>
            <a:ext cx="1872000" cy="1536826"/>
          </a:xfrm>
          <a:prstGeom prst="rect">
            <a:avLst/>
          </a:prstGeom>
          <a:noFill/>
          <a:ln w="6350" cap="flat" cmpd="sng" algn="ctr">
            <a:solidFill>
              <a:srgbClr val="B9A04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Remboursement anticipé automatique(1) :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700" b="1" kern="0" dirty="0">
              <a:solidFill>
                <a:schemeClr val="tx2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L’intégralité du capital initial 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+</a:t>
            </a:r>
            <a:br>
              <a:rPr lang="fr-FR" sz="650" kern="0" dirty="0">
                <a:latin typeface="Proxima Nova Rg" panose="02000506030000020004" pitchFamily="2" charset="0"/>
              </a:rPr>
            </a:br>
            <a:r>
              <a:rPr lang="fr-FR" sz="650" kern="0" dirty="0">
                <a:latin typeface="Proxima Nova Rg" panose="02000506030000020004" pitchFamily="2" charset="0"/>
              </a:rPr>
              <a:t>Un gain fixe plafonné de 1,00% par trimestre écoulé depuis la date de constatation initiale</a:t>
            </a: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650" kern="0" dirty="0">
              <a:latin typeface="Proxima Nova Rg" panose="02000506030000020004" pitchFamily="2" charset="0"/>
            </a:endParaRPr>
          </a:p>
          <a:p>
            <a:pPr algn="ctr" defTabSz="104298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(soit un gain de 36,50% par année écoulée</a:t>
            </a:r>
            <a:r>
              <a:rPr lang="fr-FR" sz="700" kern="0" dirty="0">
                <a:solidFill>
                  <a:schemeClr val="tx2"/>
                </a:solidFill>
                <a:latin typeface="Proxima Nova Rg" panose="02000506030000020004" pitchFamily="2" charset="0"/>
              </a:rPr>
              <a:t>)</a:t>
            </a:r>
          </a:p>
        </p:txBody>
      </p:sp>
      <p:cxnSp>
        <p:nvCxnSpPr>
          <p:cNvPr id="22" name="Connecteur droit 54">
            <a:extLst>
              <a:ext uri="{FF2B5EF4-FFF2-40B4-BE49-F238E27FC236}">
                <a16:creationId xmlns:a16="http://schemas.microsoft.com/office/drawing/2014/main" id="{FF72AAF2-95C1-5915-820A-46F6EE3542FE}"/>
              </a:ext>
            </a:extLst>
          </p:cNvPr>
          <p:cNvCxnSpPr>
            <a:cxnSpLocks/>
          </p:cNvCxnSpPr>
          <p:nvPr/>
        </p:nvCxnSpPr>
        <p:spPr>
          <a:xfrm>
            <a:off x="5508593" y="3200754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8">
            <a:extLst>
              <a:ext uri="{FF2B5EF4-FFF2-40B4-BE49-F238E27FC236}">
                <a16:creationId xmlns:a16="http://schemas.microsoft.com/office/drawing/2014/main" id="{DA229644-A203-1075-098A-3DFA3C7FA76E}"/>
              </a:ext>
            </a:extLst>
          </p:cNvPr>
          <p:cNvSpPr txBox="1"/>
          <p:nvPr/>
        </p:nvSpPr>
        <p:spPr>
          <a:xfrm>
            <a:off x="5508593" y="5185504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Jourss</a:t>
            </a:r>
            <a:r>
              <a:rPr lang="fr-FR" sz="700" dirty="0">
                <a:latin typeface="Proxima Nova Rg" panose="02000506030000020004" pitchFamily="2" charset="0"/>
              </a:rPr>
              <a:t> </a:t>
            </a:r>
            <a:r>
              <a:rPr lang="fr-FR" sz="700" kern="0" dirty="0">
                <a:latin typeface="Proxima Nova Rg" panose="02000506030000020004" pitchFamily="2" charset="0"/>
              </a:rPr>
              <a:t>366</a:t>
            </a:r>
            <a:r>
              <a:rPr lang="fr-FR" sz="700" dirty="0">
                <a:latin typeface="Proxima Nova Rg" panose="02000506030000020004" pitchFamily="2" charset="0"/>
              </a:rPr>
              <a:t> à </a:t>
            </a:r>
            <a:r>
              <a:rPr lang="fr-FR" sz="700" kern="0" dirty="0">
                <a:latin typeface="Proxima Nova Rg" panose="02000506030000020004" pitchFamily="2" charset="0"/>
              </a:rPr>
              <a:t>3652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E85AAF0A-F153-1DFF-6556-7B1679BEE99E}"/>
              </a:ext>
            </a:extLst>
          </p:cNvPr>
          <p:cNvSpPr txBox="1"/>
          <p:nvPr/>
        </p:nvSpPr>
        <p:spPr>
          <a:xfrm>
            <a:off x="7500599" y="5182458"/>
            <a:ext cx="187200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kern="0" dirty="0">
                <a:latin typeface="Proxima Nova Rg" panose="02000506030000020004" pitchFamily="2" charset="0"/>
              </a:rPr>
              <a:t>Jours </a:t>
            </a:r>
            <a:r>
              <a:rPr lang="fr-FR" sz="700" kern="0" dirty="0">
                <a:latin typeface="Proxima Nova Rg" panose="02000506030000020004" pitchFamily="2" charset="0"/>
              </a:rPr>
              <a:t>3653</a:t>
            </a:r>
            <a:endParaRPr lang="fr-FR" sz="700" dirty="0">
              <a:latin typeface="Proxima Nova Rg" panose="02000506030000020004" pitchFamily="2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AA040DB9-C3E9-305B-8B67-CE182907225A}"/>
              </a:ext>
            </a:extLst>
          </p:cNvPr>
          <p:cNvSpPr txBox="1"/>
          <p:nvPr/>
        </p:nvSpPr>
        <p:spPr>
          <a:xfrm>
            <a:off x="2670555" y="3108754"/>
            <a:ext cx="108736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800" b="1" dirty="0">
                <a:solidFill>
                  <a:srgbClr val="00B050"/>
                </a:solidFill>
                <a:latin typeface="Proxima Nova Rg" panose="02000506030000020004" pitchFamily="2" charset="0"/>
              </a:rPr>
              <a:t>100%</a:t>
            </a:r>
            <a:endParaRPr lang="en-US" sz="800" b="1" dirty="0">
              <a:solidFill>
                <a:srgbClr val="00B050"/>
              </a:solidFill>
              <a:latin typeface="Proxima Nova Rg" panose="02000506030000020004" pitchFamily="2" charset="0"/>
            </a:endParaRP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242F897B-711F-E3B9-220F-EB281EC701AA}"/>
              </a:ext>
            </a:extLst>
          </p:cNvPr>
          <p:cNvCxnSpPr>
            <a:cxnSpLocks/>
          </p:cNvCxnSpPr>
          <p:nvPr/>
        </p:nvCxnSpPr>
        <p:spPr>
          <a:xfrm>
            <a:off x="3348689" y="3217402"/>
            <a:ext cx="72000" cy="0"/>
          </a:xfrm>
          <a:prstGeom prst="line">
            <a:avLst/>
          </a:prstGeom>
          <a:noFill/>
          <a:ln w="31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E7127109-DE40-F67E-C774-6436B9CF89C6}"/>
              </a:ext>
            </a:extLst>
          </p:cNvPr>
          <p:cNvCxnSpPr>
            <a:cxnSpLocks/>
          </p:cNvCxnSpPr>
          <p:nvPr/>
        </p:nvCxnSpPr>
        <p:spPr>
          <a:xfrm>
            <a:off x="7494140" y="3198501"/>
            <a:ext cx="1872000" cy="4599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79">
            <a:extLst>
              <a:ext uri="{FF2B5EF4-FFF2-40B4-BE49-F238E27FC236}">
                <a16:creationId xmlns:a16="http://schemas.microsoft.com/office/drawing/2014/main" id="{8580E203-F1EF-9A4C-66E3-C59B097D767B}"/>
              </a:ext>
            </a:extLst>
          </p:cNvPr>
          <p:cNvSpPr/>
          <p:nvPr/>
        </p:nvSpPr>
        <p:spPr>
          <a:xfrm>
            <a:off x="3521843" y="2849511"/>
            <a:ext cx="1872000" cy="2325457"/>
          </a:xfrm>
          <a:custGeom>
            <a:avLst/>
            <a:gdLst>
              <a:gd name="connsiteX0" fmla="*/ 0 w 1872000"/>
              <a:gd name="connsiteY0" fmla="*/ 0 h 1948267"/>
              <a:gd name="connsiteX1" fmla="*/ 1872000 w 1872000"/>
              <a:gd name="connsiteY1" fmla="*/ 0 h 1948267"/>
              <a:gd name="connsiteX2" fmla="*/ 1872000 w 1872000"/>
              <a:gd name="connsiteY2" fmla="*/ 1948267 h 1948267"/>
              <a:gd name="connsiteX3" fmla="*/ 0 w 1872000"/>
              <a:gd name="connsiteY3" fmla="*/ 1948267 h 1948267"/>
              <a:gd name="connsiteX4" fmla="*/ 0 w 1872000"/>
              <a:gd name="connsiteY4" fmla="*/ 0 h 1948267"/>
              <a:gd name="connsiteX0" fmla="*/ 7620 w 1872000"/>
              <a:gd name="connsiteY0" fmla="*/ 0 h 2325457"/>
              <a:gd name="connsiteX1" fmla="*/ 1872000 w 1872000"/>
              <a:gd name="connsiteY1" fmla="*/ 377190 h 2325457"/>
              <a:gd name="connsiteX2" fmla="*/ 1872000 w 1872000"/>
              <a:gd name="connsiteY2" fmla="*/ 2325457 h 2325457"/>
              <a:gd name="connsiteX3" fmla="*/ 0 w 1872000"/>
              <a:gd name="connsiteY3" fmla="*/ 2325457 h 2325457"/>
              <a:gd name="connsiteX4" fmla="*/ 7620 w 1872000"/>
              <a:gd name="connsiteY4" fmla="*/ 0 h 2325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000" h="2325457">
                <a:moveTo>
                  <a:pt x="7620" y="0"/>
                </a:moveTo>
                <a:lnTo>
                  <a:pt x="1872000" y="377190"/>
                </a:lnTo>
                <a:lnTo>
                  <a:pt x="1872000" y="2325457"/>
                </a:lnTo>
                <a:lnTo>
                  <a:pt x="0" y="2325457"/>
                </a:lnTo>
                <a:lnTo>
                  <a:pt x="7620" y="0"/>
                </a:lnTo>
                <a:close/>
              </a:path>
            </a:pathLst>
          </a:custGeom>
          <a:solidFill>
            <a:srgbClr val="E5EBEF"/>
          </a:solidFill>
          <a:ln w="6350" cap="flat" cmpd="sng" algn="ctr">
            <a:solidFill>
              <a:srgbClr val="004F7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b="1" u="sng" kern="0" dirty="0">
                <a:latin typeface="Proxima Nova Rg" panose="02000506030000020004" pitchFamily="2" charset="0"/>
              </a:rPr>
              <a:t>Le produit continue :</a:t>
            </a: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endParaRPr lang="fr-FR" sz="700" kern="0" dirty="0">
              <a:solidFill>
                <a:srgbClr val="004F74"/>
              </a:solidFill>
              <a:latin typeface="Proxima Nova Rg" panose="02000506030000020004" pitchFamily="2" charset="0"/>
            </a:endParaRPr>
          </a:p>
          <a:p>
            <a:pPr algn="ctr" defTabSz="1042988" fontAlgn="base">
              <a:spcBef>
                <a:spcPct val="0"/>
              </a:spcBef>
              <a:spcAft>
                <a:spcPct val="0"/>
              </a:spcAft>
            </a:pPr>
            <a:r>
              <a:rPr lang="fr-FR" sz="650" kern="0" dirty="0">
                <a:latin typeface="Proxima Nova Rg" panose="02000506030000020004" pitchFamily="2" charset="0"/>
              </a:rPr>
              <a:t>Aucun gain n’est versé.</a:t>
            </a:r>
          </a:p>
        </p:txBody>
      </p:sp>
      <p:cxnSp>
        <p:nvCxnSpPr>
          <p:cNvPr id="29" name="Straight Arrow Connector 7">
            <a:extLst>
              <a:ext uri="{FF2B5EF4-FFF2-40B4-BE49-F238E27FC236}">
                <a16:creationId xmlns:a16="http://schemas.microsoft.com/office/drawing/2014/main" id="{CD4394BD-937F-7959-0D50-A5A0C405BBDE}"/>
              </a:ext>
            </a:extLst>
          </p:cNvPr>
          <p:cNvCxnSpPr>
            <a:cxnSpLocks/>
          </p:cNvCxnSpPr>
          <p:nvPr/>
        </p:nvCxnSpPr>
        <p:spPr>
          <a:xfrm flipV="1">
            <a:off x="3422676" y="5174796"/>
            <a:ext cx="6280124" cy="1"/>
          </a:xfrm>
          <a:prstGeom prst="straightConnector1">
            <a:avLst/>
          </a:prstGeom>
          <a:noFill/>
          <a:ln w="31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ED00AAA-342B-1CAD-C8A6-7101A26E6759}"/>
              </a:ext>
            </a:extLst>
          </p:cNvPr>
          <p:cNvSpPr txBox="1"/>
          <p:nvPr/>
        </p:nvSpPr>
        <p:spPr>
          <a:xfrm>
            <a:off x="837488" y="341832"/>
            <a:ext cx="56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Athena</a:t>
            </a:r>
            <a:r>
              <a:rPr lang="fr-FR" dirty="0"/>
              <a:t> dégressif </a:t>
            </a:r>
            <a:r>
              <a:rPr lang="fr-FR" dirty="0" err="1"/>
              <a:t>flooré</a:t>
            </a:r>
            <a:r>
              <a:rPr lang="fr-FR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69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610BC516E448BB8152259F39635A" ma:contentTypeVersion="17" ma:contentTypeDescription="Crée un document." ma:contentTypeScope="" ma:versionID="bfb75e103009df80b8e5001438c41194">
  <xsd:schema xmlns:xsd="http://www.w3.org/2001/XMLSchema" xmlns:xs="http://www.w3.org/2001/XMLSchema" xmlns:p="http://schemas.microsoft.com/office/2006/metadata/properties" xmlns:ns2="ef624bc2-1644-4d69-8362-5c28ca496374" xmlns:ns3="514a554b-82b0-4359-b247-fc84018a95f0" targetNamespace="http://schemas.microsoft.com/office/2006/metadata/properties" ma:root="true" ma:fieldsID="2ae3df86d13efbb4a35042af2564d386" ns2:_="" ns3:_="">
    <xsd:import namespace="ef624bc2-1644-4d69-8362-5c28ca496374"/>
    <xsd:import namespace="514a554b-82b0-4359-b247-fc84018a95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24bc2-1644-4d69-8362-5c28ca496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604eaa7-7f48-49f2-a7a3-87e28e0030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a554b-82b0-4359-b247-fc84018a95f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6d650d2-3c99-4a10-8e9e-56f47bffeb82}" ma:internalName="TaxCatchAll" ma:showField="CatchAllData" ma:web="514a554b-82b0-4359-b247-fc84018a95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ef624bc2-1644-4d69-8362-5c28ca496374" xsi:nil="true"/>
    <TaxCatchAll xmlns="514a554b-82b0-4359-b247-fc84018a95f0" xsi:nil="true"/>
    <lcf76f155ced4ddcb4097134ff3c332f xmlns="ef624bc2-1644-4d69-8362-5c28ca49637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44C078-85B3-47D4-AAB8-BC17C1BBF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AD136-1021-4A10-AF3C-B06BF1B5A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24bc2-1644-4d69-8362-5c28ca496374"/>
    <ds:schemaRef ds:uri="514a554b-82b0-4359-b247-fc84018a95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26420D-02D5-4B11-9B59-C6F1B6436D84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f624bc2-1644-4d69-8362-5c28ca496374"/>
    <ds:schemaRef ds:uri="http://schemas.microsoft.com/office/infopath/2007/PartnerControls"/>
    <ds:schemaRef ds:uri="514a554b-82b0-4359-b247-fc84018a95f0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3827</Words>
  <Application>Microsoft Office PowerPoint</Application>
  <PresentationFormat>Grand écran</PresentationFormat>
  <Paragraphs>813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Futura PT</vt:lpstr>
      <vt:lpstr>Proxima Nova Rg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HAZOUT</dc:creator>
  <cp:lastModifiedBy>guigui jacquin</cp:lastModifiedBy>
  <cp:revision>146</cp:revision>
  <dcterms:created xsi:type="dcterms:W3CDTF">2021-04-29T09:48:33Z</dcterms:created>
  <dcterms:modified xsi:type="dcterms:W3CDTF">2022-07-25T15:10:44Z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0x0101005DDE610BC516E448BB8152259F39635A</vt:lpwstr>
  </property>
  <property fmtid="{D5CDD505-2E9C-101B-9397-08002B2CF9AE}" pid="3" name="MediaServiceImageTags">
    <vt:lpwstr/>
  </property>
</Properties>
</file>