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34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éventuel(1) ou d’échéance(1)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600164"/>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a:p>
            <a:pPr lvl="1" algn="just"/>
            <a:r>
              <a:rPr lang="fr-FR" sz="650" dirty="0">
                <a:solidFill>
                  <a:schemeClr val="tx2"/>
                </a:solidFill>
                <a:latin typeface="+mn-lt"/>
              </a:rPr>
              <a:t>(1) Les performances de …</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505734746"/>
              </p:ext>
            </p:extLst>
          </p:nvPr>
        </p:nvGraphicFramePr>
        <p:xfrm>
          <a:off x="361950" y="979297"/>
          <a:ext cx="6837886" cy="737327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755443107"/>
              </p:ext>
            </p:extLst>
          </p:nvPr>
        </p:nvGraphicFramePr>
        <p:xfrm>
          <a:off x="360894" y="1341868"/>
          <a:ext cx="6837886" cy="7693508"/>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&lt;ABAC&gt;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ou si à la date de constatation finale,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a:t>
            </a:r>
            <a:r>
              <a:rPr lang="fr-FR" b="1" i="1">
                <a:solidFill>
                  <a:schemeClr val="tx1"/>
                </a:solidFill>
                <a:latin typeface="Proxima Nova Rg"/>
              </a:rPr>
              <a:t>SJR1&gt; </a:t>
            </a:r>
            <a:r>
              <a:rPr lang="fr-FR" b="1" i="1" dirty="0">
                <a:solidFill>
                  <a:schemeClr val="tx1"/>
                </a:solidFill>
                <a:latin typeface="Proxima Nova Rg"/>
              </a:rPr>
              <a:t>&lt;DIVERSACTION&gt;.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éventuel(1) ou d’échéance(1)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20233</TotalTime>
  <Words>11287</Words>
  <Application>Microsoft Office PowerPoint</Application>
  <PresentationFormat>Personnalisé</PresentationFormat>
  <Paragraphs>394</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913</cp:revision>
  <cp:lastPrinted>2022-05-04T09:56:42Z</cp:lastPrinted>
  <dcterms:created xsi:type="dcterms:W3CDTF">2017-02-21T09:03:05Z</dcterms:created>
  <dcterms:modified xsi:type="dcterms:W3CDTF">2022-06-29T16:02:11Z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