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</a:t>
            </a:r>
            <a:r>
              <a:rPr lang="fr-FR" sz="800" kern="0" cap="small" dirty="0">
                <a:solidFill>
                  <a:srgbClr val="FF0000"/>
                </a:solidFill>
                <a:latin typeface="Proxima Nova Rg" panose="02000506030000020004" pitchFamily="2" charset="0"/>
              </a:rPr>
              <a:t>F0</a:t>
            </a: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&lt;DR1&gt;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6</cp:revision>
  <dcterms:created xsi:type="dcterms:W3CDTF">2021-04-29T09:48:33Z</dcterms:created>
  <dcterms:modified xsi:type="dcterms:W3CDTF">2022-06-29T14:30:41Z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