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152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13/07/2022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13/07/2022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éventuel(1) ou d’échéance(1)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600164"/>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a:p>
            <a:pPr lvl="1" algn="just"/>
            <a:r>
              <a:rPr lang="fr-FR" sz="650" dirty="0">
                <a:solidFill>
                  <a:schemeClr val="tx2"/>
                </a:solidFill>
                <a:latin typeface="+mn-lt"/>
              </a:rPr>
              <a:t>(1) Les performances de …</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3" name="ZoneTexte 12">
            <a:extLst>
              <a:ext uri="{FF2B5EF4-FFF2-40B4-BE49-F238E27FC236}">
                <a16:creationId xmlns:a16="http://schemas.microsoft.com/office/drawing/2014/main" id="{76FF75D0-FF80-CA40-8CCA-E6EF96388D45}"/>
              </a:ext>
            </a:extLst>
          </p:cNvPr>
          <p:cNvSpPr txBox="1"/>
          <p:nvPr/>
        </p:nvSpPr>
        <p:spPr>
          <a:xfrm>
            <a:off x="359839" y="3546565"/>
            <a:ext cx="4056380"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493651277"/>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&lt;SJR1M&gt;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&lt;sponsor&gt;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 </a:t>
            </a:r>
            <a:r>
              <a:rPr lang="fr-FR" sz="650" dirty="0">
                <a:solidFill>
                  <a:schemeClr val="tx2"/>
                </a:solidFill>
                <a:latin typeface="+mn-lt"/>
              </a:rPr>
              <a:t>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 </a:t>
            </a:r>
            <a:r>
              <a:rPr lang="fr-FR" sz="650" dirty="0">
                <a:solidFill>
                  <a:schemeClr val="tx2"/>
                </a:solidFill>
                <a:latin typeface="+mn-lt"/>
              </a:rPr>
              <a:t>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20444</TotalTime>
  <Words>11172</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966</cp:revision>
  <cp:lastPrinted>2022-07-13T14:13:17Z</cp:lastPrinted>
  <dcterms:created xsi:type="dcterms:W3CDTF">2017-02-21T09:03:05Z</dcterms:created>
  <dcterms:modified xsi:type="dcterms:W3CDTF">2022-07-13T15:10:00Z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