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80,5%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80,5%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80,5%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80,5%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2,10%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2,10%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2,10%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2,10%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3824</Words>
  <Application>Microsoft Office PowerPoint</Application>
  <PresentationFormat>Grand écran</PresentationFormat>
  <Paragraphs>812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142</cp:revision>
  <dcterms:created xsi:type="dcterms:W3CDTF">2021-04-29T09:48:33Z</dcterms:created>
  <dcterms:modified xsi:type="dcterms:W3CDTF">2022-07-13T08:46:44Z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