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50%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50,5%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2 et jusqu’à la fin du mois 119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119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moiscalendaire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252,00%)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Moiss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mois 1 jusqu’au mois 119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mois 1 jusqu’à la fin du mois 119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Moiss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252,00%)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25,20%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119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 </a:t>
            </a:r>
            <a:r>
              <a:rPr lang="fr-FR" sz="700" kern="0" dirty="0">
                <a:latin typeface="Proxima Nova Rg" panose="02000506030000020004" pitchFamily="2" charset="0"/>
              </a:rPr>
              <a:t>120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3824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142</cp:revision>
  <dcterms:created xsi:type="dcterms:W3CDTF">2021-04-29T09:48:33Z</dcterms:created>
  <dcterms:modified xsi:type="dcterms:W3CDTF">2022-07-13T08:46:44Z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