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" Type="http://schemas.openxmlformats.org/officeDocument/2006/relationships/customXml" Target="../customXml/item2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6/11/relationships/changesInfo" Target="changesInfos/changesInfo1.xml"/><Relationship Id="rId24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62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65%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64%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65%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64%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4/365*2,10%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108,40%</a:t>
            </a: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95%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65%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64%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 Price EUR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30%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 Price EUR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2,10%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 Price EUR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2 et jusqu’à la fin du trimestre 39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2,10%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2,10%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64%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95%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95%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600" b="1">
                <a:solidFill>
                  <a:srgbClr val="699797"/>
                </a:solidFill>
                <a:latin typeface="Proxima Nova Rg" panose="02000506030000020004" pitchFamily="2" charset="0"/>
              </a:rPr>
              <a:t>4/365*2,10%</a:t>
            </a:r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= 108,40%</a:t>
            </a:r>
            <a:endParaRPr lang="fr-FR" sz="600" b="1" dirty="0">
              <a:solidFill>
                <a:srgbClr val="00206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95%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le panier équipondéré entre son Niveau Initial et son niveau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trimestre&lt;</a:t>
            </a:r>
            <a:r>
              <a:rPr lang="fr-FR" sz="800" kern="0">
                <a:latin typeface="Proxima Nova Rg" panose="02000506030000020004" pitchFamily="2" charset="0"/>
              </a:rPr>
              <a:t>F0s&gt; &lt;</a:t>
            </a:r>
            <a:r>
              <a:rPr lang="fr-FR" sz="800" kern="0" dirty="0">
                <a:latin typeface="Proxima Nova Rg" panose="02000506030000020004" pitchFamily="2" charset="0"/>
              </a:rPr>
              <a:t>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39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84,00%)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8,40%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C7159D-0899-E22B-50BD-86B7C7918EAC}"/>
              </a:ext>
            </a:extLst>
          </p:cNvPr>
          <p:cNvSpPr txBox="1"/>
          <p:nvPr/>
        </p:nvSpPr>
        <p:spPr>
          <a:xfrm>
            <a:off x="4814650" y="5819947"/>
            <a:ext cx="2996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le panier équipondéré entre son Niveau Initial et son niveau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29/07/2032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210842" y="5339699"/>
            <a:ext cx="194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29/07/2023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29/07/2032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84,00%)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8,40%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29/07/2023</a:t>
            </a:r>
            <a:r>
              <a:rPr lang="fr-FR" sz="700" dirty="0">
                <a:latin typeface="Proxima Nova Rg" panose="02000506030000020004" pitchFamily="2" charset="0"/>
              </a:rPr>
              <a:t> (inclus) jusqu’au 29/07/2032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le panier équipondéré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29/07/2032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30%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 dirty="0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55%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le panier équipondéré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4/365*2,10%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108,40%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le panier équipondéré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29/07/2032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29/07/2032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115%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95%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95%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le panier équipondéré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95%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le panier équipondéré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le panier équipondéré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le panier équipondéré entre son Niveau Initial et son niveau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8,40%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84,00%)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64%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le panier équipondéré entre son Niveau Initial et son niveau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8,40%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84,00%)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64%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du le panier équipondéré par rapport à son Niveau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2,10% par trimestrecalendaire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84,00%)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2,10%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Trimestres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64%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2,10%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2,10%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95%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trimestre 1 jusqu’au trimestre 39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2,10%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5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2,10%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630174"/>
            <a:ext cx="738978" cy="290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8,40%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39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Trimestres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4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84,00%)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8,40%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5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39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 </a:t>
            </a:r>
            <a:r>
              <a:rPr lang="fr-FR" sz="700" kern="0" dirty="0">
                <a:latin typeface="Proxima Nova Rg" panose="02000506030000020004" pitchFamily="2" charset="0"/>
              </a:rPr>
              <a:t>40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64%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3824</Words>
  <Application>Microsoft Office PowerPoint</Application>
  <PresentationFormat>Grand écran</PresentationFormat>
  <Paragraphs>812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142</cp:revision>
  <dcterms:created xsi:type="dcterms:W3CDTF">2021-04-29T09:48:33Z</dcterms:created>
  <dcterms:modified xsi:type="dcterms:W3CDTF">2022-07-13T08:46:44Z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