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25" d="100"/>
          <a:sy n="125" d="100"/>
        </p:scale>
        <p:origin x="1716" y="42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DFA9AA0A-EE88-4261-8C73-545A6F3FB253}"/>
    <pc:docChg chg="undo custSel addSld delSld modSld">
      <pc:chgData name="Wally PILLER" userId="e1c1cba4-6299-482b-91e7-ffd34a654594" providerId="ADAL" clId="{DFA9AA0A-EE88-4261-8C73-545A6F3FB253}" dt="2022-06-29T10:10:19.547" v="866" actId="1076"/>
      <pc:docMkLst>
        <pc:docMk/>
      </pc:docMkLst>
      <pc:sldChg chg="modSp mod">
        <pc:chgData name="Wally PILLER" userId="e1c1cba4-6299-482b-91e7-ffd34a654594" providerId="ADAL" clId="{DFA9AA0A-EE88-4261-8C73-545A6F3FB253}" dt="2022-06-29T09:38:46.531" v="34" actId="20577"/>
        <pc:sldMkLst>
          <pc:docMk/>
          <pc:sldMk cId="279835308" sldId="283"/>
        </pc:sldMkLst>
        <pc:spChg chg="mod">
          <ac:chgData name="Wally PILLER" userId="e1c1cba4-6299-482b-91e7-ffd34a654594" providerId="ADAL" clId="{DFA9AA0A-EE88-4261-8C73-545A6F3FB253}" dt="2022-06-29T09:38:46.531" v="34" actId="20577"/>
          <ac:spMkLst>
            <pc:docMk/>
            <pc:sldMk cId="279835308" sldId="283"/>
            <ac:spMk id="18" creationId="{CFFC8B5E-6E2E-4EB2-BF37-16231C4C9B24}"/>
          </ac:spMkLst>
        </pc:spChg>
      </pc:sldChg>
      <pc:sldChg chg="modSp mod">
        <pc:chgData name="Wally PILLER" userId="e1c1cba4-6299-482b-91e7-ffd34a654594" providerId="ADAL" clId="{DFA9AA0A-EE88-4261-8C73-545A6F3FB253}" dt="2022-06-29T09:33:27.940" v="23" actId="20577"/>
        <pc:sldMkLst>
          <pc:docMk/>
          <pc:sldMk cId="4283008219" sldId="284"/>
        </pc:sldMkLst>
        <pc:spChg chg="mod">
          <ac:chgData name="Wally PILLER" userId="e1c1cba4-6299-482b-91e7-ffd34a654594" providerId="ADAL" clId="{DFA9AA0A-EE88-4261-8C73-545A6F3FB253}" dt="2022-06-29T09:33:27.940" v="23" actId="20577"/>
          <ac:spMkLst>
            <pc:docMk/>
            <pc:sldMk cId="4283008219" sldId="284"/>
            <ac:spMk id="16" creationId="{E676ECD3-0DEA-491E-887F-9613472B311F}"/>
          </ac:spMkLst>
        </pc:spChg>
      </pc:sldChg>
      <pc:sldChg chg="modSp mod">
        <pc:chgData name="Wally PILLER" userId="e1c1cba4-6299-482b-91e7-ffd34a654594" providerId="ADAL" clId="{DFA9AA0A-EE88-4261-8C73-545A6F3FB253}" dt="2022-06-29T09:44:42.397" v="51" actId="13926"/>
        <pc:sldMkLst>
          <pc:docMk/>
          <pc:sldMk cId="1251430996" sldId="285"/>
        </pc:sldMkLst>
        <pc:spChg chg="mod">
          <ac:chgData name="Wally PILLER" userId="e1c1cba4-6299-482b-91e7-ffd34a654594" providerId="ADAL" clId="{DFA9AA0A-EE88-4261-8C73-545A6F3FB253}" dt="2022-06-29T09:44:42.397" v="51" actId="13926"/>
          <ac:spMkLst>
            <pc:docMk/>
            <pc:sldMk cId="1251430996" sldId="285"/>
            <ac:spMk id="3" creationId="{CA03B948-52BE-4099-9E3E-FCC2F2CB0E31}"/>
          </ac:spMkLst>
        </pc:spChg>
      </pc:sldChg>
      <pc:sldChg chg="modSp mod">
        <pc:chgData name="Wally PILLER" userId="e1c1cba4-6299-482b-91e7-ffd34a654594" providerId="ADAL" clId="{DFA9AA0A-EE88-4261-8C73-545A6F3FB253}" dt="2022-06-29T09:42:50.038" v="45" actId="20577"/>
        <pc:sldMkLst>
          <pc:docMk/>
          <pc:sldMk cId="2335663946" sldId="286"/>
        </pc:sldMkLst>
        <pc:spChg chg="mod">
          <ac:chgData name="Wally PILLER" userId="e1c1cba4-6299-482b-91e7-ffd34a654594" providerId="ADAL" clId="{DFA9AA0A-EE88-4261-8C73-545A6F3FB253}" dt="2022-06-29T09:42:50.038" v="45" actId="20577"/>
          <ac:spMkLst>
            <pc:docMk/>
            <pc:sldMk cId="2335663946" sldId="286"/>
            <ac:spMk id="11" creationId="{FED2574D-6984-4E56-B512-D9093DAE028A}"/>
          </ac:spMkLst>
        </pc:spChg>
      </pc:sldChg>
      <pc:sldChg chg="modSp">
        <pc:chgData name="Wally PILLER" userId="e1c1cba4-6299-482b-91e7-ffd34a654594" providerId="ADAL" clId="{DFA9AA0A-EE88-4261-8C73-545A6F3FB253}" dt="2022-06-29T09:24:20.685" v="1"/>
        <pc:sldMkLst>
          <pc:docMk/>
          <pc:sldMk cId="713649784" sldId="289"/>
        </pc:sldMkLst>
        <pc:graphicFrameChg chg="mod">
          <ac:chgData name="Wally PILLER" userId="e1c1cba4-6299-482b-91e7-ffd34a654594" providerId="ADAL" clId="{DFA9AA0A-EE88-4261-8C73-545A6F3FB253}" dt="2022-06-29T09:24:20.685" v="1"/>
          <ac:graphicFrameMkLst>
            <pc:docMk/>
            <pc:sldMk cId="713649784" sldId="289"/>
            <ac:graphicFrameMk id="4" creationId="{D75964C9-9893-4B10-B127-424F0758DE3D}"/>
          </ac:graphicFrameMkLst>
        </pc:graphicFrameChg>
      </pc:sldChg>
      <pc:sldChg chg="modSp mod">
        <pc:chgData name="Wally PILLER" userId="e1c1cba4-6299-482b-91e7-ffd34a654594" providerId="ADAL" clId="{DFA9AA0A-EE88-4261-8C73-545A6F3FB253}" dt="2022-06-29T09:34:08.544" v="33" actId="20577"/>
        <pc:sldMkLst>
          <pc:docMk/>
          <pc:sldMk cId="1502825947" sldId="291"/>
        </pc:sldMkLst>
        <pc:spChg chg="mod">
          <ac:chgData name="Wally PILLER" userId="e1c1cba4-6299-482b-91e7-ffd34a654594" providerId="ADAL" clId="{DFA9AA0A-EE88-4261-8C73-545A6F3FB253}" dt="2022-06-29T09:34:08.544" v="33" actId="20577"/>
          <ac:spMkLst>
            <pc:docMk/>
            <pc:sldMk cId="1502825947" sldId="291"/>
            <ac:spMk id="21" creationId="{6808357B-C123-4053-520E-9D6A9FD5E37E}"/>
          </ac:spMkLst>
        </pc:spChg>
      </pc:sldChg>
      <pc:sldChg chg="addSp delSp modSp mod">
        <pc:chgData name="Wally PILLER" userId="e1c1cba4-6299-482b-91e7-ffd34a654594" providerId="ADAL" clId="{DFA9AA0A-EE88-4261-8C73-545A6F3FB253}" dt="2022-06-29T10:10:19.547" v="866" actId="1076"/>
        <pc:sldMkLst>
          <pc:docMk/>
          <pc:sldMk cId="3215453978" sldId="292"/>
        </pc:sldMkLst>
        <pc:spChg chg="mod">
          <ac:chgData name="Wally PILLER" userId="e1c1cba4-6299-482b-91e7-ffd34a654594" providerId="ADAL" clId="{DFA9AA0A-EE88-4261-8C73-545A6F3FB253}" dt="2022-06-29T10:10:19.547" v="866" actId="1076"/>
          <ac:spMkLst>
            <pc:docMk/>
            <pc:sldMk cId="3215453978" sldId="292"/>
            <ac:spMk id="11" creationId="{6DC45A7B-7BFC-4642-8DD1-B4A6D781A216}"/>
          </ac:spMkLst>
        </pc:spChg>
        <pc:spChg chg="mod">
          <ac:chgData name="Wally PILLER" userId="e1c1cba4-6299-482b-91e7-ffd34a654594" providerId="ADAL" clId="{DFA9AA0A-EE88-4261-8C73-545A6F3FB253}" dt="2022-06-29T10:09:34.745" v="826" actId="1036"/>
          <ac:spMkLst>
            <pc:docMk/>
            <pc:sldMk cId="3215453978" sldId="292"/>
            <ac:spMk id="17" creationId="{0C43F8B6-2C0F-4FE0-B057-C5BBAC6005C9}"/>
          </ac:spMkLst>
        </pc:spChg>
        <pc:spChg chg="mod">
          <ac:chgData name="Wally PILLER" userId="e1c1cba4-6299-482b-91e7-ffd34a654594" providerId="ADAL" clId="{DFA9AA0A-EE88-4261-8C73-545A6F3FB253}" dt="2022-06-29T10:09:32.028" v="816" actId="1036"/>
          <ac:spMkLst>
            <pc:docMk/>
            <pc:sldMk cId="3215453978" sldId="292"/>
            <ac:spMk id="19" creationId="{902C1127-3574-44E3-A3C3-163258CD6D38}"/>
          </ac:spMkLst>
        </pc:spChg>
        <pc:spChg chg="mod">
          <ac:chgData name="Wally PILLER" userId="e1c1cba4-6299-482b-91e7-ffd34a654594" providerId="ADAL" clId="{DFA9AA0A-EE88-4261-8C73-545A6F3FB253}" dt="2022-06-29T10:09:24.067" v="781" actId="1036"/>
          <ac:spMkLst>
            <pc:docMk/>
            <pc:sldMk cId="3215453978" sldId="292"/>
            <ac:spMk id="22" creationId="{A0759AA1-226B-4F0F-B9DA-DA9B8AA11E05}"/>
          </ac:spMkLst>
        </pc:spChg>
        <pc:spChg chg="mod">
          <ac:chgData name="Wally PILLER" userId="e1c1cba4-6299-482b-91e7-ffd34a654594" providerId="ADAL" clId="{DFA9AA0A-EE88-4261-8C73-545A6F3FB253}" dt="2022-06-29T10:09:19.883" v="758" actId="1036"/>
          <ac:spMkLst>
            <pc:docMk/>
            <pc:sldMk cId="3215453978" sldId="292"/>
            <ac:spMk id="23" creationId="{60F957CA-DD4C-409F-955B-5E6481F3A4AC}"/>
          </ac:spMkLst>
        </pc:spChg>
        <pc:spChg chg="mod">
          <ac:chgData name="Wally PILLER" userId="e1c1cba4-6299-482b-91e7-ffd34a654594" providerId="ADAL" clId="{DFA9AA0A-EE88-4261-8C73-545A6F3FB253}" dt="2022-06-29T10:09:42.628" v="840" actId="1036"/>
          <ac:spMkLst>
            <pc:docMk/>
            <pc:sldMk cId="3215453978" sldId="292"/>
            <ac:spMk id="24" creationId="{8B8AE09C-0D6F-4497-B219-E6C39009F89E}"/>
          </ac:spMkLst>
        </pc:spChg>
        <pc:spChg chg="mod">
          <ac:chgData name="Wally PILLER" userId="e1c1cba4-6299-482b-91e7-ffd34a654594" providerId="ADAL" clId="{DFA9AA0A-EE88-4261-8C73-545A6F3FB253}" dt="2022-06-29T10:09:10.173" v="685" actId="1035"/>
          <ac:spMkLst>
            <pc:docMk/>
            <pc:sldMk cId="3215453978" sldId="292"/>
            <ac:spMk id="25" creationId="{A471EC61-E0F7-4167-ADB5-4AEBB8678A51}"/>
          </ac:spMkLst>
        </pc:spChg>
        <pc:spChg chg="del">
          <ac:chgData name="Wally PILLER" userId="e1c1cba4-6299-482b-91e7-ffd34a654594" providerId="ADAL" clId="{DFA9AA0A-EE88-4261-8C73-545A6F3FB253}" dt="2022-06-29T09:46:30.164" v="52" actId="478"/>
          <ac:spMkLst>
            <pc:docMk/>
            <pc:sldMk cId="3215453978" sldId="292"/>
            <ac:spMk id="26" creationId="{992E5EC1-0362-45EE-89F2-08F93F255E19}"/>
          </ac:spMkLst>
        </pc:spChg>
        <pc:spChg chg="add mod">
          <ac:chgData name="Wally PILLER" userId="e1c1cba4-6299-482b-91e7-ffd34a654594" providerId="ADAL" clId="{DFA9AA0A-EE88-4261-8C73-545A6F3FB253}" dt="2022-06-29T10:06:32.403" v="153" actId="1076"/>
          <ac:spMkLst>
            <pc:docMk/>
            <pc:sldMk cId="3215453978" sldId="292"/>
            <ac:spMk id="27" creationId="{A5593142-B0A9-0322-4DCF-14192E048E25}"/>
          </ac:spMkLst>
        </pc:spChg>
        <pc:spChg chg="mod">
          <ac:chgData name="Wally PILLER" userId="e1c1cba4-6299-482b-91e7-ffd34a654594" providerId="ADAL" clId="{DFA9AA0A-EE88-4261-8C73-545A6F3FB253}" dt="2022-06-29T10:09:57.123" v="865" actId="1036"/>
          <ac:spMkLst>
            <pc:docMk/>
            <pc:sldMk cId="3215453978" sldId="292"/>
            <ac:spMk id="30" creationId="{52F75EB6-A896-3509-50F5-319D90E7E92F}"/>
          </ac:spMkLst>
        </pc:spChg>
        <pc:spChg chg="mod">
          <ac:chgData name="Wally PILLER" userId="e1c1cba4-6299-482b-91e7-ffd34a654594" providerId="ADAL" clId="{DFA9AA0A-EE88-4261-8C73-545A6F3FB253}" dt="2022-06-29T10:09:52.214" v="859" actId="1036"/>
          <ac:spMkLst>
            <pc:docMk/>
            <pc:sldMk cId="3215453978" sldId="292"/>
            <ac:spMk id="31" creationId="{B9045B55-AE7F-278A-9552-D0651213E8D1}"/>
          </ac:spMkLst>
        </pc:spChg>
        <pc:spChg chg="mod">
          <ac:chgData name="Wally PILLER" userId="e1c1cba4-6299-482b-91e7-ffd34a654594" providerId="ADAL" clId="{DFA9AA0A-EE88-4261-8C73-545A6F3FB253}" dt="2022-06-29T10:06:18.259" v="151" actId="1076"/>
          <ac:spMkLst>
            <pc:docMk/>
            <pc:sldMk cId="3215453978" sldId="292"/>
            <ac:spMk id="32" creationId="{BCC650CD-4277-30FF-1209-171D0CDF1FA6}"/>
          </ac:spMkLst>
        </pc:spChg>
        <pc:spChg chg="del mod">
          <ac:chgData name="Wally PILLER" userId="e1c1cba4-6299-482b-91e7-ffd34a654594" providerId="ADAL" clId="{DFA9AA0A-EE88-4261-8C73-545A6F3FB253}" dt="2022-06-29T10:06:03.518" v="150" actId="478"/>
          <ac:spMkLst>
            <pc:docMk/>
            <pc:sldMk cId="3215453978" sldId="292"/>
            <ac:spMk id="34" creationId="{6F0E7304-2D6E-543F-7280-78DD5B3644F1}"/>
          </ac:spMkLst>
        </pc:spChg>
        <pc:spChg chg="del mod">
          <ac:chgData name="Wally PILLER" userId="e1c1cba4-6299-482b-91e7-ffd34a654594" providerId="ADAL" clId="{DFA9AA0A-EE88-4261-8C73-545A6F3FB253}" dt="2022-06-29T10:06:03.518" v="150" actId="478"/>
          <ac:spMkLst>
            <pc:docMk/>
            <pc:sldMk cId="3215453978" sldId="292"/>
            <ac:spMk id="35" creationId="{466540E6-8C9A-D38B-240A-DA388B137182}"/>
          </ac:spMkLst>
        </pc:spChg>
        <pc:spChg chg="del mod">
          <ac:chgData name="Wally PILLER" userId="e1c1cba4-6299-482b-91e7-ffd34a654594" providerId="ADAL" clId="{DFA9AA0A-EE88-4261-8C73-545A6F3FB253}" dt="2022-06-29T10:06:03.518" v="150" actId="478"/>
          <ac:spMkLst>
            <pc:docMk/>
            <pc:sldMk cId="3215453978" sldId="292"/>
            <ac:spMk id="36" creationId="{EDFDD023-1B58-AEEC-57A4-9FA73241504A}"/>
          </ac:spMkLst>
        </pc:spChg>
        <pc:spChg chg="del mod">
          <ac:chgData name="Wally PILLER" userId="e1c1cba4-6299-482b-91e7-ffd34a654594" providerId="ADAL" clId="{DFA9AA0A-EE88-4261-8C73-545A6F3FB253}" dt="2022-06-29T10:06:03.518" v="150" actId="478"/>
          <ac:spMkLst>
            <pc:docMk/>
            <pc:sldMk cId="3215453978" sldId="292"/>
            <ac:spMk id="37" creationId="{5EAF19C5-E029-C08B-078A-5B837CCC6A17}"/>
          </ac:spMkLst>
        </pc:spChg>
        <pc:spChg chg="del mod">
          <ac:chgData name="Wally PILLER" userId="e1c1cba4-6299-482b-91e7-ffd34a654594" providerId="ADAL" clId="{DFA9AA0A-EE88-4261-8C73-545A6F3FB253}" dt="2022-06-29T10:06:03.518" v="150" actId="478"/>
          <ac:spMkLst>
            <pc:docMk/>
            <pc:sldMk cId="3215453978" sldId="292"/>
            <ac:spMk id="38" creationId="{792C6920-B699-13FD-147A-69FC73EAD0EC}"/>
          </ac:spMkLst>
        </pc:spChg>
        <pc:spChg chg="del mod">
          <ac:chgData name="Wally PILLER" userId="e1c1cba4-6299-482b-91e7-ffd34a654594" providerId="ADAL" clId="{DFA9AA0A-EE88-4261-8C73-545A6F3FB253}" dt="2022-06-29T10:06:03.518" v="150" actId="478"/>
          <ac:spMkLst>
            <pc:docMk/>
            <pc:sldMk cId="3215453978" sldId="292"/>
            <ac:spMk id="39" creationId="{695F9341-1EBD-9EAA-2853-C5B4A8FBEE26}"/>
          </ac:spMkLst>
        </pc:spChg>
        <pc:spChg chg="del mod">
          <ac:chgData name="Wally PILLER" userId="e1c1cba4-6299-482b-91e7-ffd34a654594" providerId="ADAL" clId="{DFA9AA0A-EE88-4261-8C73-545A6F3FB253}" dt="2022-06-29T10:06:03.518" v="150" actId="478"/>
          <ac:spMkLst>
            <pc:docMk/>
            <pc:sldMk cId="3215453978" sldId="292"/>
            <ac:spMk id="40" creationId="{3C7BE1F2-6E4B-F6C4-E750-5E050CBDB8AA}"/>
          </ac:spMkLst>
        </pc:spChg>
        <pc:spChg chg="del mod">
          <ac:chgData name="Wally PILLER" userId="e1c1cba4-6299-482b-91e7-ffd34a654594" providerId="ADAL" clId="{DFA9AA0A-EE88-4261-8C73-545A6F3FB253}" dt="2022-06-29T10:06:03.518" v="150" actId="478"/>
          <ac:spMkLst>
            <pc:docMk/>
            <pc:sldMk cId="3215453978" sldId="292"/>
            <ac:spMk id="41" creationId="{B8A087D0-376D-A0D0-A731-494978CD0F2D}"/>
          </ac:spMkLst>
        </pc:spChg>
      </pc:sldChg>
      <pc:sldChg chg="modSp mod">
        <pc:chgData name="Wally PILLER" userId="e1c1cba4-6299-482b-91e7-ffd34a654594" providerId="ADAL" clId="{DFA9AA0A-EE88-4261-8C73-545A6F3FB253}" dt="2022-06-29T09:44:07.051" v="50" actId="313"/>
        <pc:sldMkLst>
          <pc:docMk/>
          <pc:sldMk cId="2416999927" sldId="294"/>
        </pc:sldMkLst>
        <pc:spChg chg="mod">
          <ac:chgData name="Wally PILLER" userId="e1c1cba4-6299-482b-91e7-ffd34a654594" providerId="ADAL" clId="{DFA9AA0A-EE88-4261-8C73-545A6F3FB253}" dt="2022-06-29T09:44:07.051" v="50" actId="313"/>
          <ac:spMkLst>
            <pc:docMk/>
            <pc:sldMk cId="2416999927" sldId="294"/>
            <ac:spMk id="11" creationId="{FED2574D-6984-4E56-B512-D9093DAE028A}"/>
          </ac:spMkLst>
        </pc:spChg>
      </pc:sldChg>
      <pc:sldChg chg="modSp">
        <pc:chgData name="Wally PILLER" userId="e1c1cba4-6299-482b-91e7-ffd34a654594" providerId="ADAL" clId="{DFA9AA0A-EE88-4261-8C73-545A6F3FB253}" dt="2022-06-29T09:25:11.798" v="5"/>
        <pc:sldMkLst>
          <pc:docMk/>
          <pc:sldMk cId="3358940979" sldId="296"/>
        </pc:sldMkLst>
        <pc:graphicFrameChg chg="mod">
          <ac:chgData name="Wally PILLER" userId="e1c1cba4-6299-482b-91e7-ffd34a654594" providerId="ADAL" clId="{DFA9AA0A-EE88-4261-8C73-545A6F3FB253}" dt="2022-06-29T09:25:11.798" v="5"/>
          <ac:graphicFrameMkLst>
            <pc:docMk/>
            <pc:sldMk cId="3358940979" sldId="296"/>
            <ac:graphicFrameMk id="9" creationId="{CDF24725-4E16-F687-E839-9CDE396BAF0D}"/>
          </ac:graphicFrameMkLst>
        </pc:graphicFrameChg>
      </pc:sldChg>
      <pc:sldChg chg="new del">
        <pc:chgData name="Wally PILLER" userId="e1c1cba4-6299-482b-91e7-ffd34a654594" providerId="ADAL" clId="{DFA9AA0A-EE88-4261-8C73-545A6F3FB253}" dt="2022-06-29T10:05:15.960" v="54" actId="47"/>
        <pc:sldMkLst>
          <pc:docMk/>
          <pc:sldMk cId="2461135488" sldId="297"/>
        </pc:sldMkLst>
      </pc:sldChg>
      <pc:sldChg chg="addSp modSp new mod">
        <pc:chgData name="Wally PILLER" userId="e1c1cba4-6299-482b-91e7-ffd34a654594" providerId="ADAL" clId="{DFA9AA0A-EE88-4261-8C73-545A6F3FB253}" dt="2022-06-29T10:08:39.879" v="650" actId="1035"/>
        <pc:sldMkLst>
          <pc:docMk/>
          <pc:sldMk cId="3121533281" sldId="297"/>
        </pc:sldMkLst>
        <pc:spChg chg="add mod">
          <ac:chgData name="Wally PILLER" userId="e1c1cba4-6299-482b-91e7-ffd34a654594" providerId="ADAL" clId="{DFA9AA0A-EE88-4261-8C73-545A6F3FB253}" dt="2022-06-29T10:08:20.619" v="563" actId="1035"/>
          <ac:spMkLst>
            <pc:docMk/>
            <pc:sldMk cId="3121533281" sldId="297"/>
            <ac:spMk id="3" creationId="{DF6D83DD-D517-7A33-022D-95B5C79B9F43}"/>
          </ac:spMkLst>
        </pc:spChg>
        <pc:spChg chg="add mod">
          <ac:chgData name="Wally PILLER" userId="e1c1cba4-6299-482b-91e7-ffd34a654594" providerId="ADAL" clId="{DFA9AA0A-EE88-4261-8C73-545A6F3FB253}" dt="2022-06-29T10:07:43.836" v="280" actId="1035"/>
          <ac:spMkLst>
            <pc:docMk/>
            <pc:sldMk cId="3121533281" sldId="297"/>
            <ac:spMk id="4" creationId="{4AAB1197-9E26-30DF-4263-0FF4F93AF6B1}"/>
          </ac:spMkLst>
        </pc:spChg>
        <pc:spChg chg="add mod">
          <ac:chgData name="Wally PILLER" userId="e1c1cba4-6299-482b-91e7-ffd34a654594" providerId="ADAL" clId="{DFA9AA0A-EE88-4261-8C73-545A6F3FB253}" dt="2022-06-29T10:08:39.879" v="650" actId="1035"/>
          <ac:spMkLst>
            <pc:docMk/>
            <pc:sldMk cId="3121533281" sldId="297"/>
            <ac:spMk id="5" creationId="{64798689-4B89-EB9D-0E25-4CF8D548D6F4}"/>
          </ac:spMkLst>
        </pc:spChg>
        <pc:spChg chg="add mod">
          <ac:chgData name="Wally PILLER" userId="e1c1cba4-6299-482b-91e7-ffd34a654594" providerId="ADAL" clId="{DFA9AA0A-EE88-4261-8C73-545A6F3FB253}" dt="2022-06-29T10:08:26.843" v="601" actId="1036"/>
          <ac:spMkLst>
            <pc:docMk/>
            <pc:sldMk cId="3121533281" sldId="297"/>
            <ac:spMk id="6" creationId="{0EF90391-0A90-49BA-DA69-FF18B3CEB0FD}"/>
          </ac:spMkLst>
        </pc:spChg>
        <pc:spChg chg="add mod">
          <ac:chgData name="Wally PILLER" userId="e1c1cba4-6299-482b-91e7-ffd34a654594" providerId="ADAL" clId="{DFA9AA0A-EE88-4261-8C73-545A6F3FB253}" dt="2022-06-29T10:08:00.504" v="404" actId="1036"/>
          <ac:spMkLst>
            <pc:docMk/>
            <pc:sldMk cId="3121533281" sldId="297"/>
            <ac:spMk id="7" creationId="{D930E553-9835-0FF3-80B1-6767EAA49A5D}"/>
          </ac:spMkLst>
        </pc:spChg>
        <pc:spChg chg="add mod">
          <ac:chgData name="Wally PILLER" userId="e1c1cba4-6299-482b-91e7-ffd34a654594" providerId="ADAL" clId="{DFA9AA0A-EE88-4261-8C73-545A6F3FB253}" dt="2022-06-29T10:07:53.413" v="334" actId="1036"/>
          <ac:spMkLst>
            <pc:docMk/>
            <pc:sldMk cId="3121533281" sldId="297"/>
            <ac:spMk id="8" creationId="{920C4643-E47A-80AD-EE65-79D69F00F506}"/>
          </ac:spMkLst>
        </pc:spChg>
        <pc:spChg chg="add mod">
          <ac:chgData name="Wally PILLER" userId="e1c1cba4-6299-482b-91e7-ffd34a654594" providerId="ADAL" clId="{DFA9AA0A-EE88-4261-8C73-545A6F3FB253}" dt="2022-06-29T10:08:07.829" v="469" actId="1036"/>
          <ac:spMkLst>
            <pc:docMk/>
            <pc:sldMk cId="3121533281" sldId="297"/>
            <ac:spMk id="9" creationId="{6727FAD9-AAEB-5358-4BAD-ACD04774D223}"/>
          </ac:spMkLst>
        </pc:spChg>
        <pc:spChg chg="add mod">
          <ac:chgData name="Wally PILLER" userId="e1c1cba4-6299-482b-91e7-ffd34a654594" providerId="ADAL" clId="{DFA9AA0A-EE88-4261-8C73-545A6F3FB253}" dt="2022-06-29T10:08:14.119" v="526" actId="1036"/>
          <ac:spMkLst>
            <pc:docMk/>
            <pc:sldMk cId="3121533281" sldId="297"/>
            <ac:spMk id="10" creationId="{09678265-1F84-0E83-4BE0-8DD0E05B64B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guigui2a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10 ans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GUIGUI2A</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788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13 juillet 2022.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l'indice clôture à un niveau strictement supérieur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l'indice clôture à un niveau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guigui2a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50%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mois 1, à la date de constatation correspondante</a:t>
            </a:r>
            <a:r>
              <a:rPr lang="fr-FR" sz="800" baseline="30000" dirty="0">
                <a:solidFill>
                  <a:schemeClr val="tx2"/>
                </a:solidFill>
                <a:latin typeface="Proxima Nova Rg" panose="02000506030000020004" pitchFamily="2" charset="0"/>
              </a:rPr>
              <a:t>(1)</a:t>
            </a:r>
            <a:r>
              <a:rPr lang="fr-FR" sz="800" dirty="0"/>
              <a:t>, l'indice clôture à un niveau strictement supérieur à 80 de son Niveau Initial. Le produit verse donc un coupon de 2,10% au titre du mois.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mois 2 à 119, aux dates de constatation correspondantes</a:t>
            </a:r>
            <a:r>
              <a:rPr lang="fr-FR" sz="800" baseline="30000" dirty="0"/>
              <a:t>(1)</a:t>
            </a:r>
            <a:r>
              <a:rPr lang="fr-FR" sz="800" dirty="0"/>
              <a:t>, l'indice clôture à un niveau strictement inférieur à 80 de son Niveau Initial.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-12,02%</a:t>
            </a:r>
            <a:r>
              <a:rPr lang="fr-FR" sz="800" baseline="30000" dirty="0"/>
              <a:t>(2)</a:t>
            </a:r>
            <a:r>
              <a:rPr lang="fr-FR" sz="800" dirty="0"/>
              <a:t>, contre un Taux de Rendement Annuel net négatif de </a:t>
            </a:r>
            <a:r>
              <a:rPr lang="fr-FR" sz="800" dirty="0">
                <a:solidFill>
                  <a:srgbClr val="000000"/>
                </a:solidFill>
                <a:highlight>
                  <a:srgbClr val="00FFFF"/>
                </a:highlight>
              </a:rPr>
              <a:t>-12,21%</a:t>
            </a:r>
            <a:r>
              <a:rPr lang="fr-FR" sz="800" baseline="30000" dirty="0"/>
              <a:t>(2)</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mois 2, à la date de constatation correspondante</a:t>
            </a:r>
            <a:r>
              <a:rPr lang="fr-FR" sz="800" baseline="30000" dirty="0">
                <a:latin typeface="+mn-lt"/>
              </a:rPr>
              <a:t>(1)</a:t>
            </a:r>
            <a:r>
              <a:rPr lang="fr-FR" sz="800" dirty="0">
                <a:latin typeface="+mn-lt"/>
              </a:rPr>
              <a:t>, l'indice clôture à un niveau strictement inférieur à la barrière dégressive de remboursement anticipé automatique⁽¹⁾ mais supérieur au seuil de versement du coupon. Le mécanisme de remboursement anticipé automatique n’est donc pas activé mais le produit verse un coupon de 2,10% au titre du mois.</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l'indice clôture à un niveau strictement supérieur à 50% de son Niveau Initial (70% dans cet exemple). L’investisseur récupère alors l’intégralité de son capital initialement investi majorée du coupon de 2,10%.</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-0,74%</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guigui2a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a:t>
            </a:r>
            <a:r>
              <a:rPr lang="fr-FR" sz="800" baseline="30000" dirty="0">
                <a:solidFill>
                  <a:schemeClr val="tx2"/>
                </a:solidFill>
              </a:rPr>
              <a:t>(1)</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2,10% au titre de chaque mois.</a:t>
            </a:r>
          </a:p>
          <a:p>
            <a:pPr algn="just">
              <a:spcAft>
                <a:spcPts val="600"/>
              </a:spcAft>
            </a:pPr>
            <a:r>
              <a:rPr lang="fr-FR" sz="800" dirty="0">
                <a:solidFill>
                  <a:schemeClr val="tx2"/>
                </a:solidFill>
              </a:rPr>
              <a:t>Dès la fin du mois 12, à la date de constatation correspondante</a:t>
            </a:r>
            <a:r>
              <a:rPr lang="fr-FR" sz="800" baseline="30000" dirty="0">
                <a:solidFill>
                  <a:schemeClr val="tx2"/>
                </a:solidFill>
              </a:rPr>
              <a:t>(1)</a:t>
            </a:r>
            <a:r>
              <a:rPr lang="fr-FR" sz="800" dirty="0">
                <a:solidFill>
                  <a:schemeClr val="tx2"/>
                </a:solidFill>
              </a:rPr>
              <a:t>, l'indice clôture à un niveau supérieur à la barrière dégressive de remboursement anticipé automatique⁽¹⁾ (115% dans cet exemple). Le produit est alors automatiquement remboursé par anticipation. L’investisseur récupère l’intégralité du capital initial majoré d’un coupon de 2,10%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26,35%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13,68%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13 juillet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12/07/2022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79,56%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12 JUILLET 2010</a:t>
            </a:r>
            <a:r>
              <a:rPr lang="en-US" sz="1200" dirty="0">
                <a:latin typeface="+mj-lt"/>
              </a:rPr>
              <a:t> </a:t>
            </a:r>
            <a:r>
              <a:rPr lang="fr-FR" sz="1200" cap="none" dirty="0">
                <a:latin typeface="Futura PT" panose="020B0902020204020203" pitchFamily="34" charset="0"/>
              </a:rPr>
              <a:t>ET LE 12 JUILLET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12 JUILLET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12 JUILLET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366894946"/>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guigui2a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28/08/2023, 28/09/2023, 30/10/2023, 28/11/2023, 28/12/2023, 29/01/2024, 28/02/2024, 28/03/2024, 29/04/2024, 28/05/2024, 28/06/2024, 29/07/2024, 28/08/2024, 30/09/2024, 28/10/2024, 28/11/2024, 30/12/2024, 28/01/2025, 28/02/2025, 28/03/2025, 28/04/2025, 28/05/2025, 30/06/2025, 28/07/2025, 28/08/2025, 29/09/2025, 28/10/2025, 28/11/2025, 29/12/2025, 28/01/2026, 02/03/2026, 30/03/2026, 28/04/2026, 28/05/2026, 29/06/2026, 28/07/2026, 28/08/2026, 28/09/2026, 28/10/2026, 30/11/2026, 28/12/2026, 28/01/2027, 01/03/2027, 30/03/2027, 28/04/2027, 28/05/2027, 28/06/2027, 28/07/2027, 30/08/2027, 28/09/2027, 28/10/2027, 29/11/2027, 28/12/2027, 28/01/2028, 28/02/2028, 28/03/2028, 28/04/2028, 29/05/2028, 28/06/2028, 28/07/2028, 28/08/2028, 28/09/2028, 30/10/2028, 28/11/2028, 28/12/2028, 29/01/2029, 28/02/2029, 28/03/2029, 30/04/2029, 28/05/2029, 28/06/2029, 30/07/2029, 28/08/2029, 28/09/2029, 29/10/2029, 28/11/2029, 28/12/2029, 28/01/2030, 28/02/2030, 28/03/2030, 29/04/2030, 28/05/2030, 28/06/2030, 29/07/2030, 28/08/2030, 30/09/2030, 28/10/2030, 28/11/2030, 30/12/2030, 28/01/2031, 28/02/2031, 28/03/2031, 28/04/2031, 28/05/2031, 30/06/2031, 28/07/2031, 28/08/2031, 29/09/2031, 28/10/2031, 28/11/2031, 29/12/2031, 28/01/2032, 01/03/2032, 30/03/2032, 28/04/2032, 28/05/2032, 28/06/2032, 28/07/2032,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2022-08-29</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Goldman Sachs International,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7458976"/>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français présentant un risque de perte en capital partielle ou totale en cours de vie et à l’échance.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guigui2a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29/08/2022, 29/09/2022, 31/10/2022, 29/11/2022, 29/12/2022, 30/01/2023, 28/02/2023, 28/03/2023, 28/04/2023, 29/05/2023, 28/06/2023, 28/07/2023, 28/08/2023, 28/09/2023, 30/10/2023, 28/11/2023, 28/12/2023, 29/01/2024, 28/02/2024, 28/03/2024, 29/04/2024, 28/05/2024, 28/06/2024, 29/07/2024, 28/08/2024, 30/09/2024, 28/10/2024, 28/11/2024, 30/12/2024, 28/01/2025, 28/02/2025, 28/03/2025, 28/04/2025, 28/05/2025, 30/06/2025, 28/07/2025, 28/08/2025, 29/09/2025, 28/10/2025, 28/11/2025, 29/12/2025, 28/01/2026, 02/03/2026, 30/03/2026, 28/04/2026, 28/05/2026, 29/06/2026, 28/07/2026, 28/08/2026, 28/09/2026, 28/10/2026, 30/11/2026, 28/12/2026, 28/01/2027, 01/03/2027, 30/03/2027, 28/04/2027, 28/05/2027, 28/06/2027, 28/07/2027, 30/08/2027, 28/09/2027, 28/10/2027, 29/11/2027, 28/12/2027, 28/01/2028, 28/02/2028, 28/03/2028, 28/04/2028, 29/05/2028, 28/06/2028, 28/07/2028, 28/08/2028, 28/09/2028, 30/10/2028, 28/11/2028, 28/12/2028, 29/01/2029, 28/02/2029, 28/03/2029, 30/04/2029, 28/05/2029, 28/06/2029, 30/07/2029, 28/08/2029, 28/09/2029, 29/10/2029, 28/11/2029, 28/12/2029, 28/01/2030, 28/02/2030, 28/03/2030, 29/04/2030, 28/05/2030, 28/06/2030, 29/07/2030, 28/08/2030, 30/09/2030, 28/10/2030, 28/11/2030, 30/12/2030, 28/01/2031, 28/02/2031, 28/03/2031, 28/04/2031, 28/05/2031, 30/06/2031, 28/07/2031, 28/08/2031, 29/09/2031, 28/10/2031, 28/11/2031, 29/12/2031, 28/01/2032, 01/03/2032, 30/03/2032, 28/04/2032, 28/05/2032, 28/06/2032, 28/07/2032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05/09/2022, 06/10/2022, 07/11/2022, 06/12/2022, 05/01/2023, 06/02/2023, 07/03/2023, 04/04/2023, 08/05/2023, 05/06/2023, 05/07/2023, 04/08/2023, 04/09/2023, 05/10/2023, 06/11/2023, 05/12/2023, 05/01/2024, 05/02/2024, 06/03/2024, 08/04/2024, 07/05/2024, 04/06/2024, 05/07/2024, 05/08/2024, 04/09/2024, 07/10/2024, 04/11/2024, 05/12/2024, 07/01/2025, 04/02/2025, 07/03/2025, 04/04/2025, 06/05/2025, 04/06/2025, 07/07/2025, 04/08/2025, 04/09/2025, 06/10/2025, 04/11/2025, 05/12/2025, 06/01/2026, 04/02/2026, 09/03/2026, 08/04/2026, 06/05/2026, 04/06/2026, 06/07/2026, 04/08/2026, 04/09/2026, 05/10/2026, 04/11/2026, 07/12/2026, 05/01/2027, 04/02/2027, 08/03/2027, 06/04/2027, 05/05/2027, 04/06/2027, 05/07/2027, 04/08/2027, 06/09/2027, 05/10/2027, 04/11/2027, 06/12/2027, 04/01/2028, 04/02/2028, 06/03/2028, 04/04/2028, 08/05/2028, 05/06/2028, 05/07/2028, 04/08/2028, 04/09/2028, 05/10/2028, 06/11/2028, 05/12/2028, 05/01/2029, 05/02/2029, 07/03/2029, 06/04/2029, 08/05/2029, 04/06/2029, 05/07/2029, 06/08/2029, 04/09/2029, 05/10/2029, 05/11/2029, 05/12/2029, 07/01/2030, 04/02/2030, 07/03/2030, 04/04/2030, 07/05/2030, 04/06/2030, 05/07/2030, 05/08/2030, 04/09/2030, 07/10/2030, 04/11/2030, 05/12/2030, 07/01/2031, 04/02/2031, 07/03/2031, 04/04/2031, 06/05/2031, 04/06/2031, 07/07/2031, 04/08/2031, 04/09/2031, 06/10/2031, 04/11/2031, 05/12/2031, 06/01/2032, 04/02/2032, 08/03/2032, 06/04/2032, 05/05/2032, 04/06/2032, 05/07/2032, 04/08/2032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05/10/2023, 06/11/2023, 05/12/2023, 05/01/2024, 05/02/2024, 06/03/2024, 08/04/2024, 07/05/2024, 04/06/2024, 05/07/2024, 05/08/2024, 04/09/2024, 07/10/2024, 04/11/2024, 05/12/2024, 07/01/2025, 04/02/2025, 07/03/2025, 04/04/2025, 06/05/2025, 04/06/2025, 07/07/2025, 04/08/2025, 04/09/2025, 06/10/2025, 04/11/2025, 05/12/2025, 06/01/2026, 04/02/2026, 09/03/2026, 08/04/2026, 06/05/2026, 04/06/2026, 06/07/2026, 04/08/2026, 04/09/2026, 05/10/2026, 04/11/2026, 07/12/2026, 05/01/2027, 04/02/2027, 08/03/2027, 06/04/2027, 05/05/2027, 04/06/2027, 05/07/2027, 04/08/2027, 06/09/2027, 05/10/2027, 04/11/2027, 06/12/2027, 04/01/2028, 04/02/2028, 06/03/2028, 04/04/2028, 08/05/2028, 05/06/2028, 05/07/2028, 04/08/2028, 04/09/2028, 05/10/2028, 06/11/2028, 05/12/2028, 05/01/2029, 05/02/2029, 07/03/2029, 06/04/2029, 08/05/2029, 04/06/2029, 05/07/2029, 06/08/2029, 04/09/2029, 05/10/2029, 05/11/2029, 05/12/2029, 07/01/2030, 04/02/2030, 07/03/2030, 04/04/2030, 07/05/2030, 04/06/2030, 05/07/2030,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dégressive de remboursement anticipé automatique⁽¹⁾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Finance Corp International Ltd, une valorisation du titre de créance sera assurée, tous les quinze jours à compter du chaque 13 du mois, à partir de la fin du  mois, à partir de la date du 2022-02-13(inclus),  et jusqu'au 2032-07-29 (inclus), ou le jour ouvré suivant si le 13 du mois n'est pas un jour ouvré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d’échéance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guigui2a », vous êtes exposé pour une durée de 12 à 120 mois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mensuelle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du mois 12 jusqu'à la fin du mois 119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mois écoulé depuis le 29/07/2022 (soit 25,20%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80, ou si à la date de constatation finale⁽¹⁾, l'indice clôture à un niveau supérieur ou égal à 50%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2,10% par mois écoulé (soit un Taux de Rendement Annuel net maximum de 23,65%</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guigui2a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guigui2a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guigui2a », vous êtes exposé pour une durée de 12 à 120 mois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mois 12 jusqu'à la fin du mois 119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mois écoulé depuis le 29/07/2022 (soit 25,20%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80, ou si à la date de constatation finale⁽¹⁾, l'indice clôture à un niveau supérieur ou égal à 50%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2,10% par mois écoulé (soit un Taux de Rendement Annuel net maximum de 23,65%</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à l’échéance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guigui2a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guigui2a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pic>
        <p:nvPicPr>
          <p:cNvPr id="23" name="Picture 22"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41043"/>
            <a:ext cx="6837887" cy="4413259"/>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119, si à l’une des dates de constatation</a:t>
            </a:r>
            <a:r>
              <a:rPr lang="fr-FR" sz="800" baseline="30000" dirty="0">
                <a:solidFill>
                  <a:srgbClr val="000000"/>
                </a:solidFill>
              </a:rPr>
              <a:t>(1)</a:t>
            </a:r>
            <a:r>
              <a:rPr lang="fr-FR" sz="800" dirty="0">
                <a:solidFill>
                  <a:srgbClr val="000000"/>
                </a:solidFill>
              </a:rPr>
              <a:t> mensuelle l'indice clôture à un niveau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2,10% par mois écoulé depuis le 29/07/2022 (soit 25,20%</a:t>
            </a:r>
            <a:r>
              <a:rPr lang="fr-FR" sz="800" i="1" dirty="0">
                <a:solidFill>
                  <a:srgbClr val="000000"/>
                </a:solidFill>
              </a:rPr>
              <a:t> </a:t>
            </a:r>
            <a:r>
              <a:rPr lang="fr-FR" sz="800" dirty="0">
                <a:solidFill>
                  <a:srgbClr val="000000"/>
                </a:solidFill>
              </a:rPr>
              <a:t>par année écoulée et un Taux de Rendement Annuel net maximum de 23,65%</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50% de son Niveau Initial, l’investisseur récupère alors l’intégralité de son capital initial, majorée d’un coupon de 2,10% par mois écoulé depuis le 29/07/2022 (soit un coupon de 252,00% et un Taux de Rendement Annuel net de 12,25%</a:t>
            </a:r>
            <a:r>
              <a:rPr lang="fr-FR" sz="800" baseline="30000" dirty="0">
                <a:solidFill>
                  <a:srgbClr val="000000"/>
                </a:solidFill>
              </a:rPr>
              <a:t>(2)</a:t>
            </a:r>
            <a:r>
              <a:rPr lang="fr-FR" sz="800" dirty="0">
                <a:solidFill>
                  <a:srgbClr val="000000"/>
                </a:solidFill>
              </a:rPr>
              <a:t>). Le capital n’est donc exposé à un risque de perte à l’échéance(1) que si l'indice clôture à un niveau strictement inférieur à 50% de son Niveau Initial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guigui2a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120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mois écoulé depuis le 29/07/2022 </a:t>
            </a:r>
            <a:r>
              <a:rPr lang="fr-FR" sz="800" dirty="0">
                <a:solidFill>
                  <a:srgbClr val="000000"/>
                </a:solidFill>
              </a:rPr>
              <a:t>(soit un Taux de Rendement Annuel net maximum de 23,65%</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guigui2a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automatique⁽¹⁾   </a:t>
            </a:r>
            <a:r>
              <a:rPr lang="fr-FR" sz="800" b="1" dirty="0">
                <a:effectLst/>
                <a:ea typeface="Calibri" panose="020F0502020204030204" pitchFamily="34" charset="0"/>
              </a:rPr>
              <a:t>en cours de vie, et des seuils de 50% et 50%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65460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2,10% dès lors que l'indice clôture à un niveau supérieur ou égal à 80 de son Niveau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mois 12 à 119, si à l’une des dates de constatation mensuelle correspondantes</a:t>
            </a:r>
            <a:r>
              <a:rPr lang="fr-FR" sz="800" baseline="30000" dirty="0">
                <a:solidFill>
                  <a:srgbClr val="000000"/>
                </a:solidFill>
              </a:rPr>
              <a:t>(1)</a:t>
            </a:r>
            <a:r>
              <a:rPr lang="fr-FR" sz="800" dirty="0">
                <a:solidFill>
                  <a:srgbClr val="000000"/>
                </a:solidFill>
              </a:rPr>
              <a:t> ,l'indice clôture à un niveau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(soit un Taux de Rendement Annuel net </a:t>
            </a:r>
            <a:r>
              <a:rPr lang="fr-FR" sz="800" dirty="0">
                <a:solidFill>
                  <a:srgbClr val="000000"/>
                </a:solidFill>
                <a:highlight>
                  <a:srgbClr val="FFFF00"/>
                </a:highlight>
              </a:rPr>
              <a:t>compris entre 26,84%</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l'indice clôture à un cours strictement inférieur à 80 de son Niveau Initial mais supérieur ou égal à 50% de son «80 de son Niveau Initial, l’investisseur récupère l’intégralité de son capital initialement investi. Le capital est donc exposé à un risque de perte à l’échéance(1) que si l'indice clôture à un niveau strictement inférieur à 50% de son 80 de son Niveau Initial à la date de constatation finale.</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guigui2a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120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mois </a:t>
            </a:r>
            <a:r>
              <a:rPr lang="fr-FR" sz="800" dirty="0">
                <a:solidFill>
                  <a:srgbClr val="000000"/>
                </a:solidFill>
              </a:rPr>
              <a:t>(soit un Taux de Rendement Annuel net maximum de de de </a:t>
            </a:r>
            <a:r>
              <a:rPr lang="fr-FR" sz="800" dirty="0">
                <a:solidFill>
                  <a:srgbClr val="000000"/>
                </a:solidFill>
                <a:highlight>
                  <a:srgbClr val="00FFFF"/>
                </a:highlight>
              </a:rPr>
              <a:t>26,84%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guigui2a » est très sensible à une faible variation du niveau de clôture de l'indice autour du seuil de </a:t>
            </a:r>
            <a:r>
              <a:rPr lang="fr-FR" sz="800" dirty="0">
                <a:solidFill>
                  <a:srgbClr val="000000"/>
                </a:solidFill>
                <a:effectLst/>
                <a:ea typeface="Calibri" panose="020F0502020204030204" pitchFamily="34" charset="0"/>
              </a:rPr>
              <a:t>80 de son Niveau Initial   </a:t>
            </a:r>
            <a:r>
              <a:rPr lang="fr-FR" sz="800" dirty="0">
                <a:effectLst/>
                <a:ea typeface="Calibri" panose="020F0502020204030204" pitchFamily="34" charset="0"/>
              </a:rPr>
              <a:t>en cours de vie, et des seuils de 50% et 50%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2,10% par mois écoulé depuis le 29/07/2022</a:t>
            </a:r>
          </a:p>
          <a:p>
            <a:pPr marL="0" indent="0" algn="ctr">
              <a:lnSpc>
                <a:spcPct val="100000"/>
              </a:lnSpc>
              <a:spcBef>
                <a:spcPts val="0"/>
              </a:spcBef>
              <a:buNone/>
            </a:pPr>
            <a:r>
              <a:rPr lang="fr-FR" sz="800" dirty="0"/>
              <a:t>(soit un coupon de 252,00% et un Taux de Rendement Annuel net de </a:t>
            </a:r>
            <a:r>
              <a:rPr lang="fr-FR" sz="800" dirty="0">
                <a:highlight>
                  <a:srgbClr val="FFFF00"/>
                </a:highlight>
              </a:rPr>
              <a:t>12,25%</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2,10% par mois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15,74%</a:t>
            </a:r>
            <a:r>
              <a:rPr lang="fr-FR" sz="800" baseline="30000" dirty="0"/>
              <a:t>(2) </a:t>
            </a:r>
            <a:r>
              <a:rPr lang="fr-FR" sz="800" dirty="0"/>
              <a:t>et </a:t>
            </a:r>
            <a:r>
              <a:rPr lang="fr-FR" sz="800" dirty="0">
                <a:highlight>
                  <a:srgbClr val="FFFF00"/>
                </a:highlight>
              </a:rPr>
              <a:t>23,65%</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du mois 12 et jusqu’à la fin du mois 119,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mois 12, puis décroît de 0,55% chaque mois, pour atteindre 50,5% du Niveau Initial à la fin du mois 119. La barrière de remboursement anticipé automatique est dégressive au fil du temps. Elle est fixée à &lt;BAC&gt; du Niveau Initial  en fin de &lt;F0&gt; 12, puis décroît de 0,55% chaque &lt;F0&gt;, pour atteindre &lt;ABDAC&gt;% du Niveau Initial à la fin du &lt;F0&gt; 119.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2281793"/>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21085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7972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78344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80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332573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419491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80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48061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560378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11278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mois 12 et jusqu’à la fin du mois 119),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7194999"/>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2,10% par mois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15,74%</a:t>
            </a:r>
            <a:r>
              <a:rPr lang="fr-FR" sz="800" baseline="30000" dirty="0"/>
              <a:t>(2) </a:t>
            </a:r>
            <a:r>
              <a:rPr lang="fr-FR" sz="800" dirty="0"/>
              <a:t>et </a:t>
            </a:r>
            <a:r>
              <a:rPr lang="fr-FR" sz="800" dirty="0">
                <a:highlight>
                  <a:srgbClr val="FFFF00"/>
                </a:highlight>
              </a:rPr>
              <a:t>23,65%</a:t>
            </a:r>
            <a:r>
              <a:rPr lang="fr-FR" sz="800" baseline="30000" dirty="0"/>
              <a:t>(2)</a:t>
            </a:r>
            <a:r>
              <a:rPr lang="fr-FR" sz="800" dirty="0"/>
              <a:t>)</a:t>
            </a:r>
          </a:p>
        </p:txBody>
      </p:sp>
      <p:sp>
        <p:nvSpPr>
          <p:cNvPr id="27" name="ZoneTexte 26">
            <a:extLst>
              <a:ext uri="{FF2B5EF4-FFF2-40B4-BE49-F238E27FC236}">
                <a16:creationId xmlns:a16="http://schemas.microsoft.com/office/drawing/2014/main" id="{A5593142-B0A9-0322-4DCF-14192E048E25}"/>
              </a:ext>
            </a:extLst>
          </p:cNvPr>
          <p:cNvSpPr txBox="1"/>
          <p:nvPr/>
        </p:nvSpPr>
        <p:spPr>
          <a:xfrm>
            <a:off x="780910" y="8071465"/>
            <a:ext cx="5997853"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mois 12, puis décroît de 0,55% chaque mois, pour atteindre 50,5% du Niveau Initial à la fin du mois 119. La barrière de remboursement anticipé automatique est dégressive au fil du temps. Elle est fixée à &lt;BAC&gt; du Niveau Initial  en fin de &lt;F0&gt; 12, puis décroît de 0,55% chaque &lt;F0&gt;, pour atteindre &lt;ABDAC&gt;% du Niveau Initial à la fin du &lt;F0&gt; 119.</a:t>
            </a:r>
            <a:endParaRPr lang="en-US" sz="800" dirty="0"/>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0E64D20-4BEF-9D52-A738-E939DAE9E488}"/>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3" name="Espace réservé du texte 36">
            <a:extLst>
              <a:ext uri="{FF2B5EF4-FFF2-40B4-BE49-F238E27FC236}">
                <a16:creationId xmlns:a16="http://schemas.microsoft.com/office/drawing/2014/main" id="{DF6D83DD-D517-7A33-022D-95B5C79B9F43}"/>
              </a:ext>
            </a:extLst>
          </p:cNvPr>
          <p:cNvSpPr txBox="1">
            <a:spLocks/>
          </p:cNvSpPr>
          <p:nvPr/>
        </p:nvSpPr>
        <p:spPr>
          <a:xfrm>
            <a:off x="1186723" y="316902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12,25%</a:t>
            </a:r>
            <a:r>
              <a:rPr lang="fr-FR" sz="800" baseline="30000" dirty="0"/>
              <a:t>(2)</a:t>
            </a:r>
            <a:r>
              <a:rPr lang="fr-FR" sz="800" dirty="0"/>
              <a:t> et </a:t>
            </a:r>
            <a:r>
              <a:rPr lang="fr-FR" sz="800" dirty="0">
                <a:highlight>
                  <a:srgbClr val="00FFFF"/>
                </a:highlight>
              </a:rPr>
              <a:t>26,84%</a:t>
            </a:r>
            <a:r>
              <a:rPr lang="fr-FR" sz="800" baseline="30000" dirty="0"/>
              <a:t>(2)</a:t>
            </a:r>
            <a:r>
              <a:rPr lang="fr-FR" sz="800" dirty="0"/>
              <a:t>) </a:t>
            </a:r>
          </a:p>
        </p:txBody>
      </p:sp>
      <p:sp>
        <p:nvSpPr>
          <p:cNvPr id="4" name="Espace réservé du texte 11">
            <a:extLst>
              <a:ext uri="{FF2B5EF4-FFF2-40B4-BE49-F238E27FC236}">
                <a16:creationId xmlns:a16="http://schemas.microsoft.com/office/drawing/2014/main" id="{4AAB1197-9E26-30DF-4263-0FF4F93AF6B1}"/>
              </a:ext>
            </a:extLst>
          </p:cNvPr>
          <p:cNvSpPr txBox="1">
            <a:spLocks/>
          </p:cNvSpPr>
          <p:nvPr/>
        </p:nvSpPr>
        <p:spPr>
          <a:xfrm>
            <a:off x="285664" y="89764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5" name="ZoneTexte 4">
            <a:extLst>
              <a:ext uri="{FF2B5EF4-FFF2-40B4-BE49-F238E27FC236}">
                <a16:creationId xmlns:a16="http://schemas.microsoft.com/office/drawing/2014/main" id="{64798689-4B89-EB9D-0E25-4CF8D548D6F4}"/>
              </a:ext>
            </a:extLst>
          </p:cNvPr>
          <p:cNvSpPr txBox="1"/>
          <p:nvPr/>
        </p:nvSpPr>
        <p:spPr>
          <a:xfrm>
            <a:off x="790749" y="15417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6" name="ZoneTexte 5">
            <a:extLst>
              <a:ext uri="{FF2B5EF4-FFF2-40B4-BE49-F238E27FC236}">
                <a16:creationId xmlns:a16="http://schemas.microsoft.com/office/drawing/2014/main" id="{0EF90391-0A90-49BA-DA69-FF18B3CEB0FD}"/>
              </a:ext>
            </a:extLst>
          </p:cNvPr>
          <p:cNvSpPr txBox="1"/>
          <p:nvPr/>
        </p:nvSpPr>
        <p:spPr>
          <a:xfrm>
            <a:off x="790749" y="264625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7" name="ZoneTexte 6">
            <a:extLst>
              <a:ext uri="{FF2B5EF4-FFF2-40B4-BE49-F238E27FC236}">
                <a16:creationId xmlns:a16="http://schemas.microsoft.com/office/drawing/2014/main" id="{D930E553-9835-0FF3-80B1-6767EAA49A5D}"/>
              </a:ext>
            </a:extLst>
          </p:cNvPr>
          <p:cNvSpPr txBox="1"/>
          <p:nvPr/>
        </p:nvSpPr>
        <p:spPr>
          <a:xfrm>
            <a:off x="790749" y="638649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02 août 2032</a:t>
            </a:r>
          </a:p>
        </p:txBody>
      </p:sp>
      <p:sp>
        <p:nvSpPr>
          <p:cNvPr id="8" name="Espace réservé du texte 36">
            <a:extLst>
              <a:ext uri="{FF2B5EF4-FFF2-40B4-BE49-F238E27FC236}">
                <a16:creationId xmlns:a16="http://schemas.microsoft.com/office/drawing/2014/main" id="{920C4643-E47A-80AD-EE65-79D69F00F506}"/>
              </a:ext>
            </a:extLst>
          </p:cNvPr>
          <p:cNvSpPr txBox="1">
            <a:spLocks/>
          </p:cNvSpPr>
          <p:nvPr/>
        </p:nvSpPr>
        <p:spPr>
          <a:xfrm>
            <a:off x="1096003" y="699436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Niveau Initial </a:t>
            </a:r>
            <a:r>
              <a:rPr lang="fr-FR" sz="800" dirty="0"/>
              <a:t>et son niveau de clôture le 29/07/2032</a:t>
            </a:r>
          </a:p>
          <a:p>
            <a:pPr marL="0" indent="0" algn="ctr">
              <a:lnSpc>
                <a:spcPct val="100000"/>
              </a:lnSpc>
              <a:spcBef>
                <a:spcPts val="0"/>
              </a:spcBef>
              <a:buNone/>
            </a:pPr>
            <a:r>
              <a:rPr lang="fr-FR" sz="800" dirty="0"/>
              <a:t>(Soit un Taux de Rendement Annuel net inférieur ou égal à 25,22%</a:t>
            </a:r>
          </a:p>
          <a:p>
            <a:pPr marL="0" indent="0" algn="ctr">
              <a:lnSpc>
                <a:spcPct val="100000"/>
              </a:lnSpc>
              <a:spcBef>
                <a:spcPts val="0"/>
              </a:spcBef>
              <a:buNone/>
            </a:pPr>
            <a:r>
              <a:rPr lang="fr-FR" sz="800" b="1" i="1" dirty="0"/>
              <a:t>L’investisseur subit alors une perte en capital partielle, voire totale</a:t>
            </a:r>
          </a:p>
        </p:txBody>
      </p:sp>
      <p:sp>
        <p:nvSpPr>
          <p:cNvPr id="9" name="Espace réservé du texte 36">
            <a:extLst>
              <a:ext uri="{FF2B5EF4-FFF2-40B4-BE49-F238E27FC236}">
                <a16:creationId xmlns:a16="http://schemas.microsoft.com/office/drawing/2014/main" id="{6727FAD9-AAEB-5358-4BAD-ACD04774D223}"/>
              </a:ext>
            </a:extLst>
          </p:cNvPr>
          <p:cNvSpPr txBox="1">
            <a:spLocks/>
          </p:cNvSpPr>
          <p:nvPr/>
        </p:nvSpPr>
        <p:spPr>
          <a:xfrm>
            <a:off x="1182913" y="513554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26,78%</a:t>
            </a:r>
            <a:r>
              <a:rPr lang="fr-FR" sz="800" baseline="30000" dirty="0">
                <a:latin typeface="+mn-lt"/>
              </a:rPr>
              <a:t>(2)</a:t>
            </a:r>
            <a:r>
              <a:rPr lang="fr-FR" sz="800" dirty="0">
                <a:latin typeface="+mn-lt"/>
              </a:rPr>
              <a:t>)</a:t>
            </a:r>
          </a:p>
        </p:txBody>
      </p:sp>
    </p:spTree>
    <p:extLst>
      <p:ext uri="{BB962C8B-B14F-4D97-AF65-F5344CB8AC3E}">
        <p14:creationId xmlns:p14="http://schemas.microsoft.com/office/powerpoint/2010/main" val="312153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l'indice clôture à un niveau strictement supérieur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l'indice clôture à un niveau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guigui2a » EST TRÈS SENSIBLE À UNE FAIBLE VARIATION DU niveau DE CLÔTURE de l'indice AUTOUR DES SEUILS DE 50%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(1) </a:t>
            </a:r>
            <a:r>
              <a:rPr lang="fr-FR" sz="800" dirty="0">
                <a:latin typeface="+mn-lt"/>
              </a:rPr>
              <a:t>du mois 12 à 119</a:t>
            </a:r>
            <a:r>
              <a:rPr lang="fr-FR" sz="800" dirty="0"/>
              <a:t>, l'indice clôture à un niveau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(1)</a:t>
            </a:r>
            <a:r>
              <a:rPr lang="fr-FR" sz="800" dirty="0">
                <a:latin typeface="+mn-lt"/>
              </a:rPr>
              <a:t> des mois 12 à 119, l'indice clôture à </a:t>
            </a:r>
            <a:r>
              <a:rPr lang="fr-FR" sz="800" dirty="0">
                <a:solidFill>
                  <a:schemeClr val="tx2"/>
                </a:solidFill>
                <a:latin typeface="+mn-lt"/>
              </a:rPr>
              <a:t>un niveau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supérieur à 50% de son Niveau Initial (70% dans cet exemple). L’investisseur récupère alors l’intégralité de son capital initialement investi majorée d’un coupon de 2,10% par mois écoulé depuis le 2022-07-29 (soit un gain total de 252,00% total).</a:t>
            </a:r>
          </a:p>
          <a:p>
            <a:pPr lvl="0" defTabSz="1042988" fontAlgn="base">
              <a:spcBef>
                <a:spcPct val="0"/>
              </a:spcBef>
              <a:spcAft>
                <a:spcPts val="600"/>
              </a:spcAft>
            </a:pPr>
            <a:r>
              <a:rPr lang="fr-FR" sz="800" dirty="0">
                <a:solidFill>
                  <a:schemeClr val="tx1"/>
                </a:solidFill>
                <a:latin typeface="+mn-lt"/>
              </a:rPr>
              <a:t>Ce qui correspond à un Taux de Rendement Annuel net de                    12,25%</a:t>
            </a:r>
            <a:r>
              <a:rPr lang="fr-FR" sz="800" baseline="30000" dirty="0">
                <a:solidFill>
                  <a:schemeClr val="tx1"/>
                </a:solidFill>
                <a:latin typeface="+mn-lt"/>
              </a:rPr>
              <a:t>(2)</a:t>
            </a:r>
            <a:r>
              <a:rPr lang="fr-FR" sz="800" dirty="0">
                <a:solidFill>
                  <a:schemeClr val="tx1"/>
                </a:solidFill>
                <a:latin typeface="+mn-lt"/>
              </a:rPr>
              <a:t>, contre un Taux de Rendement Annuel net de -4,46%</a:t>
            </a:r>
            <a:r>
              <a:rPr lang="fr-FR" sz="800" baseline="30000" dirty="0">
                <a:solidFill>
                  <a:schemeClr val="tx1"/>
                </a:solidFill>
                <a:latin typeface="+mn-lt"/>
              </a:rPr>
              <a:t>(2)</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guigui2a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automatique⁽¹⁾ la barrière dégressive de remboursement anticipé automatique⁽¹⁾ </a:t>
            </a:r>
            <a:r>
              <a:rPr lang="fr-FR" sz="800" dirty="0">
                <a:solidFill>
                  <a:schemeClr val="tx2"/>
                </a:solidFill>
              </a:rPr>
              <a:t>(115% dans cet exemple). Le produit est automatiquement remboursé par anticipation. Il verse alors l’intégralité du capital initial majorée d’un coupon de 2,10% par mois écoulé depuis le 29/07/2022, soit un gain de 25,20% dans notre exemple.</a:t>
            </a:r>
          </a:p>
          <a:p>
            <a:pPr algn="just">
              <a:spcAft>
                <a:spcPts val="600"/>
              </a:spcAft>
            </a:pPr>
            <a:r>
              <a:rPr lang="fr-FR" sz="800" dirty="0"/>
              <a:t>Ce qui correspond à un Taux de Rendement Annuel net de 23,65%</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2,10% par mois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830A3F7-FDB6-49F5-B063-BA0EEEB33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20699</TotalTime>
  <Words>9037</Words>
  <Application>Microsoft Office PowerPoint</Application>
  <PresentationFormat>Personnalisé</PresentationFormat>
  <Paragraphs>358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910</cp:revision>
  <cp:lastPrinted>2022-05-04T09:56:42Z</cp:lastPrinted>
  <dcterms:created xsi:type="dcterms:W3CDTF">2017-02-21T09:03:05Z</dcterms:created>
  <dcterms:modified xsi:type="dcterms:W3CDTF">2022-06-29T10:10:20Z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