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570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initial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25%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&lt;DABC&gt;%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70%&gt;%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75%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115%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initial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A5.0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7,40%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2 et jusqu’à la fin du année 4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7,40%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AA4.0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A120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25%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70%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7,40%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année 1 et jusqu'à la fin du année 4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A4.0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25%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4.0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1/365*7,40%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du panier équipondéré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A5.0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A18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7,40%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13/07/2027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13/07/2023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13/07/2026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environ par jour calendaire écoulé depuis le 13/07/2022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environ par jour calendaire écoulé depuis le 13/07/2022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13/07/2023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13/07/2026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13/07/2023 (inclus) jusqu’au 13/07/2026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65%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65%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1/365*7,40%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13/07/2023 (inclus) jusqu’au 13/07/2026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13/07/2023 (inclus) jusqu’au 13/07/2026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65%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13/07/2027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13/07/2027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13/07/2027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7,40%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année écoulée depuis le 13/07/2022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37,00%)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Année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4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(13/07/2027)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7,40% par annéecalendaire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37,00%)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7,40%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75%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7,40%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7,40%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année 1 jusqu’au année 4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7,40%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Années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7,40%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7,40%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année 1 jusqu’à la fin du année 4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65%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Années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37,00%)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7,40%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7,40%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Année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3799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176</cp:revision>
  <dcterms:created xsi:type="dcterms:W3CDTF">2021-04-29T09:48:33Z</dcterms:created>
  <dcterms:modified xsi:type="dcterms:W3CDTF">2022-07-27T14:49:22Z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